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5" r:id="rId1"/>
  </p:sldMasterIdLst>
  <p:notesMasterIdLst>
    <p:notesMasterId r:id="rId41"/>
  </p:notesMasterIdLst>
  <p:handoutMasterIdLst>
    <p:handoutMasterId r:id="rId42"/>
  </p:handoutMasterIdLst>
  <p:sldIdLst>
    <p:sldId id="259" r:id="rId2"/>
    <p:sldId id="681" r:id="rId3"/>
    <p:sldId id="682" r:id="rId4"/>
    <p:sldId id="417" r:id="rId5"/>
    <p:sldId id="429" r:id="rId6"/>
    <p:sldId id="407" r:id="rId7"/>
    <p:sldId id="408" r:id="rId8"/>
    <p:sldId id="684" r:id="rId9"/>
    <p:sldId id="418" r:id="rId10"/>
    <p:sldId id="412" r:id="rId11"/>
    <p:sldId id="413" r:id="rId12"/>
    <p:sldId id="419" r:id="rId13"/>
    <p:sldId id="430" r:id="rId14"/>
    <p:sldId id="420" r:id="rId15"/>
    <p:sldId id="423" r:id="rId16"/>
    <p:sldId id="688" r:id="rId17"/>
    <p:sldId id="435" r:id="rId18"/>
    <p:sldId id="436" r:id="rId19"/>
    <p:sldId id="676" r:id="rId20"/>
    <p:sldId id="440" r:id="rId21"/>
    <p:sldId id="438" r:id="rId22"/>
    <p:sldId id="439" r:id="rId23"/>
    <p:sldId id="689" r:id="rId24"/>
    <p:sldId id="400" r:id="rId25"/>
    <p:sldId id="401" r:id="rId26"/>
    <p:sldId id="442" r:id="rId27"/>
    <p:sldId id="402" r:id="rId28"/>
    <p:sldId id="265" r:id="rId29"/>
    <p:sldId id="318" r:id="rId30"/>
    <p:sldId id="373" r:id="rId31"/>
    <p:sldId id="320" r:id="rId32"/>
    <p:sldId id="321" r:id="rId33"/>
    <p:sldId id="314" r:id="rId34"/>
    <p:sldId id="375" r:id="rId35"/>
    <p:sldId id="376" r:id="rId36"/>
    <p:sldId id="353" r:id="rId37"/>
    <p:sldId id="677" r:id="rId38"/>
    <p:sldId id="264" r:id="rId39"/>
    <p:sldId id="431" r:id="rId40"/>
  </p:sldIdLst>
  <p:sldSz cx="12192000" cy="6858000"/>
  <p:notesSz cx="6858000" cy="9144000"/>
  <p:embeddedFontLst>
    <p:embeddedFont>
      <p:font typeface="Avenir Next LT Pro" panose="020B0504020202020204" pitchFamily="34"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Dense" panose="020B0604020202020204" charset="0"/>
      <p:regular r:id="rId52"/>
      <p:bold r:id="rId53"/>
    </p:embeddedFont>
    <p:embeddedFont>
      <p:font typeface="Open Sans SemiBold" panose="020B0706030804020204" pitchFamily="34" charset="0"/>
      <p:bold r:id="rId54"/>
      <p:boldItalic r:id="rId55"/>
    </p:embeddedFont>
    <p:embeddedFont>
      <p:font typeface="UGent Panno Text" panose="02000506040000040003" pitchFamily="2" charset="0"/>
      <p:regular r:id="rId56"/>
    </p:embeddedFont>
    <p:embeddedFont>
      <p:font typeface="UGent Panno Text SemiBold" panose="02000706040000040003" pitchFamily="2" charset="0"/>
      <p:bold r:id="rId57"/>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357DA341-DB55-4C4B-A29B-2291B5727AA0}">
          <p14:sldIdLst>
            <p14:sldId id="259"/>
            <p14:sldId id="681"/>
            <p14:sldId id="682"/>
            <p14:sldId id="417"/>
            <p14:sldId id="429"/>
            <p14:sldId id="407"/>
            <p14:sldId id="408"/>
            <p14:sldId id="684"/>
            <p14:sldId id="418"/>
            <p14:sldId id="412"/>
            <p14:sldId id="413"/>
            <p14:sldId id="419"/>
            <p14:sldId id="430"/>
            <p14:sldId id="420"/>
            <p14:sldId id="423"/>
            <p14:sldId id="688"/>
            <p14:sldId id="435"/>
            <p14:sldId id="436"/>
            <p14:sldId id="676"/>
            <p14:sldId id="440"/>
            <p14:sldId id="438"/>
            <p14:sldId id="439"/>
            <p14:sldId id="689"/>
            <p14:sldId id="400"/>
            <p14:sldId id="401"/>
            <p14:sldId id="442"/>
            <p14:sldId id="402"/>
            <p14:sldId id="265"/>
          </p14:sldIdLst>
        </p14:section>
        <p14:section name="Removed slides" id="{B009A68C-A2F6-42A4-9E41-4F9C1FD7CBFF}">
          <p14:sldIdLst>
            <p14:sldId id="318"/>
            <p14:sldId id="373"/>
            <p14:sldId id="320"/>
            <p14:sldId id="321"/>
            <p14:sldId id="314"/>
            <p14:sldId id="375"/>
            <p14:sldId id="376"/>
            <p14:sldId id="353"/>
          </p14:sldIdLst>
        </p14:section>
        <p14:section name="Backup slides" id="{991097D1-D609-4B53-8BE6-3DE3BDE2ACA1}">
          <p14:sldIdLst>
            <p14:sldId id="677"/>
            <p14:sldId id="264"/>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Gabriels" initials="RG" lastIdx="0" clrIdx="0">
    <p:extLst>
      <p:ext uri="{19B8F6BF-5375-455C-9EA6-DF929625EA0E}">
        <p15:presenceInfo xmlns:p15="http://schemas.microsoft.com/office/powerpoint/2012/main" userId="S-1-5-21-711078663-2076460545-14922464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387"/>
    <a:srgbClr val="FFFFFF"/>
    <a:srgbClr val="8BAAC9"/>
    <a:srgbClr val="763737"/>
    <a:srgbClr val="BFBFBF"/>
    <a:srgbClr val="ED7D31"/>
    <a:srgbClr val="A9D18E"/>
    <a:srgbClr val="FFE699"/>
    <a:srgbClr val="2F5597"/>
    <a:srgbClr val="262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ED4A8-C1E4-44A8-980E-1C98FFEBA5BA}" v="8" dt="2025-03-28T11:40:34.709"/>
    <p1510:client id="{DF92D0E0-162F-4D75-963E-0F47EEF69F47}" v="13" dt="2025-03-28T11:43:02.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in Bouwmeester" userId="1dbfebabfc25a55a" providerId="LiveId" clId="{0E8ED4A8-C1E4-44A8-980E-1C98FFEBA5BA}"/>
    <pc:docChg chg="undo custSel addSld delSld modSld modSection">
      <pc:chgData name="Robbin Bouwmeester" userId="1dbfebabfc25a55a" providerId="LiveId" clId="{0E8ED4A8-C1E4-44A8-980E-1C98FFEBA5BA}" dt="2025-03-28T11:40:34.708" v="120"/>
      <pc:docMkLst>
        <pc:docMk/>
      </pc:docMkLst>
      <pc:sldChg chg="modSp mod">
        <pc:chgData name="Robbin Bouwmeester" userId="1dbfebabfc25a55a" providerId="LiveId" clId="{0E8ED4A8-C1E4-44A8-980E-1C98FFEBA5BA}" dt="2025-03-28T10:27:44.555" v="50" actId="20577"/>
        <pc:sldMkLst>
          <pc:docMk/>
          <pc:sldMk cId="3414309260" sldId="259"/>
        </pc:sldMkLst>
        <pc:spChg chg="mod">
          <ac:chgData name="Robbin Bouwmeester" userId="1dbfebabfc25a55a" providerId="LiveId" clId="{0E8ED4A8-C1E4-44A8-980E-1C98FFEBA5BA}" dt="2025-03-28T10:27:44.555" v="50" actId="20577"/>
          <ac:spMkLst>
            <pc:docMk/>
            <pc:sldMk cId="3414309260" sldId="259"/>
            <ac:spMk id="13" creationId="{0190EB41-016B-811C-BA44-08AAEA60080A}"/>
          </ac:spMkLst>
        </pc:spChg>
      </pc:sldChg>
      <pc:sldChg chg="addSp delSp modSp mod">
        <pc:chgData name="Robbin Bouwmeester" userId="1dbfebabfc25a55a" providerId="LiveId" clId="{0E8ED4A8-C1E4-44A8-980E-1C98FFEBA5BA}" dt="2025-03-28T11:38:33.716" v="113" actId="20577"/>
        <pc:sldMkLst>
          <pc:docMk/>
          <pc:sldMk cId="2382829120" sldId="423"/>
        </pc:sldMkLst>
        <pc:spChg chg="mod">
          <ac:chgData name="Robbin Bouwmeester" userId="1dbfebabfc25a55a" providerId="LiveId" clId="{0E8ED4A8-C1E4-44A8-980E-1C98FFEBA5BA}" dt="2025-03-28T11:38:33.716" v="113" actId="20577"/>
          <ac:spMkLst>
            <pc:docMk/>
            <pc:sldMk cId="2382829120" sldId="423"/>
            <ac:spMk id="3" creationId="{07D2F463-4E7E-B124-AC83-A0631012CA9C}"/>
          </ac:spMkLst>
        </pc:spChg>
        <pc:picChg chg="add mod">
          <ac:chgData name="Robbin Bouwmeester" userId="1dbfebabfc25a55a" providerId="LiveId" clId="{0E8ED4A8-C1E4-44A8-980E-1C98FFEBA5BA}" dt="2025-03-28T10:40:04.893" v="68" actId="1076"/>
          <ac:picMkLst>
            <pc:docMk/>
            <pc:sldMk cId="2382829120" sldId="423"/>
            <ac:picMk id="5" creationId="{F6CCB7D3-85D9-D225-1982-2E88019065A7}"/>
          </ac:picMkLst>
        </pc:picChg>
        <pc:picChg chg="del">
          <ac:chgData name="Robbin Bouwmeester" userId="1dbfebabfc25a55a" providerId="LiveId" clId="{0E8ED4A8-C1E4-44A8-980E-1C98FFEBA5BA}" dt="2025-03-28T10:39:57.338" v="63" actId="478"/>
          <ac:picMkLst>
            <pc:docMk/>
            <pc:sldMk cId="2382829120" sldId="423"/>
            <ac:picMk id="8" creationId="{2BC5BFEF-4E37-0636-ED02-3E061BBA820B}"/>
          </ac:picMkLst>
        </pc:picChg>
      </pc:sldChg>
      <pc:sldChg chg="modSp mod">
        <pc:chgData name="Robbin Bouwmeester" userId="1dbfebabfc25a55a" providerId="LiveId" clId="{0E8ED4A8-C1E4-44A8-980E-1C98FFEBA5BA}" dt="2025-03-28T11:40:02.660" v="119" actId="1076"/>
        <pc:sldMkLst>
          <pc:docMk/>
          <pc:sldMk cId="2848162134" sldId="440"/>
        </pc:sldMkLst>
        <pc:spChg chg="mod">
          <ac:chgData name="Robbin Bouwmeester" userId="1dbfebabfc25a55a" providerId="LiveId" clId="{0E8ED4A8-C1E4-44A8-980E-1C98FFEBA5BA}" dt="2025-03-28T11:39:57.683" v="118" actId="27636"/>
          <ac:spMkLst>
            <pc:docMk/>
            <pc:sldMk cId="2848162134" sldId="440"/>
            <ac:spMk id="6" creationId="{7326BDC2-8830-69F8-7624-3F5546D8F67F}"/>
          </ac:spMkLst>
        </pc:spChg>
        <pc:grpChg chg="mod">
          <ac:chgData name="Robbin Bouwmeester" userId="1dbfebabfc25a55a" providerId="LiveId" clId="{0E8ED4A8-C1E4-44A8-980E-1C98FFEBA5BA}" dt="2025-03-28T11:40:02.660" v="119" actId="1076"/>
          <ac:grpSpMkLst>
            <pc:docMk/>
            <pc:sldMk cId="2848162134" sldId="440"/>
            <ac:grpSpMk id="35" creationId="{A2DADF23-157E-B8FE-7FBB-C8C322D3FB04}"/>
          </ac:grpSpMkLst>
        </pc:grpChg>
      </pc:sldChg>
      <pc:sldChg chg="modSp mod">
        <pc:chgData name="Robbin Bouwmeester" userId="1dbfebabfc25a55a" providerId="LiveId" clId="{0E8ED4A8-C1E4-44A8-980E-1C98FFEBA5BA}" dt="2025-03-28T10:28:06.156" v="51" actId="20577"/>
        <pc:sldMkLst>
          <pc:docMk/>
          <pc:sldMk cId="1974838377" sldId="681"/>
        </pc:sldMkLst>
        <pc:spChg chg="mod">
          <ac:chgData name="Robbin Bouwmeester" userId="1dbfebabfc25a55a" providerId="LiveId" clId="{0E8ED4A8-C1E4-44A8-980E-1C98FFEBA5BA}" dt="2025-03-28T10:28:06.156" v="51" actId="20577"/>
          <ac:spMkLst>
            <pc:docMk/>
            <pc:sldMk cId="1974838377" sldId="681"/>
            <ac:spMk id="2" creationId="{94B8EA11-7F37-7F1B-0702-00A64950B009}"/>
          </ac:spMkLst>
        </pc:spChg>
      </pc:sldChg>
      <pc:sldChg chg="modSp mod">
        <pc:chgData name="Robbin Bouwmeester" userId="1dbfebabfc25a55a" providerId="LiveId" clId="{0E8ED4A8-C1E4-44A8-980E-1C98FFEBA5BA}" dt="2025-03-28T10:28:09.964" v="52" actId="20577"/>
        <pc:sldMkLst>
          <pc:docMk/>
          <pc:sldMk cId="1736618917" sldId="682"/>
        </pc:sldMkLst>
        <pc:spChg chg="mod">
          <ac:chgData name="Robbin Bouwmeester" userId="1dbfebabfc25a55a" providerId="LiveId" clId="{0E8ED4A8-C1E4-44A8-980E-1C98FFEBA5BA}" dt="2025-03-28T10:28:09.964" v="52" actId="20577"/>
          <ac:spMkLst>
            <pc:docMk/>
            <pc:sldMk cId="1736618917" sldId="682"/>
            <ac:spMk id="8" creationId="{CDAA4BCB-7DEA-7EC3-48ED-DD459B404A12}"/>
          </ac:spMkLst>
        </pc:spChg>
      </pc:sldChg>
      <pc:sldChg chg="del">
        <pc:chgData name="Robbin Bouwmeester" userId="1dbfebabfc25a55a" providerId="LiveId" clId="{0E8ED4A8-C1E4-44A8-980E-1C98FFEBA5BA}" dt="2025-03-28T10:30:09.239" v="62" actId="47"/>
        <pc:sldMkLst>
          <pc:docMk/>
          <pc:sldMk cId="1112343154" sldId="685"/>
        </pc:sldMkLst>
      </pc:sldChg>
      <pc:sldChg chg="add">
        <pc:chgData name="Robbin Bouwmeester" userId="1dbfebabfc25a55a" providerId="LiveId" clId="{0E8ED4A8-C1E4-44A8-980E-1C98FFEBA5BA}" dt="2025-03-28T10:30:07.616" v="61"/>
        <pc:sldMkLst>
          <pc:docMk/>
          <pc:sldMk cId="2187526475" sldId="688"/>
        </pc:sldMkLst>
      </pc:sldChg>
      <pc:sldChg chg="add">
        <pc:chgData name="Robbin Bouwmeester" userId="1dbfebabfc25a55a" providerId="LiveId" clId="{0E8ED4A8-C1E4-44A8-980E-1C98FFEBA5BA}" dt="2025-03-28T11:40:34.708" v="120"/>
        <pc:sldMkLst>
          <pc:docMk/>
          <pc:sldMk cId="3914195648" sldId="689"/>
        </pc:sldMkLst>
      </pc:sldChg>
    </pc:docChg>
  </pc:docChgLst>
  <pc:docChgLst>
    <pc:chgData name="Guest User" providerId="Windows Live" clId="Web-{DF92D0E0-162F-4D75-963E-0F47EEF69F47}"/>
    <pc:docChg chg="delSld modSld modSection">
      <pc:chgData name="Guest User" userId="" providerId="Windows Live" clId="Web-{DF92D0E0-162F-4D75-963E-0F47EEF69F47}" dt="2025-03-28T11:43:01.692" v="11" actId="20577"/>
      <pc:docMkLst>
        <pc:docMk/>
      </pc:docMkLst>
      <pc:sldChg chg="modSp">
        <pc:chgData name="Guest User" userId="" providerId="Windows Live" clId="Web-{DF92D0E0-162F-4D75-963E-0F47EEF69F47}" dt="2025-03-28T11:43:01.692" v="11" actId="20577"/>
        <pc:sldMkLst>
          <pc:docMk/>
          <pc:sldMk cId="2382829120" sldId="423"/>
        </pc:sldMkLst>
        <pc:spChg chg="mod">
          <ac:chgData name="Guest User" userId="" providerId="Windows Live" clId="Web-{DF92D0E0-162F-4D75-963E-0F47EEF69F47}" dt="2025-03-28T11:43:01.692" v="11" actId="20577"/>
          <ac:spMkLst>
            <pc:docMk/>
            <pc:sldMk cId="2382829120" sldId="423"/>
            <ac:spMk id="3" creationId="{07D2F463-4E7E-B124-AC83-A0631012CA9C}"/>
          </ac:spMkLst>
        </pc:spChg>
      </pc:sldChg>
      <pc:sldChg chg="modSp del">
        <pc:chgData name="Guest User" userId="" providerId="Windows Live" clId="Web-{DF92D0E0-162F-4D75-963E-0F47EEF69F47}" dt="2025-03-28T11:42:29.191" v="2"/>
        <pc:sldMkLst>
          <pc:docMk/>
          <pc:sldMk cId="3766709171" sldId="687"/>
        </pc:sldMkLst>
        <pc:spChg chg="mod">
          <ac:chgData name="Guest User" userId="" providerId="Windows Live" clId="Web-{DF92D0E0-162F-4D75-963E-0F47EEF69F47}" dt="2025-03-28T11:42:13.831" v="1" actId="1076"/>
          <ac:spMkLst>
            <pc:docMk/>
            <pc:sldMk cId="3766709171" sldId="687"/>
            <ac:spMk id="3" creationId="{07D2F463-4E7E-B124-AC83-A0631012CA9C}"/>
          </ac:spMkLst>
        </pc:spChg>
      </pc:sldChg>
      <pc:sldChg chg="modSp">
        <pc:chgData name="Guest User" userId="" providerId="Windows Live" clId="Web-{DF92D0E0-162F-4D75-963E-0F47EEF69F47}" dt="2025-03-28T11:42:58.051" v="9" actId="20577"/>
        <pc:sldMkLst>
          <pc:docMk/>
          <pc:sldMk cId="3914195648" sldId="689"/>
        </pc:sldMkLst>
        <pc:spChg chg="mod">
          <ac:chgData name="Guest User" userId="" providerId="Windows Live" clId="Web-{DF92D0E0-162F-4D75-963E-0F47EEF69F47}" dt="2025-03-28T11:42:58.051" v="9" actId="20577"/>
          <ac:spMkLst>
            <pc:docMk/>
            <pc:sldMk cId="3914195648" sldId="689"/>
            <ac:spMk id="3" creationId="{5CA7EF01-2B10-6130-3B07-CDF6BCBE112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18"/>
          <c:dPt>
            <c:idx val="0"/>
            <c:bubble3D val="0"/>
            <c:explosion val="0"/>
            <c:spPr>
              <a:solidFill>
                <a:schemeClr val="accent2"/>
              </a:solidFill>
              <a:ln w="19050">
                <a:solidFill>
                  <a:schemeClr val="lt1"/>
                </a:solidFill>
              </a:ln>
              <a:effectLst/>
            </c:spPr>
            <c:extLst>
              <c:ext xmlns:c16="http://schemas.microsoft.com/office/drawing/2014/chart" uri="{C3380CC4-5D6E-409C-BE32-E72D297353CC}">
                <c16:uniqueId val="{00000001-67E0-4FFD-8416-CB19952EF3C1}"/>
              </c:ext>
            </c:extLst>
          </c:dPt>
          <c:dPt>
            <c:idx val="1"/>
            <c:bubble3D val="0"/>
            <c:spPr>
              <a:solidFill>
                <a:srgbClr val="2F5597"/>
              </a:solidFill>
              <a:ln w="19050">
                <a:solidFill>
                  <a:schemeClr val="lt1"/>
                </a:solidFill>
              </a:ln>
              <a:effectLst/>
            </c:spPr>
            <c:extLst>
              <c:ext xmlns:c16="http://schemas.microsoft.com/office/drawing/2014/chart" uri="{C3380CC4-5D6E-409C-BE32-E72D297353CC}">
                <c16:uniqueId val="{00000003-67E0-4FFD-8416-CB19952EF3C1}"/>
              </c:ext>
            </c:extLst>
          </c:dPt>
          <c:dLbls>
            <c:dLbl>
              <c:idx val="0"/>
              <c:layout>
                <c:manualLayout>
                  <c:x val="-0.5914654944373815"/>
                  <c:y val="-4.0583723815573736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peptides with</a:t>
                    </a:r>
                  </a:p>
                  <a:p>
                    <a:pPr>
                      <a:defRPr/>
                    </a:pPr>
                    <a:r>
                      <a:rPr lang="en-US" sz="800">
                        <a:solidFill>
                          <a:srgbClr val="ED7D31"/>
                        </a:solidFill>
                      </a:rPr>
                      <a:t> Formyl modification</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67E0-4FFD-8416-CB19952EF3C1}"/>
                </c:ext>
              </c:extLst>
            </c:dLbl>
            <c:dLbl>
              <c:idx val="1"/>
              <c:layout>
                <c:manualLayout>
                  <c:x val="-5.3981710059821282E-2"/>
                  <c:y val="-0.2200587489985966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peptides without Formyl modification</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28883684477"/>
                      <c:h val="0.40884368042427849"/>
                    </c:manualLayout>
                  </c15:layout>
                  <c15:showDataLabelsRange val="0"/>
                </c:ext>
                <c:ext xmlns:c16="http://schemas.microsoft.com/office/drawing/2014/chart" uri="{C3380CC4-5D6E-409C-BE32-E72D297353CC}">
                  <c16:uniqueId val="{00000003-67E0-4FFD-8416-CB19952EF3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67E0-4FFD-8416-CB19952EF3C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59"/>
          <c:dPt>
            <c:idx val="0"/>
            <c:bubble3D val="0"/>
            <c:explosion val="7"/>
            <c:spPr>
              <a:solidFill>
                <a:schemeClr val="accent2"/>
              </a:solidFill>
              <a:ln w="19050">
                <a:solidFill>
                  <a:schemeClr val="lt1"/>
                </a:solidFill>
              </a:ln>
              <a:effectLst/>
            </c:spPr>
            <c:extLst>
              <c:ext xmlns:c16="http://schemas.microsoft.com/office/drawing/2014/chart" uri="{C3380CC4-5D6E-409C-BE32-E72D297353CC}">
                <c16:uniqueId val="{00000001-FAE7-4993-9F18-4110F9959B0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AE7-4993-9F18-4110F9959B07}"/>
              </c:ext>
            </c:extLst>
          </c:dPt>
          <c:dLbls>
            <c:dLbl>
              <c:idx val="0"/>
              <c:layout>
                <c:manualLayout>
                  <c:x val="-0.10743356976272993"/>
                  <c:y val="4.123346923469648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Test set</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FAE7-4993-9F18-4110F9959B07}"/>
                </c:ext>
              </c:extLst>
            </c:dLbl>
            <c:dLbl>
              <c:idx val="1"/>
              <c:layout>
                <c:manualLayout>
                  <c:x val="0.55454346116727904"/>
                  <c:y val="-2.3719358564355187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Training</a:t>
                    </a:r>
                    <a:r>
                      <a:rPr lang="en-US" sz="800" baseline="0">
                        <a:solidFill>
                          <a:srgbClr val="2F5597"/>
                        </a:solidFill>
                      </a:rPr>
                      <a:t> set</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31780275891"/>
                      <c:h val="0.32009397151631347"/>
                    </c:manualLayout>
                  </c15:layout>
                  <c15:showDataLabelsRange val="0"/>
                </c:ext>
                <c:ext xmlns:c16="http://schemas.microsoft.com/office/drawing/2014/chart" uri="{C3380CC4-5D6E-409C-BE32-E72D297353CC}">
                  <c16:uniqueId val="{00000003-FAE7-4993-9F18-4110F9959B0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FAE7-4993-9F18-4110F9959B0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F4CCB-C657-48B9-B361-BBEBF6DE6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8AFAF-759C-4739-82B9-262EA7DBC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9D19E-B90F-41DA-849A-B2225F29B60D}" type="datetimeFigureOut">
              <a:rPr lang="en-US" smtClean="0"/>
              <a:t>3/28/2025</a:t>
            </a:fld>
            <a:endParaRPr lang="en-US"/>
          </a:p>
        </p:txBody>
      </p:sp>
      <p:sp>
        <p:nvSpPr>
          <p:cNvPr id="4" name="Footer Placeholder 3">
            <a:extLst>
              <a:ext uri="{FF2B5EF4-FFF2-40B4-BE49-F238E27FC236}">
                <a16:creationId xmlns:a16="http://schemas.microsoft.com/office/drawing/2014/main" id="{5DBEEC1C-F712-40F2-AAAC-8DEF8D339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B5035B-0556-4D73-99FE-BD7A2D2E6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C7C9F-A098-42B2-8405-86BEB949B1EC}" type="slidenum">
              <a:rPr lang="en-US" smtClean="0"/>
              <a:t>‹#›</a:t>
            </a:fld>
            <a:endParaRPr lang="en-US"/>
          </a:p>
        </p:txBody>
      </p:sp>
    </p:spTree>
    <p:extLst>
      <p:ext uri="{BB962C8B-B14F-4D97-AF65-F5344CB8AC3E}">
        <p14:creationId xmlns:p14="http://schemas.microsoft.com/office/powerpoint/2010/main" val="3844612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CA23-FBDB-4C70-BDD7-A545C09CA88A}" type="datetimeFigureOut">
              <a:rPr lang="nl-BE" smtClean="0"/>
              <a:t>28/03/2025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26344-8E19-4932-9CA1-05E0C8BB4E89}" type="slidenum">
              <a:rPr lang="nl-BE" smtClean="0"/>
              <a:t>‹#›</a:t>
            </a:fld>
            <a:endParaRPr lang="nl-BE"/>
          </a:p>
        </p:txBody>
      </p:sp>
    </p:spTree>
    <p:extLst>
      <p:ext uri="{BB962C8B-B14F-4D97-AF65-F5344CB8AC3E}">
        <p14:creationId xmlns:p14="http://schemas.microsoft.com/office/powerpoint/2010/main" val="403990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a:t>
            </a:fld>
            <a:endParaRPr lang="nl-BE"/>
          </a:p>
        </p:txBody>
      </p:sp>
    </p:spTree>
    <p:extLst>
      <p:ext uri="{BB962C8B-B14F-4D97-AF65-F5344CB8AC3E}">
        <p14:creationId xmlns:p14="http://schemas.microsoft.com/office/powerpoint/2010/main" val="356113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advantage of IM2Deep is that it was trained on a very wide range of charge states, more than any other available CCS predictor. </a:t>
            </a:r>
          </a:p>
        </p:txBody>
      </p:sp>
      <p:sp>
        <p:nvSpPr>
          <p:cNvPr id="4" name="Slide Number Placeholder 3"/>
          <p:cNvSpPr>
            <a:spLocks noGrp="1"/>
          </p:cNvSpPr>
          <p:nvPr>
            <p:ph type="sldNum" sz="quarter" idx="5"/>
          </p:nvPr>
        </p:nvSpPr>
        <p:spPr/>
        <p:txBody>
          <a:bodyPr/>
          <a:lstStyle/>
          <a:p>
            <a:fld id="{33F26344-8E19-4932-9CA1-05E0C8BB4E89}" type="slidenum">
              <a:rPr lang="nl-BE" smtClean="0"/>
              <a:t>22</a:t>
            </a:fld>
            <a:endParaRPr lang="nl-BE"/>
          </a:p>
        </p:txBody>
      </p:sp>
    </p:spTree>
    <p:extLst>
      <p:ext uri="{BB962C8B-B14F-4D97-AF65-F5344CB8AC3E}">
        <p14:creationId xmlns:p14="http://schemas.microsoft.com/office/powerpoint/2010/main" val="301389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D1502-873F-5970-37B1-49D53AC81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48683-8AB7-41E1-325D-F44B1E0B0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F7F5-4A30-84C6-EF24-A4978CB0CBED}"/>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28EAC08F-D866-5CDD-01A4-8AFAE4913DB2}"/>
              </a:ext>
            </a:extLst>
          </p:cNvPr>
          <p:cNvSpPr>
            <a:spLocks noGrp="1"/>
          </p:cNvSpPr>
          <p:nvPr>
            <p:ph type="sldNum" sz="quarter" idx="5"/>
          </p:nvPr>
        </p:nvSpPr>
        <p:spPr/>
        <p:txBody>
          <a:bodyPr/>
          <a:lstStyle/>
          <a:p>
            <a:fld id="{33F26344-8E19-4932-9CA1-05E0C8BB4E89}" type="slidenum">
              <a:rPr lang="nl-BE" smtClean="0"/>
              <a:t>23</a:t>
            </a:fld>
            <a:endParaRPr lang="nl-BE"/>
          </a:p>
        </p:txBody>
      </p:sp>
    </p:spTree>
    <p:extLst>
      <p:ext uri="{BB962C8B-B14F-4D97-AF65-F5344CB8AC3E}">
        <p14:creationId xmlns:p14="http://schemas.microsoft.com/office/powerpoint/2010/main" val="3355486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little explainer if you’re unfamiliar with the field of </a:t>
            </a:r>
            <a:r>
              <a:rPr lang="en-US" err="1"/>
              <a:t>immunopeptidomics</a:t>
            </a:r>
            <a:r>
              <a:rPr lang="en-US"/>
              <a:t>. So in </a:t>
            </a:r>
            <a:r>
              <a:rPr lang="en-US" err="1"/>
              <a:t>immunopeptidomics</a:t>
            </a:r>
            <a:r>
              <a:rPr lang="en-US"/>
              <a:t>, the goal is to identify antigens that are associated to the major histocompatibility complex, so in essence the peptides that are derived from either endogenous or exogenous proteins, that get recognized by T cells and trigger an immune response. The way these peptides are isolated is usually via immuno-affinity precipitation equipped with MHC antibodies, and then they get analyzed with mass spectrometry. This is a really booming field that is able to make very nice contributions to vaccine development for infectious disease, but also for </a:t>
            </a:r>
            <a:r>
              <a:rPr lang="en-US" err="1"/>
              <a:t>for</a:t>
            </a:r>
            <a:r>
              <a:rPr lang="en-US"/>
              <a:t> example patient-specific cancer vaccines. However there are some complications to the data-analysis of </a:t>
            </a:r>
            <a:r>
              <a:rPr lang="en-US" err="1"/>
              <a:t>immunopeptidomics</a:t>
            </a:r>
            <a:r>
              <a:rPr lang="en-US"/>
              <a:t>. Firstly, immunopeptides are not cleaved by any protease prior to mass spec analysis, which means that they do not follow a specific cleavage pattern. This means that the database that you want to search your spectra against, cannot be pre-cleaved based on any protease cleavage rules, which massively increases your search space. Secondly, immunopeptides often have very low ionization and fragmentation efficiency, which means that the quality of your spectra are generally quite a bit lower than let’s say, normal tryptic digest peptides. And these two factors lead to the fact that </a:t>
            </a:r>
            <a:r>
              <a:rPr lang="en-US" err="1"/>
              <a:t>immunopeptidomics</a:t>
            </a:r>
            <a:r>
              <a:rPr lang="en-US"/>
              <a:t> data often leads to a very low identification rate and a very low number of confidently identified peptides.</a:t>
            </a:r>
          </a:p>
          <a:p>
            <a:endParaRPr lang="en-US"/>
          </a:p>
          <a:p>
            <a:r>
              <a:rPr lang="en-US"/>
              <a:t>So this is a prime </a:t>
            </a:r>
            <a:r>
              <a:rPr lang="en-US" err="1"/>
              <a:t>usecase</a:t>
            </a:r>
            <a:r>
              <a:rPr lang="en-US"/>
              <a:t> for </a:t>
            </a:r>
            <a:r>
              <a:rPr lang="en-US" err="1"/>
              <a:t>TIMSRescore</a:t>
            </a:r>
            <a:r>
              <a:rPr lang="en-US"/>
              <a:t> to see if by using data-driven rescoring, we can increase this identification rate.</a:t>
            </a:r>
          </a:p>
        </p:txBody>
      </p:sp>
      <p:sp>
        <p:nvSpPr>
          <p:cNvPr id="4" name="Slide Number Placeholder 3"/>
          <p:cNvSpPr>
            <a:spLocks noGrp="1"/>
          </p:cNvSpPr>
          <p:nvPr>
            <p:ph type="sldNum" sz="quarter" idx="5"/>
          </p:nvPr>
        </p:nvSpPr>
        <p:spPr/>
        <p:txBody>
          <a:bodyPr/>
          <a:lstStyle/>
          <a:p>
            <a:fld id="{33F26344-8E19-4932-9CA1-05E0C8BB4E89}" type="slidenum">
              <a:rPr lang="nl-BE" smtClean="0"/>
              <a:t>24</a:t>
            </a:fld>
            <a:endParaRPr lang="nl-BE"/>
          </a:p>
        </p:txBody>
      </p:sp>
    </p:spTree>
    <p:extLst>
      <p:ext uri="{BB962C8B-B14F-4D97-AF65-F5344CB8AC3E}">
        <p14:creationId xmlns:p14="http://schemas.microsoft.com/office/powerpoint/2010/main" val="329813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as you can see here, we do see an enormous increase in identification rate for </a:t>
            </a:r>
            <a:r>
              <a:rPr lang="en-US" err="1"/>
              <a:t>immunopeptidomics</a:t>
            </a:r>
            <a:r>
              <a:rPr lang="en-US"/>
              <a:t> data. At 1% FDR we have a more than 70% increase in ID rate, and at 0.1% we almost triple the number of identified spectra in class I immunopeptides. I should say here that a big reason the benefit of </a:t>
            </a:r>
            <a:r>
              <a:rPr lang="en-US" err="1"/>
              <a:t>TIMSRescore</a:t>
            </a:r>
            <a:r>
              <a:rPr lang="en-US"/>
              <a:t> is so huge here, is that the amount of class I </a:t>
            </a:r>
            <a:r>
              <a:rPr lang="en-US" err="1"/>
              <a:t>immunopeptidomics</a:t>
            </a:r>
            <a:r>
              <a:rPr lang="en-US"/>
              <a:t> data that was simultaneously rescored here with </a:t>
            </a:r>
            <a:r>
              <a:rPr lang="en-US" err="1"/>
              <a:t>TIMSRescore</a:t>
            </a:r>
            <a:r>
              <a:rPr lang="en-US"/>
              <a:t> was really </a:t>
            </a:r>
            <a:r>
              <a:rPr lang="en-US" err="1"/>
              <a:t>really</a:t>
            </a:r>
            <a:r>
              <a:rPr lang="en-US"/>
              <a:t> large. And so what we usually observe is that, the higher the number of identifications made by the search engine to begin with, the larger the benefit of rescoring will be. So for example here we had about 750.000 PSMs identified by Sage prior to rescoring for the class I immunopeptides, and about 200.000 for the class 2 immunopeptides and so because much more information is provided to </a:t>
            </a:r>
            <a:r>
              <a:rPr lang="en-US" err="1"/>
              <a:t>TIMSRescore</a:t>
            </a:r>
            <a:r>
              <a:rPr lang="en-US"/>
              <a:t> for the class I </a:t>
            </a:r>
            <a:r>
              <a:rPr lang="en-US" err="1"/>
              <a:t>immunopeptidomics</a:t>
            </a:r>
            <a:r>
              <a:rPr lang="en-US"/>
              <a:t>, a much more sensitive rescoring will be possible, leading to a huge increasing in identifications.</a:t>
            </a:r>
          </a:p>
        </p:txBody>
      </p:sp>
      <p:sp>
        <p:nvSpPr>
          <p:cNvPr id="4" name="Slide Number Placeholder 3"/>
          <p:cNvSpPr>
            <a:spLocks noGrp="1"/>
          </p:cNvSpPr>
          <p:nvPr>
            <p:ph type="sldNum" sz="quarter" idx="5"/>
          </p:nvPr>
        </p:nvSpPr>
        <p:spPr/>
        <p:txBody>
          <a:bodyPr/>
          <a:lstStyle/>
          <a:p>
            <a:fld id="{33F26344-8E19-4932-9CA1-05E0C8BB4E89}" type="slidenum">
              <a:rPr lang="nl-BE" smtClean="0"/>
              <a:t>25</a:t>
            </a:fld>
            <a:endParaRPr lang="nl-BE"/>
          </a:p>
        </p:txBody>
      </p:sp>
    </p:spTree>
    <p:extLst>
      <p:ext uri="{BB962C8B-B14F-4D97-AF65-F5344CB8AC3E}">
        <p14:creationId xmlns:p14="http://schemas.microsoft.com/office/powerpoint/2010/main" val="204049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peptide level, we also see huge increases, so about 70% at 1% FDR, and at 0.1% FDR, we more than double the amount of peptides that are confidently identified.</a:t>
            </a:r>
          </a:p>
        </p:txBody>
      </p:sp>
      <p:sp>
        <p:nvSpPr>
          <p:cNvPr id="4" name="Slide Number Placeholder 3"/>
          <p:cNvSpPr>
            <a:spLocks noGrp="1"/>
          </p:cNvSpPr>
          <p:nvPr>
            <p:ph type="sldNum" sz="quarter" idx="5"/>
          </p:nvPr>
        </p:nvSpPr>
        <p:spPr/>
        <p:txBody>
          <a:bodyPr/>
          <a:lstStyle/>
          <a:p>
            <a:fld id="{33F26344-8E19-4932-9CA1-05E0C8BB4E89}" type="slidenum">
              <a:rPr lang="nl-BE" smtClean="0"/>
              <a:t>26</a:t>
            </a:fld>
            <a:endParaRPr lang="nl-BE"/>
          </a:p>
        </p:txBody>
      </p:sp>
    </p:spTree>
    <p:extLst>
      <p:ext uri="{BB962C8B-B14F-4D97-AF65-F5344CB8AC3E}">
        <p14:creationId xmlns:p14="http://schemas.microsoft.com/office/powerpoint/2010/main" val="140374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a:t>
            </a:r>
            <a:r>
              <a:rPr lang="en-US" err="1"/>
              <a:t>immunopeptidomics</a:t>
            </a:r>
            <a:r>
              <a:rPr lang="en-US"/>
              <a:t> is not the only field that will benefit from rescoring. Other fields with challenges in data-analysis, for example plasma proteomics, where the dynamic range of protein </a:t>
            </a:r>
            <a:r>
              <a:rPr lang="en-US" err="1"/>
              <a:t>abunances</a:t>
            </a:r>
            <a:r>
              <a:rPr lang="en-US"/>
              <a:t> requires enormous sensitivity, and </a:t>
            </a:r>
            <a:r>
              <a:rPr lang="en-US" err="1"/>
              <a:t>metaproteomics</a:t>
            </a:r>
            <a:r>
              <a:rPr lang="en-US"/>
              <a:t> where the complexity of the large number of species that have closely related proteomes are present in the same samples. These are fields that often suffer from low identification rates and so just like </a:t>
            </a:r>
            <a:r>
              <a:rPr lang="en-US" err="1"/>
              <a:t>immunopeptidomics</a:t>
            </a:r>
            <a:r>
              <a:rPr lang="en-US"/>
              <a:t>, we can show that </a:t>
            </a:r>
            <a:r>
              <a:rPr lang="en-US" err="1"/>
              <a:t>TIMSRescore</a:t>
            </a:r>
            <a:r>
              <a:rPr lang="en-US"/>
              <a:t> for these datasets also has a huge advantage with many more PSMs, peptides and protein identifications. Again, the datasets rescored here are a lot smaller than the class I </a:t>
            </a:r>
            <a:r>
              <a:rPr lang="en-US" err="1"/>
              <a:t>immunopeptidomics</a:t>
            </a:r>
            <a:r>
              <a:rPr lang="en-US"/>
              <a:t> datasets so the increases maybe do not look as large in comparison but these are still very substantial increases in identifications. </a:t>
            </a:r>
          </a:p>
          <a:p>
            <a:endParaRPr lang="en-US"/>
          </a:p>
          <a:p>
            <a:r>
              <a:rPr lang="en-US"/>
              <a:t>And so in conclusion, by leveraging and combining the highly sensitive </a:t>
            </a:r>
            <a:r>
              <a:rPr lang="en-US" err="1"/>
              <a:t>timsTOF</a:t>
            </a:r>
            <a:r>
              <a:rPr lang="en-US"/>
              <a:t> instruments and the integration of AI, the potential for new discoveries and improvements in disease diagnosis and treatment is vast.</a:t>
            </a:r>
          </a:p>
        </p:txBody>
      </p:sp>
      <p:sp>
        <p:nvSpPr>
          <p:cNvPr id="4" name="Slide Number Placeholder 3"/>
          <p:cNvSpPr>
            <a:spLocks noGrp="1"/>
          </p:cNvSpPr>
          <p:nvPr>
            <p:ph type="sldNum" sz="quarter" idx="5"/>
          </p:nvPr>
        </p:nvSpPr>
        <p:spPr/>
        <p:txBody>
          <a:bodyPr/>
          <a:lstStyle/>
          <a:p>
            <a:fld id="{33F26344-8E19-4932-9CA1-05E0C8BB4E89}" type="slidenum">
              <a:rPr lang="nl-BE" smtClean="0"/>
              <a:t>27</a:t>
            </a:fld>
            <a:endParaRPr lang="nl-BE"/>
          </a:p>
        </p:txBody>
      </p:sp>
    </p:spTree>
    <p:extLst>
      <p:ext uri="{BB962C8B-B14F-4D97-AF65-F5344CB8AC3E}">
        <p14:creationId xmlns:p14="http://schemas.microsoft.com/office/powerpoint/2010/main" val="13575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joining us. We would like to thank our </a:t>
            </a:r>
            <a:r>
              <a:rPr lang="en-US" err="1"/>
              <a:t>CompOmics</a:t>
            </a:r>
            <a:r>
              <a:rPr lang="en-US"/>
              <a:t> group members back in Ghent. Also, special thanks go out to our collaborators at Bruker, not only for our fruitful collaboration on </a:t>
            </a:r>
            <a:r>
              <a:rPr lang="en-US" err="1"/>
              <a:t>TIMSRescore</a:t>
            </a:r>
            <a:r>
              <a:rPr lang="en-US"/>
              <a:t> but also for inviting us to come talk here.</a:t>
            </a:r>
          </a:p>
          <a:p>
            <a:r>
              <a:rPr lang="en-US"/>
              <a:t>Thank you.</a:t>
            </a:r>
          </a:p>
        </p:txBody>
      </p:sp>
      <p:sp>
        <p:nvSpPr>
          <p:cNvPr id="4" name="Slide Number Placeholder 3"/>
          <p:cNvSpPr>
            <a:spLocks noGrp="1"/>
          </p:cNvSpPr>
          <p:nvPr>
            <p:ph type="sldNum" sz="quarter" idx="5"/>
          </p:nvPr>
        </p:nvSpPr>
        <p:spPr/>
        <p:txBody>
          <a:bodyPr/>
          <a:lstStyle/>
          <a:p>
            <a:fld id="{33F26344-8E19-4932-9CA1-05E0C8BB4E89}" type="slidenum">
              <a:rPr lang="nl-BE" smtClean="0"/>
              <a:t>28</a:t>
            </a:fld>
            <a:endParaRPr lang="nl-BE"/>
          </a:p>
        </p:txBody>
      </p:sp>
    </p:spTree>
    <p:extLst>
      <p:ext uri="{BB962C8B-B14F-4D97-AF65-F5344CB8AC3E}">
        <p14:creationId xmlns:p14="http://schemas.microsoft.com/office/powerpoint/2010/main" val="456844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Traditional scoring function:</a:t>
            </a:r>
          </a:p>
          <a:p>
            <a:r>
              <a:rPr lang="en-US"/>
              <a:t>Simple formula to count expected peaks found in spectrum</a:t>
            </a:r>
          </a:p>
          <a:p>
            <a:r>
              <a:rPr lang="en-US"/>
              <a:t>Very static, limited use of information</a:t>
            </a:r>
          </a:p>
          <a:p>
            <a:endParaRPr lang="en-US"/>
          </a:p>
          <a:p>
            <a:r>
              <a:rPr lang="en-US" b="1"/>
              <a:t>ML:</a:t>
            </a:r>
          </a:p>
          <a:p>
            <a:r>
              <a:rPr lang="en-US"/>
              <a:t>Dynamic, much more info is used!</a:t>
            </a:r>
          </a:p>
          <a:p>
            <a:endParaRPr lang="en-US"/>
          </a:p>
          <a:p>
            <a:r>
              <a:rPr lang="en-US" b="1"/>
              <a:t>First introduced with Percolator</a:t>
            </a:r>
          </a:p>
          <a:p>
            <a:r>
              <a:rPr lang="en-US"/>
              <a:t>Now used as routine post-processing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33</a:t>
            </a:fld>
            <a:endParaRPr lang="nl-BE"/>
          </a:p>
        </p:txBody>
      </p:sp>
    </p:spTree>
    <p:extLst>
      <p:ext uri="{BB962C8B-B14F-4D97-AF65-F5344CB8AC3E}">
        <p14:creationId xmlns:p14="http://schemas.microsoft.com/office/powerpoint/2010/main" val="387512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improve scoring functions through ML: rescoring</a:t>
            </a:r>
          </a:p>
        </p:txBody>
      </p:sp>
      <p:sp>
        <p:nvSpPr>
          <p:cNvPr id="4" name="Slide Number Placeholder 3"/>
          <p:cNvSpPr>
            <a:spLocks noGrp="1"/>
          </p:cNvSpPr>
          <p:nvPr>
            <p:ph type="sldNum" sz="quarter" idx="5"/>
          </p:nvPr>
        </p:nvSpPr>
        <p:spPr/>
        <p:txBody>
          <a:bodyPr/>
          <a:lstStyle/>
          <a:p>
            <a:fld id="{33F26344-8E19-4932-9CA1-05E0C8BB4E89}" type="slidenum">
              <a:rPr lang="nl-BE" smtClean="0"/>
              <a:t>34</a:t>
            </a:fld>
            <a:endParaRPr lang="nl-BE"/>
          </a:p>
        </p:txBody>
      </p:sp>
    </p:spTree>
    <p:extLst>
      <p:ext uri="{BB962C8B-B14F-4D97-AF65-F5344CB8AC3E}">
        <p14:creationId xmlns:p14="http://schemas.microsoft.com/office/powerpoint/2010/main" val="107914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35</a:t>
            </a:fld>
            <a:endParaRPr lang="nl-BE"/>
          </a:p>
        </p:txBody>
      </p:sp>
    </p:spTree>
    <p:extLst>
      <p:ext uri="{BB962C8B-B14F-4D97-AF65-F5344CB8AC3E}">
        <p14:creationId xmlns:p14="http://schemas.microsoft.com/office/powerpoint/2010/main" val="172589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Bring more information into the ID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12</a:t>
            </a:fld>
            <a:endParaRPr lang="nl-BE"/>
          </a:p>
        </p:txBody>
      </p:sp>
    </p:spTree>
    <p:extLst>
      <p:ext uri="{BB962C8B-B14F-4D97-AF65-F5344CB8AC3E}">
        <p14:creationId xmlns:p14="http://schemas.microsoft.com/office/powerpoint/2010/main" val="187771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15</a:t>
            </a:fld>
            <a:endParaRPr lang="nl-BE"/>
          </a:p>
        </p:txBody>
      </p:sp>
    </p:spTree>
    <p:extLst>
      <p:ext uri="{BB962C8B-B14F-4D97-AF65-F5344CB8AC3E}">
        <p14:creationId xmlns:p14="http://schemas.microsoft.com/office/powerpoint/2010/main" val="46416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490A1-44F2-7AF6-37DF-702AF56EE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FEC76-5F77-31B9-39DB-3209FCB79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EAAA9-7079-4E7D-F5F4-A7A0C2BDDFD7}"/>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21A398F7-3D1A-794C-20CB-9FD3E1717C6E}"/>
              </a:ext>
            </a:extLst>
          </p:cNvPr>
          <p:cNvSpPr>
            <a:spLocks noGrp="1"/>
          </p:cNvSpPr>
          <p:nvPr>
            <p:ph type="sldNum" sz="quarter" idx="5"/>
          </p:nvPr>
        </p:nvSpPr>
        <p:spPr/>
        <p:txBody>
          <a:bodyPr/>
          <a:lstStyle/>
          <a:p>
            <a:fld id="{33F26344-8E19-4932-9CA1-05E0C8BB4E89}" type="slidenum">
              <a:rPr lang="nl-BE" smtClean="0"/>
              <a:t>16</a:t>
            </a:fld>
            <a:endParaRPr lang="nl-BE"/>
          </a:p>
        </p:txBody>
      </p:sp>
    </p:spTree>
    <p:extLst>
      <p:ext uri="{BB962C8B-B14F-4D97-AF65-F5344CB8AC3E}">
        <p14:creationId xmlns:p14="http://schemas.microsoft.com/office/powerpoint/2010/main" val="102907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and others have in the past shown that different fragmentation methods, for example due to different instrumentation, can heavily alter peptide MS2 spectra. Which means that a MS2PIP model that is not explicitly trained on fragmentation spectra acquired by the method you’re trying to predict spectra for will show suboptimal performance. For example if you use a model trained on CID spectra to predict spectra acquired from TMT spectra, your </a:t>
            </a:r>
            <a:r>
              <a:rPr lang="en-US" err="1"/>
              <a:t>gonna</a:t>
            </a:r>
            <a:r>
              <a:rPr lang="en-US"/>
              <a:t> get suboptimal predictions. So this means that one of the first steps towards a </a:t>
            </a:r>
            <a:r>
              <a:rPr lang="en-US" err="1"/>
              <a:t>timsTOF</a:t>
            </a:r>
            <a:r>
              <a:rPr lang="en-US"/>
              <a:t>—optimized rescoring pipeline is to train new MS2PIP models on </a:t>
            </a:r>
            <a:r>
              <a:rPr lang="en-US" err="1"/>
              <a:t>timsTOF</a:t>
            </a:r>
            <a:r>
              <a:rPr lang="en-US"/>
              <a:t>-acquired MS2Spectra</a:t>
            </a:r>
          </a:p>
        </p:txBody>
      </p:sp>
      <p:sp>
        <p:nvSpPr>
          <p:cNvPr id="4" name="Slide Number Placeholder 3"/>
          <p:cNvSpPr>
            <a:spLocks noGrp="1"/>
          </p:cNvSpPr>
          <p:nvPr>
            <p:ph type="sldNum" sz="quarter" idx="5"/>
          </p:nvPr>
        </p:nvSpPr>
        <p:spPr/>
        <p:txBody>
          <a:bodyPr/>
          <a:lstStyle/>
          <a:p>
            <a:fld id="{33F26344-8E19-4932-9CA1-05E0C8BB4E89}" type="slidenum">
              <a:rPr lang="nl-BE" smtClean="0"/>
              <a:t>17</a:t>
            </a:fld>
            <a:endParaRPr lang="nl-BE"/>
          </a:p>
        </p:txBody>
      </p:sp>
    </p:spTree>
    <p:extLst>
      <p:ext uri="{BB962C8B-B14F-4D97-AF65-F5344CB8AC3E}">
        <p14:creationId xmlns:p14="http://schemas.microsoft.com/office/powerpoint/2010/main" val="18148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Four publicly available datasets were combined to train the new MS2PIP model. Each dataset contained a different type of peptides, we had classic tryptic peptides, elastase cleaved peptides, which are generally a lot more varying in length. And then we also have both class I and II immunopeptides, which do not follow a specific cleavage pattern. Each of these datasets were combined and split into a stratified train-test split. And here you can see the performance of the newly trained model on the evaluation sets of each different class of peptides, specifically the Pearson correlation between the observed and predicted peak intensities, and we can see excellent performance across the line, especially compared with the performance of the original HCD MS2PIP model on these test sets. So on the right of each evaluation you can see boxplots that represent the inherent intensity variation of the peptides present in the datasets. So this is calculated by correlating the observed intensities for spectra coming from the same precursor, and this provides an estimate of the best possible accuracy that can be achieved with prediction models. And as you can see our test performance is very close to this estimated upper limit of performance, which means that our models perform very well.</a:t>
            </a:r>
          </a:p>
          <a:p>
            <a:endParaRPr lang="en-US"/>
          </a:p>
          <a:p>
            <a:r>
              <a:rPr lang="en-US"/>
              <a:t>As we mentioned before one of the big advantages of DDA-PASEF is the ion mobility separation of the peptide ions before fragmentation. This means that each identified precursor can be reliably linked to an observed ion mobility measurement, so obviously this is also something that we want to exploit in rescoring as well, so we needed an ion mobility predictor to calculate new features. So usually instead of predicting ion mobilities directly predictors are developed that predict collisional cross-sections, or CCS. Very simply put, CCS is a metric that represents the shape and size of an ion. You can convert ion mobility measurements from TIMS directly into CCS with a mathematical formula but the advantage of predicting CCS is that it’s generally more reproducible across experiments and it’s also an often used metric in structural research. So it contains a lot of information</a:t>
            </a:r>
          </a:p>
          <a:p>
            <a:endParaRPr lang="en-US"/>
          </a:p>
          <a:p>
            <a:r>
              <a:rPr lang="en-US"/>
              <a:t>So in our group, we did not have a designated CCS predictor yet, and logically developing one would be the next step towards a </a:t>
            </a:r>
            <a:r>
              <a:rPr lang="en-US" err="1"/>
              <a:t>timsTOF</a:t>
            </a:r>
            <a:r>
              <a:rPr lang="en-US"/>
              <a:t> rescoring pipeline. So that’s what we did</a:t>
            </a:r>
          </a:p>
          <a:p>
            <a:endParaRPr lang="en-US"/>
          </a:p>
        </p:txBody>
      </p:sp>
      <p:sp>
        <p:nvSpPr>
          <p:cNvPr id="4" name="Slide Number Placeholder 3"/>
          <p:cNvSpPr>
            <a:spLocks noGrp="1"/>
          </p:cNvSpPr>
          <p:nvPr>
            <p:ph type="sldNum" sz="quarter" idx="5"/>
          </p:nvPr>
        </p:nvSpPr>
        <p:spPr/>
        <p:txBody>
          <a:bodyPr/>
          <a:lstStyle/>
          <a:p>
            <a:fld id="{33F26344-8E19-4932-9CA1-05E0C8BB4E89}" type="slidenum">
              <a:rPr lang="nl-BE" smtClean="0"/>
              <a:t>18</a:t>
            </a:fld>
            <a:endParaRPr lang="nl-BE"/>
          </a:p>
        </p:txBody>
      </p:sp>
    </p:spTree>
    <p:extLst>
      <p:ext uri="{BB962C8B-B14F-4D97-AF65-F5344CB8AC3E}">
        <p14:creationId xmlns:p14="http://schemas.microsoft.com/office/powerpoint/2010/main" val="50504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shortcoming of previously available deep-learning based CCS predictors, is that it has a limited ability to accurately predict CCS values for peptides with modifications. This is because usually when training a model the peptide ions will be encoded on the amino acid level, as you can see on the left, whether that is by a one-hot encoding or using a feature vector based on chemical descriptors. However if you employ this approach, you will need an additional row to the matrix that represents all possible modifications, of which there are very many, and to train a reliable model that has a good performance on all those modifications, you need a lot of training examples for each modification, and that data is simply not available. So usually if a model is trained in this way it will be limited to very common modifications like N-terminal acetylation, methionine oxidation and cysteine </a:t>
            </a:r>
            <a:r>
              <a:rPr lang="en-US" err="1"/>
              <a:t>carbamidomethylation</a:t>
            </a:r>
            <a:r>
              <a:rPr lang="en-US"/>
              <a:t>, for which there is a lot of data. </a:t>
            </a:r>
          </a:p>
          <a:p>
            <a:endParaRPr lang="en-US"/>
          </a:p>
          <a:p>
            <a:r>
              <a:rPr lang="en-US"/>
              <a:t>But increasingly people want to do open modification searches, where sometimes tens to hundreds of less common modifications get identified, and here data-dependent rescoring can play a big role in the reliability of your results. So preferably, we want a CCS predictor that can handle any modification, no matter how common it is, especially because modifications can really impact the structure of your peptide ion and thus the CCS.</a:t>
            </a:r>
          </a:p>
          <a:p>
            <a:endParaRPr lang="en-US"/>
          </a:p>
          <a:p>
            <a:r>
              <a:rPr lang="en-US"/>
              <a:t>Luckily, in our lab we have a lot of experience with this problem, because lead by Robbin, our lab has previously published </a:t>
            </a:r>
            <a:r>
              <a:rPr lang="en-US" err="1"/>
              <a:t>DeepLC</a:t>
            </a:r>
            <a:r>
              <a:rPr lang="en-US"/>
              <a:t>, which is able to do exactly this for retention time predictions.</a:t>
            </a:r>
          </a:p>
          <a:p>
            <a:r>
              <a:rPr lang="en-US"/>
              <a:t>The way </a:t>
            </a:r>
            <a:r>
              <a:rPr lang="en-US" err="1"/>
              <a:t>DeepLC</a:t>
            </a:r>
            <a:r>
              <a:rPr lang="en-US"/>
              <a:t> does this is by instead of encoding the peptide on the amino acid level, it encodes peptides on the atomic composition level. And when a modification is encountered on the peptide, we simply add the atoms of the modification to the atoms of the modified residue. And so the model actively learns how atomic composition relates to retention time.</a:t>
            </a:r>
          </a:p>
          <a:p>
            <a:endParaRPr lang="en-US"/>
          </a:p>
          <a:p>
            <a:r>
              <a:rPr lang="en-US"/>
              <a:t>And so for us it was straightforward to also try this method out for CCS predictions, which led to the development of IM2Deep. IM2Deep uses the same concepts and model architecture as </a:t>
            </a:r>
            <a:r>
              <a:rPr lang="en-US" err="1"/>
              <a:t>DeepLC</a:t>
            </a:r>
            <a:r>
              <a:rPr lang="en-US"/>
              <a:t>, and in this way is able to make accurate predictions for peptides with any modification, even modifications that were not observed during training.</a:t>
            </a:r>
            <a:endParaRPr lang="en-NL"/>
          </a:p>
        </p:txBody>
      </p:sp>
      <p:sp>
        <p:nvSpPr>
          <p:cNvPr id="4" name="Slide Number Placeholder 3"/>
          <p:cNvSpPr>
            <a:spLocks noGrp="1"/>
          </p:cNvSpPr>
          <p:nvPr>
            <p:ph type="sldNum" sz="quarter" idx="5"/>
          </p:nvPr>
        </p:nvSpPr>
        <p:spPr/>
        <p:txBody>
          <a:bodyPr/>
          <a:lstStyle/>
          <a:p>
            <a:fld id="{33F26344-8E19-4932-9CA1-05E0C8BB4E89}" type="slidenum">
              <a:rPr lang="nl-BE" smtClean="0"/>
              <a:t>19</a:t>
            </a:fld>
            <a:endParaRPr lang="nl-BE"/>
          </a:p>
        </p:txBody>
      </p:sp>
    </p:spTree>
    <p:extLst>
      <p:ext uri="{BB962C8B-B14F-4D97-AF65-F5344CB8AC3E}">
        <p14:creationId xmlns:p14="http://schemas.microsoft.com/office/powerpoint/2010/main" val="27800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we confirm and test this ability is the following. We have our entire dataset, which contains all kinds of peptides with a bunch of modifications. We had 21 in total present. And for each of these 21 modifications, we take out all the peptides carrying a specific modification, for example formylation and use those as a test set. The rest of the peptides, that do not carry this modification, are used as a training set. So this is done for each of the modifications in the total dataset, so in total, 21 different models are trained. Then for each of the 21 models, the following testing procedure is set up. The test set, which contains all of the peptides carrying the modification that was not seen by the model, is duplicated. Once, the peptides are not encoded with the modification for prediction, so effectively, ignored. And for the other test set, the unseen modification is correctly encoded. And then what we observe is that the performance of the model that did not observe the modification, in this case formylation, has a higher accuracy when the modification is correctly encoded for prediction, over the baseline where it is simply ignored. What this means is that the model correctly interpreted the added atoms of the modification and it’s effect on CCS, even though it never actually saw that specific modification. And it’s important to note that not only the Mean absolute error decreases, which means that the shift caused by the modification is correctly interpreted, but also the Pearson’s correlation, which means that the context in which the added modifications found itself also contributed to the prediction.</a:t>
            </a:r>
          </a:p>
        </p:txBody>
      </p:sp>
      <p:sp>
        <p:nvSpPr>
          <p:cNvPr id="4" name="Slide Number Placeholder 3"/>
          <p:cNvSpPr>
            <a:spLocks noGrp="1"/>
          </p:cNvSpPr>
          <p:nvPr>
            <p:ph type="sldNum" sz="quarter" idx="5"/>
          </p:nvPr>
        </p:nvSpPr>
        <p:spPr/>
        <p:txBody>
          <a:bodyPr/>
          <a:lstStyle/>
          <a:p>
            <a:fld id="{33F26344-8E19-4932-9CA1-05E0C8BB4E89}" type="slidenum">
              <a:rPr lang="nl-BE" smtClean="0"/>
              <a:t>20</a:t>
            </a:fld>
            <a:endParaRPr lang="nl-BE"/>
          </a:p>
        </p:txBody>
      </p:sp>
    </p:spTree>
    <p:extLst>
      <p:ext uri="{BB962C8B-B14F-4D97-AF65-F5344CB8AC3E}">
        <p14:creationId xmlns:p14="http://schemas.microsoft.com/office/powerpoint/2010/main" val="61073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we repeat this evaluation for all 21 modifications present in our data, we see that this is observed for almost all modifications, so the median error is almost always closer to zero when the modification is encoded versus when it is not. So in conclusion we can say that IM2Deep can accurately predict CCS values for peptides that carry any modification, even if it was never observed by the model.</a:t>
            </a:r>
          </a:p>
        </p:txBody>
      </p:sp>
      <p:sp>
        <p:nvSpPr>
          <p:cNvPr id="4" name="Slide Number Placeholder 3"/>
          <p:cNvSpPr>
            <a:spLocks noGrp="1"/>
          </p:cNvSpPr>
          <p:nvPr>
            <p:ph type="sldNum" sz="quarter" idx="5"/>
          </p:nvPr>
        </p:nvSpPr>
        <p:spPr/>
        <p:txBody>
          <a:bodyPr/>
          <a:lstStyle/>
          <a:p>
            <a:fld id="{33F26344-8E19-4932-9CA1-05E0C8BB4E89}" type="slidenum">
              <a:rPr lang="nl-BE" smtClean="0"/>
              <a:t>21</a:t>
            </a:fld>
            <a:endParaRPr lang="nl-BE"/>
          </a:p>
        </p:txBody>
      </p:sp>
    </p:spTree>
    <p:extLst>
      <p:ext uri="{BB962C8B-B14F-4D97-AF65-F5344CB8AC3E}">
        <p14:creationId xmlns:p14="http://schemas.microsoft.com/office/powerpoint/2010/main" val="37885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7D86-1812-550A-9951-748CB16F4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1AD3B7C-D11F-E7EC-4D30-2004529B1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5" name="Footer Placeholder 4">
            <a:extLst>
              <a:ext uri="{FF2B5EF4-FFF2-40B4-BE49-F238E27FC236}">
                <a16:creationId xmlns:a16="http://schemas.microsoft.com/office/drawing/2014/main" id="{6ED9A0DC-A4DC-AAA0-7890-526F35F9327C}"/>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868170B-6788-CF83-6725-2AC2705A787E}"/>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42559556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A3AEB5-3031-4C24-2DE6-D05E81273507}"/>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0BCE2D4C-ECBD-FCC6-3D54-84D2C75E7927}"/>
              </a:ext>
            </a:extLst>
          </p:cNvPr>
          <p:cNvSpPr>
            <a:spLocks noGrp="1"/>
          </p:cNvSpPr>
          <p:nvPr>
            <p:ph type="sldNum" sz="quarter" idx="11"/>
          </p:nvPr>
        </p:nvSpPr>
        <p:spPr/>
        <p:txBody>
          <a:bodyPr/>
          <a:lstStyle/>
          <a:p>
            <a:fld id="{B1E3F558-74D7-4DE7-865B-0F3399673619}" type="slidenum">
              <a:rPr lang="nl-BE" smtClean="0"/>
              <a:pPr/>
              <a:t>‹#›</a:t>
            </a:fld>
            <a:endParaRPr lang="nl-BE"/>
          </a:p>
        </p:txBody>
      </p:sp>
      <p:sp>
        <p:nvSpPr>
          <p:cNvPr id="8" name="Text Placeholder 7">
            <a:extLst>
              <a:ext uri="{FF2B5EF4-FFF2-40B4-BE49-F238E27FC236}">
                <a16:creationId xmlns:a16="http://schemas.microsoft.com/office/drawing/2014/main" id="{3FEA6E5A-A75D-FD69-F2B2-42D123289A7A}"/>
              </a:ext>
            </a:extLst>
          </p:cNvPr>
          <p:cNvSpPr>
            <a:spLocks noGrp="1"/>
          </p:cNvSpPr>
          <p:nvPr>
            <p:ph type="body" sz="quarter" idx="12" hasCustomPrompt="1"/>
          </p:nvPr>
        </p:nvSpPr>
        <p:spPr>
          <a:xfrm>
            <a:off x="838200" y="365125"/>
            <a:ext cx="10515600" cy="5656296"/>
          </a:xfrm>
        </p:spPr>
        <p:txBody>
          <a:bodyPr anchor="ctr">
            <a:noAutofit/>
          </a:bodyPr>
          <a:lstStyle>
            <a:lvl1pPr>
              <a:defRPr sz="2400" b="1">
                <a:latin typeface="+mn-lt"/>
              </a:defRPr>
            </a:lvl1pPr>
          </a:lstStyle>
          <a:p>
            <a:pPr marL="0" indent="0" algn="ctr">
              <a:buNone/>
            </a:pPr>
            <a:r>
              <a:rPr lang="en-US" sz="2800">
                <a:latin typeface="+mj-lt"/>
              </a:rPr>
              <a:t>Table of contents</a:t>
            </a:r>
          </a:p>
        </p:txBody>
      </p:sp>
    </p:spTree>
    <p:extLst>
      <p:ext uri="{BB962C8B-B14F-4D97-AF65-F5344CB8AC3E}">
        <p14:creationId xmlns:p14="http://schemas.microsoft.com/office/powerpoint/2010/main" val="2278622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C4-0CB8-B22D-7A36-89346F09A6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56285FE-94E5-9629-BE49-A6C43D0BB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D77691F8-1DB2-5BEB-1633-F37CD65794F1}"/>
              </a:ext>
            </a:extLst>
          </p:cNvPr>
          <p:cNvSpPr>
            <a:spLocks noGrp="1"/>
          </p:cNvSpPr>
          <p:nvPr>
            <p:ph type="ftr" sz="quarter" idx="11"/>
          </p:nvPr>
        </p:nvSpPr>
        <p:spPr>
          <a:xfrm>
            <a:off x="838200" y="6356350"/>
            <a:ext cx="7315200" cy="365125"/>
          </a:xfrm>
        </p:spPr>
        <p:txBody>
          <a:bodyPr/>
          <a:lstStyle>
            <a:lvl1pPr algn="l">
              <a:defRPr/>
            </a:lvl1pPr>
          </a:lstStyle>
          <a:p>
            <a:endParaRPr lang="nl-BE"/>
          </a:p>
        </p:txBody>
      </p:sp>
      <p:sp>
        <p:nvSpPr>
          <p:cNvPr id="6" name="Slide Number Placeholder 5">
            <a:extLst>
              <a:ext uri="{FF2B5EF4-FFF2-40B4-BE49-F238E27FC236}">
                <a16:creationId xmlns:a16="http://schemas.microsoft.com/office/drawing/2014/main" id="{7F5888AE-AC0C-B55A-1DE2-D63BE86883FB}"/>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29133171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17A4-3911-9E70-A625-CFDE2CABA165}"/>
              </a:ext>
            </a:extLst>
          </p:cNvPr>
          <p:cNvSpPr>
            <a:spLocks noGrp="1"/>
          </p:cNvSpPr>
          <p:nvPr>
            <p:ph type="title"/>
          </p:nvPr>
        </p:nvSpPr>
        <p:spPr>
          <a:xfrm>
            <a:off x="831850" y="365126"/>
            <a:ext cx="10515600" cy="5724524"/>
          </a:xfrm>
        </p:spPr>
        <p:txBody>
          <a:bodyPr anchor="ctr"/>
          <a:lstStyle>
            <a:lvl1pPr algn="ctr">
              <a:defRPr kumimoji="0" lang="en-US" sz="5400" b="0" i="0" u="none" strike="noStrike" kern="1200" cap="none" spc="0" normalizeH="0" baseline="0" dirty="0">
                <a:ln>
                  <a:noFill/>
                </a:ln>
                <a:solidFill>
                  <a:prstClr val="black"/>
                </a:solidFill>
                <a:effectLst/>
                <a:uLnTx/>
                <a:uFillTx/>
                <a:latin typeface="UGent Panno Text SemiBold"/>
                <a:ea typeface="+mn-ea"/>
                <a:cs typeface="+mn-cs"/>
              </a:defRPr>
            </a:lvl1pPr>
          </a:lstStyle>
          <a:p>
            <a:r>
              <a:rPr lang="en-US"/>
              <a:t>Click to edit Master title style</a:t>
            </a:r>
            <a:endParaRPr lang="en-BE"/>
          </a:p>
        </p:txBody>
      </p:sp>
      <p:sp>
        <p:nvSpPr>
          <p:cNvPr id="5" name="Footer Placeholder 4">
            <a:extLst>
              <a:ext uri="{FF2B5EF4-FFF2-40B4-BE49-F238E27FC236}">
                <a16:creationId xmlns:a16="http://schemas.microsoft.com/office/drawing/2014/main" id="{56B9D57E-6DFD-8496-BD22-FB70D057AD6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BAAD0914-5AF9-AEED-4856-10A0AF1AC245}"/>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10598571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9CD6-BE87-E92E-8CF7-2BB417207A3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8ECD0A55-7157-1D53-FECC-BBA2572A3FCD}"/>
              </a:ext>
            </a:extLst>
          </p:cNvPr>
          <p:cNvSpPr>
            <a:spLocks noGrp="1"/>
          </p:cNvSpPr>
          <p:nvPr>
            <p:ph type="dt" sz="half" idx="10"/>
          </p:nvPr>
        </p:nvSpPr>
        <p:spPr>
          <a:xfrm>
            <a:off x="838200" y="6356350"/>
            <a:ext cx="2743200" cy="365125"/>
          </a:xfrm>
          <a:prstGeom prst="rect">
            <a:avLst/>
          </a:prstGeom>
        </p:spPr>
        <p:txBody>
          <a:bodyPr/>
          <a:lstStyle/>
          <a:p>
            <a:fld id="{8970DB8F-ACCE-427C-9066-84E1CB68A517}" type="datetimeFigureOut">
              <a:rPr lang="en-BE" smtClean="0"/>
              <a:t>03/28/2025</a:t>
            </a:fld>
            <a:endParaRPr lang="en-BE"/>
          </a:p>
        </p:txBody>
      </p:sp>
      <p:sp>
        <p:nvSpPr>
          <p:cNvPr id="4" name="Footer Placeholder 3">
            <a:extLst>
              <a:ext uri="{FF2B5EF4-FFF2-40B4-BE49-F238E27FC236}">
                <a16:creationId xmlns:a16="http://schemas.microsoft.com/office/drawing/2014/main" id="{0936C710-06E6-E34D-9790-C7000E81F9F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5CB5A17B-0A9E-4365-4643-89C49288BE1A}"/>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337034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rgbClr val="1B29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1AEF-2F35-1D91-829D-A5907827331F}"/>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BEA8943-3C42-24F2-F4E9-1C811E62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890BB2E2-63FA-D6A5-A66E-30580C35C04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95667FC2-751A-3BB6-AAB3-575F0F0D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F558-74D7-4DE7-865B-0F3399673619}" type="slidenum">
              <a:rPr lang="nl-BE" smtClean="0"/>
              <a:pPr/>
              <a:t>‹#›</a:t>
            </a:fld>
            <a:endParaRPr lang="nl-BE"/>
          </a:p>
        </p:txBody>
      </p:sp>
    </p:spTree>
    <p:extLst>
      <p:ext uri="{BB962C8B-B14F-4D97-AF65-F5344CB8AC3E}">
        <p14:creationId xmlns:p14="http://schemas.microsoft.com/office/powerpoint/2010/main" val="1872601973"/>
      </p:ext>
    </p:extLst>
  </p:cSld>
  <p:clrMap bg1="lt1" tx1="dk1" bg2="lt2" tx2="dk2" accent1="accent1" accent2="accent2" accent3="accent3" accent4="accent4" accent5="accent5" accent6="accent6" hlink="hlink" folHlink="folHlink"/>
  <p:sldLayoutIdLst>
    <p:sldLayoutId id="2147483666" r:id="rId1"/>
    <p:sldLayoutId id="2147483672" r:id="rId2"/>
    <p:sldLayoutId id="2147483667" r:id="rId3"/>
    <p:sldLayoutId id="2147483668" r:id="rId4"/>
    <p:sldLayoutId id="2147483671" r:id="rId5"/>
    <p:sldLayoutId id="2147483673" r:id="rId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lang="en-BE"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1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12.png"/><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2.png"/><Relationship Id="rId5" Type="http://schemas.openxmlformats.org/officeDocument/2006/relationships/image" Target="../media/image15.svg"/><Relationship Id="rId15" Type="http://schemas.openxmlformats.org/officeDocument/2006/relationships/image" Target="../media/image46.png"/><Relationship Id="rId10" Type="http://schemas.openxmlformats.org/officeDocument/2006/relationships/image" Target="../media/image19.png"/><Relationship Id="rId19" Type="http://schemas.openxmlformats.org/officeDocument/2006/relationships/image" Target="../media/image49.pn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gif"/><Relationship Id="rId7"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chart" Target="../charts/chart1.xml"/><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18" Type="http://schemas.openxmlformats.org/officeDocument/2006/relationships/image" Target="../media/image90.jpeg"/><Relationship Id="rId26" Type="http://schemas.openxmlformats.org/officeDocument/2006/relationships/image" Target="../media/image98.jpeg"/><Relationship Id="rId3" Type="http://schemas.openxmlformats.org/officeDocument/2006/relationships/image" Target="../media/image79.jpeg"/><Relationship Id="rId21" Type="http://schemas.openxmlformats.org/officeDocument/2006/relationships/image" Target="../media/image93.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66.jpeg"/><Relationship Id="rId25" Type="http://schemas.openxmlformats.org/officeDocument/2006/relationships/image" Target="../media/image97.jpe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92.jpe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6.jpeg"/><Relationship Id="rId5" Type="http://schemas.openxmlformats.org/officeDocument/2006/relationships/image" Target="../media/image80.jpeg"/><Relationship Id="rId15" Type="http://schemas.openxmlformats.org/officeDocument/2006/relationships/image" Target="../media/image60.jpeg"/><Relationship Id="rId23" Type="http://schemas.openxmlformats.org/officeDocument/2006/relationships/image" Target="../media/image95.jpeg"/><Relationship Id="rId28" Type="http://schemas.openxmlformats.org/officeDocument/2006/relationships/image" Target="../media/image100.jpeg"/><Relationship Id="rId10" Type="http://schemas.openxmlformats.org/officeDocument/2006/relationships/image" Target="../media/image85.jpeg"/><Relationship Id="rId19" Type="http://schemas.openxmlformats.org/officeDocument/2006/relationships/image" Target="../media/image91.jpeg"/><Relationship Id="rId4" Type="http://schemas.openxmlformats.org/officeDocument/2006/relationships/image" Target="../media/image61.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4.jpeg"/><Relationship Id="rId27"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3.png"/><Relationship Id="rId7" Type="http://schemas.openxmlformats.org/officeDocument/2006/relationships/image" Target="../media/image72.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17.png"/><Relationship Id="rId5" Type="http://schemas.openxmlformats.org/officeDocument/2006/relationships/image" Target="../media/image74.png"/><Relationship Id="rId10" Type="http://schemas.openxmlformats.org/officeDocument/2006/relationships/image" Target="../media/image106.svg"/><Relationship Id="rId4" Type="http://schemas.openxmlformats.org/officeDocument/2006/relationships/image" Target="../media/image104.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7.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svg"/><Relationship Id="rId21" Type="http://schemas.openxmlformats.org/officeDocument/2006/relationships/image" Target="../media/image142.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127.svg"/><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41.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s>
</file>

<file path=ppt/slides/_rels/slide3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3414309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10</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10</a:t>
            </a:fld>
            <a:endParaRPr lang="nl-BE"/>
          </a:p>
        </p:txBody>
      </p:sp>
      <p:sp>
        <p:nvSpPr>
          <p:cNvPr id="6" name="Footer Placeholder 15">
            <a:extLst>
              <a:ext uri="{FF2B5EF4-FFF2-40B4-BE49-F238E27FC236}">
                <a16:creationId xmlns:a16="http://schemas.microsoft.com/office/drawing/2014/main" id="{3769E6BB-60E2-BF41-1CAE-06E38910C2E9}"/>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grpSp>
        <p:nvGrpSpPr>
          <p:cNvPr id="7" name="Group 6">
            <a:extLst>
              <a:ext uri="{FF2B5EF4-FFF2-40B4-BE49-F238E27FC236}">
                <a16:creationId xmlns:a16="http://schemas.microsoft.com/office/drawing/2014/main" id="{303FC6D2-D5EF-FB53-B2DC-9D39B0B28F63}"/>
              </a:ext>
            </a:extLst>
          </p:cNvPr>
          <p:cNvGrpSpPr/>
          <p:nvPr/>
        </p:nvGrpSpPr>
        <p:grpSpPr>
          <a:xfrm>
            <a:off x="391865" y="1743411"/>
            <a:ext cx="6010480" cy="3374574"/>
            <a:chOff x="454132" y="2604812"/>
            <a:chExt cx="4464242" cy="2506440"/>
          </a:xfrm>
        </p:grpSpPr>
        <p:pic>
          <p:nvPicPr>
            <p:cNvPr id="8" name="Picture 7" descr="Chart, box and whisker chart&#10;&#10;Description automatically generated">
              <a:extLst>
                <a:ext uri="{FF2B5EF4-FFF2-40B4-BE49-F238E27FC236}">
                  <a16:creationId xmlns:a16="http://schemas.microsoft.com/office/drawing/2014/main" id="{0652E7BB-CC79-EDEF-D125-CEF0BE6D2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2" y="2604812"/>
              <a:ext cx="4464242" cy="2232121"/>
            </a:xfrm>
            <a:prstGeom prst="rect">
              <a:avLst/>
            </a:prstGeom>
          </p:spPr>
        </p:pic>
        <p:sp>
          <p:nvSpPr>
            <p:cNvPr id="9" name="TextBox 8">
              <a:extLst>
                <a:ext uri="{FF2B5EF4-FFF2-40B4-BE49-F238E27FC236}">
                  <a16:creationId xmlns:a16="http://schemas.microsoft.com/office/drawing/2014/main" id="{DF6C71AF-9BEA-CFED-D714-FBD68B11B284}"/>
                </a:ext>
              </a:extLst>
            </p:cNvPr>
            <p:cNvSpPr txBox="1"/>
            <p:nvPr/>
          </p:nvSpPr>
          <p:spPr>
            <a:xfrm>
              <a:off x="1739120" y="4836933"/>
              <a:ext cx="1894266" cy="274319"/>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MS²PIP-predicted spectrum</a:t>
              </a:r>
            </a:p>
          </p:txBody>
        </p:sp>
        <p:sp>
          <p:nvSpPr>
            <p:cNvPr id="10" name="TextBox 9">
              <a:extLst>
                <a:ext uri="{FF2B5EF4-FFF2-40B4-BE49-F238E27FC236}">
                  <a16:creationId xmlns:a16="http://schemas.microsoft.com/office/drawing/2014/main" id="{4E25D625-A6C8-8F45-131D-BDC0EDCDA713}"/>
                </a:ext>
              </a:extLst>
            </p:cNvPr>
            <p:cNvSpPr txBox="1"/>
            <p:nvPr/>
          </p:nvSpPr>
          <p:spPr>
            <a:xfrm rot="16200000">
              <a:off x="90998"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1" name="TextBox 10">
              <a:extLst>
                <a:ext uri="{FF2B5EF4-FFF2-40B4-BE49-F238E27FC236}">
                  <a16:creationId xmlns:a16="http://schemas.microsoft.com/office/drawing/2014/main" id="{C2BD4D69-C222-30F6-E963-8D7918A9E414}"/>
                </a:ext>
              </a:extLst>
            </p:cNvPr>
            <p:cNvSpPr txBox="1"/>
            <p:nvPr/>
          </p:nvSpPr>
          <p:spPr>
            <a:xfrm>
              <a:off x="2075252"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12" name="Group 11">
            <a:extLst>
              <a:ext uri="{FF2B5EF4-FFF2-40B4-BE49-F238E27FC236}">
                <a16:creationId xmlns:a16="http://schemas.microsoft.com/office/drawing/2014/main" id="{CF9ED63C-2B46-718A-2E1A-6C63A36F3139}"/>
              </a:ext>
            </a:extLst>
          </p:cNvPr>
          <p:cNvGrpSpPr/>
          <p:nvPr/>
        </p:nvGrpSpPr>
        <p:grpSpPr>
          <a:xfrm>
            <a:off x="6263645" y="2044995"/>
            <a:ext cx="5313570" cy="3200912"/>
            <a:chOff x="7407182" y="2828810"/>
            <a:chExt cx="3946618" cy="2377455"/>
          </a:xfrm>
        </p:grpSpPr>
        <p:grpSp>
          <p:nvGrpSpPr>
            <p:cNvPr id="13" name="Group 12">
              <a:extLst>
                <a:ext uri="{FF2B5EF4-FFF2-40B4-BE49-F238E27FC236}">
                  <a16:creationId xmlns:a16="http://schemas.microsoft.com/office/drawing/2014/main" id="{6EA8B410-B23B-EB87-7B0C-3D4F6086DDA2}"/>
                </a:ext>
              </a:extLst>
            </p:cNvPr>
            <p:cNvGrpSpPr/>
            <p:nvPr/>
          </p:nvGrpSpPr>
          <p:grpSpPr>
            <a:xfrm>
              <a:off x="7504310" y="2828810"/>
              <a:ext cx="3849490" cy="2377455"/>
              <a:chOff x="7504310" y="2828810"/>
              <a:chExt cx="3849490" cy="2377455"/>
            </a:xfrm>
          </p:grpSpPr>
          <p:pic>
            <p:nvPicPr>
              <p:cNvPr id="16" name="Picture 4">
                <a:extLst>
                  <a:ext uri="{FF2B5EF4-FFF2-40B4-BE49-F238E27FC236}">
                    <a16:creationId xmlns:a16="http://schemas.microsoft.com/office/drawing/2014/main" id="{759AF392-3207-601A-1872-81EC3CC5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096E84-2C32-BFDF-CA94-C146A9436094}"/>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14" name="TextBox 13">
              <a:extLst>
                <a:ext uri="{FF2B5EF4-FFF2-40B4-BE49-F238E27FC236}">
                  <a16:creationId xmlns:a16="http://schemas.microsoft.com/office/drawing/2014/main" id="{AE9F0744-6EC6-B8E9-2B90-9B930746562E}"/>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5" name="TextBox 14">
              <a:extLst>
                <a:ext uri="{FF2B5EF4-FFF2-40B4-BE49-F238E27FC236}">
                  <a16:creationId xmlns:a16="http://schemas.microsoft.com/office/drawing/2014/main" id="{FD09D492-56B7-E58A-0699-C3DE079D2F03}"/>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pic>
        <p:nvPicPr>
          <p:cNvPr id="18" name="Picture 2">
            <a:extLst>
              <a:ext uri="{FF2B5EF4-FFF2-40B4-BE49-F238E27FC236}">
                <a16:creationId xmlns:a16="http://schemas.microsoft.com/office/drawing/2014/main" id="{28610FAE-47C0-50D5-DBF4-A769FB52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461" y="2227004"/>
            <a:ext cx="574128" cy="57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89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ED9E636-0F17-4413-85F2-6C64A39B227F}"/>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11</a:t>
            </a:fld>
            <a:endParaRPr lang="nl-BE"/>
          </a:p>
        </p:txBody>
      </p:sp>
      <p:pic>
        <p:nvPicPr>
          <p:cNvPr id="97" name="Picture 96">
            <a:extLst>
              <a:ext uri="{FF2B5EF4-FFF2-40B4-BE49-F238E27FC236}">
                <a16:creationId xmlns:a16="http://schemas.microsoft.com/office/drawing/2014/main" id="{BD8E202D-F2EE-BA65-E99D-E2E9BBD4F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295C5F9-AD25-05D0-C31E-489D88A9A73C}"/>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ECB953DA-D459-33D7-E94B-6204E7D9C0A9}"/>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06826EA8-8043-4DC8-114D-414EBE70DEEB}"/>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84AD0F82-A565-79AA-52D9-52B8276F0D58}"/>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D62E5C5C-50BC-C2C2-F7EC-FC4E182DB597}"/>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8076A77F-C038-36F3-FFC5-B0E93D9787C9}"/>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6E8CD351-2D18-75D5-D0B7-B16193037A4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CA716CA3-53A2-2611-1D6D-18155A470F4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95B7224B-4167-5005-D315-5DF5C4243BBD}"/>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4DFBE337-33A9-2765-9C39-5ED54B12263A}"/>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899D2203-546D-DF95-8213-CF4DFADBA7C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3FEEA8BF-5558-1A69-050A-E55B21FBFAE7}"/>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7544C218-88BB-5F08-9A21-BFD0C3DBB02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F554BF6B-0EA7-F30C-AF95-68BD0980979E}"/>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8D25E629-BD28-B01F-8993-3B7BE89B7984}"/>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F772574-985C-4902-DAB9-ADF523C65E75}"/>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FF6FAF31-BD2D-334A-1353-79BE88CE5899}"/>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E70CAC41-0937-7598-93B1-6979E0A33A0E}"/>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1065F604-0D66-16DD-CE3F-C550AA5FDAE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76FCF839-A91E-40F7-012A-6F24ED8E63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E8215A2A-3D35-5265-ADEC-4278FC3D02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7C52EBF5-3AEA-D5EE-75E4-1957BAD0C03E}"/>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F670FCAA-32E5-9CCB-9481-9ADA3C8F8B78}"/>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AA4BFE1-8151-F3EB-468C-0A8132342369}"/>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4B80338-9479-6710-F2DA-535BBF34D9F0}"/>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70ED962-DF77-8C59-661F-5834CEDB645D}"/>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FFAD06-A2FC-FACE-9B07-F24F687DCF7F}"/>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A3C3B04-9F18-DA26-6980-FD317136C6CA}"/>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CCD66FE3-0097-E2EA-2933-B69A1117CF7C}"/>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BA237C9-A6B5-18BE-17EE-A4EC5174BE85}"/>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C826E93D-F0E6-A50B-8B34-3C53A58B4241}"/>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AD26EE88-2017-25A2-ADB0-52CDE8C932BD}"/>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ABDC9609-39E5-0753-3AE0-853FD2A2BAD9}"/>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10946BEF-3A21-8F70-9718-1DAFD208D0B2}"/>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70E78088-69D0-AC3C-FE58-4598DC9CF0E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6990429-91A0-C617-E347-98EFAE7861C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89371EE-B06A-F858-2734-7DB1789D6AD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2F76E13A-324A-6D1F-0683-CEE5D074E907}"/>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AE4939B-FE84-0A6B-558D-8A0963F563D2}"/>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2CB0EB4F-57FB-E76F-9ABC-37F298D93FA3}"/>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93403F38-D70B-90AB-621E-E3C7B6149FC2}"/>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CB3D729-513A-36BE-A92A-93D9CA3E6867}"/>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E1056849-B68D-FF2A-AB7B-08D8630F8469}"/>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7A8F355-6A1B-2A9E-A0CF-5D6A98E1AA8F}"/>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CE3D41EF-A261-E6EC-CA7A-1EBA4E8A8306}"/>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38CA9CB9-11E3-FB5C-4FA8-3B8C03C18DF4}"/>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F8CF356-5A37-2787-A06D-436D1B436D74}"/>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A5537B7D-B599-6AFD-730F-8B56F5813561}"/>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CCC4ACB6-F29A-AA8F-E330-602C757DE6B6}"/>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EFFC799B-72FC-2FC0-22BF-B50BA7C50C76}"/>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87CF5CE4-D26A-F0D3-FDAA-17F563EF0DD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2458E40E-9F78-F18D-7123-9E7827EF8D3D}"/>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1003CD80-8208-49A7-4285-E9E71823F6B1}"/>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B44A1251-979E-90A2-B807-7C12475A928D}"/>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BD6D750A-2ECE-C927-1C07-11D82F62CBC5}"/>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9D8C7227-8E99-65BD-354F-3183C0E416DC}"/>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1CAEB839-6F52-48F2-32CE-7F4C1C95ED3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C25893E-22A8-A512-39E6-FB4AC6A2239C}"/>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9653E22A-6BF1-69AB-FC34-77941C4B12EC}"/>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EF3F04E-3A32-ACC4-719B-617E6293DDD2}"/>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8C7C3D6-3188-1075-21EF-BB53A16E06FE}"/>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FB3F2FBC-8B76-E370-1769-E637F946CE02}"/>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45C88FD-51A6-0E5A-4675-284BE22F6330}"/>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7C8939C4-2202-3AE3-90A7-FF0AB5DCC19F}"/>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19360D4B-1B31-7C0A-00D3-8CF663369F5C}"/>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5A8BA7A9-8E05-D0B3-0978-2EC9E1C1F346}"/>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304862AC-B78A-B0FC-64A7-933CB30DD087}"/>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8C8F84F-D3F4-A846-0010-BBBAA6B1193E}"/>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5C78BB7-B285-B916-118E-38624A259356}"/>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6FDE580C-3731-2194-9EFD-D40DEBC6C4E9}"/>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6FDE580C-3731-2194-9EFD-D40DEBC6C4E9}"/>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5413EB57-B7AB-4A47-D1D7-719160E2C846}"/>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8D86DF71-B360-1793-3756-E6D7B7C64A0C}"/>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DC3C16CA-4F66-114B-9EA0-90EA0A5B7B08}"/>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154C874C-3E5F-1B5B-99B7-E6CC4AAC691A}"/>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4FBAEB8D-3780-520A-1504-5564E226552B}"/>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4FBAEB8D-3780-520A-1504-5564E226552B}"/>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D801B308-D8F2-649E-6070-62C61144D516}"/>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57EC05FA-345E-DA50-CD42-CF0BBE572837}"/>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132349FF-7A8C-456D-B166-7A590A025061}"/>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5863837D-F9EB-25E0-BC34-3A383B0B231B}"/>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777632B4-C567-A579-6BBA-3A73070C960A}"/>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C92579E1-1579-5F6F-5ADF-3A980FCF181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2591A360-2510-8AC6-182A-D5D01DEB77D6}"/>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50" name="Picture 49" descr="Chart, box and whisker chart&#10;&#10;Description automatically generated">
            <a:extLst>
              <a:ext uri="{FF2B5EF4-FFF2-40B4-BE49-F238E27FC236}">
                <a16:creationId xmlns:a16="http://schemas.microsoft.com/office/drawing/2014/main" id="{798845BB-F748-81DE-B49F-782961932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4757" y="4477480"/>
            <a:ext cx="2002772" cy="1001386"/>
          </a:xfrm>
          <a:prstGeom prst="rect">
            <a:avLst/>
          </a:prstGeom>
        </p:spPr>
      </p:pic>
      <p:pic>
        <p:nvPicPr>
          <p:cNvPr id="94" name="Picture 93">
            <a:extLst>
              <a:ext uri="{FF2B5EF4-FFF2-40B4-BE49-F238E27FC236}">
                <a16:creationId xmlns:a16="http://schemas.microsoft.com/office/drawing/2014/main" id="{3F6A0644-3878-39C5-FF47-87C0D3319170}"/>
              </a:ext>
            </a:extLst>
          </p:cNvPr>
          <p:cNvPicPr>
            <a:picLocks noChangeAspect="1"/>
          </p:cNvPicPr>
          <p:nvPr/>
        </p:nvPicPr>
        <p:blipFill>
          <a:blip r:embed="rId10"/>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43C2D763-B110-A234-7DE8-F45B48BAA3DA}"/>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45D0B9FE-1C31-B0E6-0843-6D81C11A708A}"/>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cxnSp>
        <p:nvCxnSpPr>
          <p:cNvPr id="112" name="Rechte verbindingslijn met pijl 6">
            <a:extLst>
              <a:ext uri="{FF2B5EF4-FFF2-40B4-BE49-F238E27FC236}">
                <a16:creationId xmlns:a16="http://schemas.microsoft.com/office/drawing/2014/main" id="{B5F7DC8E-EBBE-0E6C-F414-F3E2D2E67E5E}"/>
              </a:ext>
            </a:extLst>
          </p:cNvPr>
          <p:cNvCxnSpPr>
            <a:cxnSpLocks/>
          </p:cNvCxnSpPr>
          <p:nvPr/>
        </p:nvCxnSpPr>
        <p:spPr>
          <a:xfrm>
            <a:off x="5397177" y="4988384"/>
            <a:ext cx="8613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1D38AE8A-DC4F-869F-50B8-B929E8A6DE32}"/>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E5E03E47-E28F-3F0B-165C-33A8ABC65D89}"/>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235F59C1-1C90-85BA-57E2-74FE9E44DA3A}"/>
              </a:ext>
            </a:extLst>
          </p:cNvPr>
          <p:cNvSpPr txBox="1"/>
          <p:nvPr/>
        </p:nvSpPr>
        <p:spPr>
          <a:xfrm>
            <a:off x="5210841" y="4534435"/>
            <a:ext cx="1172356"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26FD3892-99CF-2B90-77CE-FF4E20E43BFF}"/>
              </a:ext>
            </a:extLst>
          </p:cNvPr>
          <p:cNvCxnSpPr>
            <a:cxnSpLocks/>
          </p:cNvCxnSpPr>
          <p:nvPr/>
        </p:nvCxnSpPr>
        <p:spPr>
          <a:xfrm>
            <a:off x="3195178" y="4987264"/>
            <a:ext cx="1325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8" name="Rechte verbindingslijn met pijl 6">
            <a:extLst>
              <a:ext uri="{FF2B5EF4-FFF2-40B4-BE49-F238E27FC236}">
                <a16:creationId xmlns:a16="http://schemas.microsoft.com/office/drawing/2014/main" id="{4EDB3A37-BF3C-C623-D82F-33DFC44508C1}"/>
              </a:ext>
            </a:extLst>
          </p:cNvPr>
          <p:cNvCxnSpPr>
            <a:cxnSpLocks/>
          </p:cNvCxnSpPr>
          <p:nvPr/>
        </p:nvCxnSpPr>
        <p:spPr>
          <a:xfrm>
            <a:off x="1286066" y="4969923"/>
            <a:ext cx="9371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A66B82F5-7D8F-6517-6DDA-E1A317F29049}"/>
              </a:ext>
            </a:extLst>
          </p:cNvPr>
          <p:cNvCxnSpPr>
            <a:cxnSpLocks/>
          </p:cNvCxnSpPr>
          <p:nvPr/>
        </p:nvCxnSpPr>
        <p:spPr>
          <a:xfrm>
            <a:off x="8542277" y="5007451"/>
            <a:ext cx="1372480" cy="12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CF7F8A79-C64E-EE0D-6046-0AE6580E9204}"/>
              </a:ext>
            </a:extLst>
          </p:cNvPr>
          <p:cNvSpPr/>
          <p:nvPr/>
        </p:nvSpPr>
        <p:spPr>
          <a:xfrm>
            <a:off x="8334579"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pic>
        <p:nvPicPr>
          <p:cNvPr id="159" name="Graphic 158">
            <a:extLst>
              <a:ext uri="{FF2B5EF4-FFF2-40B4-BE49-F238E27FC236}">
                <a16:creationId xmlns:a16="http://schemas.microsoft.com/office/drawing/2014/main" id="{839E1A5F-F02B-CFA1-1B76-868084E2C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9740" y="5472456"/>
            <a:ext cx="697999" cy="697999"/>
          </a:xfrm>
          <a:prstGeom prst="rect">
            <a:avLst/>
          </a:prstGeom>
        </p:spPr>
      </p:pic>
      <p:grpSp>
        <p:nvGrpSpPr>
          <p:cNvPr id="19" name="Group 18">
            <a:extLst>
              <a:ext uri="{FF2B5EF4-FFF2-40B4-BE49-F238E27FC236}">
                <a16:creationId xmlns:a16="http://schemas.microsoft.com/office/drawing/2014/main" id="{AB0BB6B6-2DE6-8648-3097-3D8850F1B39F}"/>
              </a:ext>
            </a:extLst>
          </p:cNvPr>
          <p:cNvGrpSpPr/>
          <p:nvPr/>
        </p:nvGrpSpPr>
        <p:grpSpPr>
          <a:xfrm>
            <a:off x="2441681" y="4453663"/>
            <a:ext cx="533601" cy="907898"/>
            <a:chOff x="2343331" y="3994261"/>
            <a:chExt cx="719588" cy="1224347"/>
          </a:xfrm>
        </p:grpSpPr>
        <p:grpSp>
          <p:nvGrpSpPr>
            <p:cNvPr id="11" name="Graphic 2" descr="Database with solid fill">
              <a:extLst>
                <a:ext uri="{FF2B5EF4-FFF2-40B4-BE49-F238E27FC236}">
                  <a16:creationId xmlns:a16="http://schemas.microsoft.com/office/drawing/2014/main" id="{947CD085-20A1-F29F-AF77-CB91EAD7C78F}"/>
                </a:ext>
              </a:extLst>
            </p:cNvPr>
            <p:cNvGrpSpPr/>
            <p:nvPr/>
          </p:nvGrpSpPr>
          <p:grpSpPr>
            <a:xfrm>
              <a:off x="2343331" y="3994261"/>
              <a:ext cx="719588" cy="976585"/>
              <a:chOff x="2383192" y="4518082"/>
              <a:chExt cx="719588" cy="976585"/>
            </a:xfrm>
            <a:solidFill>
              <a:schemeClr val="bg1">
                <a:lumMod val="75000"/>
              </a:schemeClr>
            </a:solidFill>
          </p:grpSpPr>
          <p:sp>
            <p:nvSpPr>
              <p:cNvPr id="12" name="Freeform: Shape 11">
                <a:extLst>
                  <a:ext uri="{FF2B5EF4-FFF2-40B4-BE49-F238E27FC236}">
                    <a16:creationId xmlns:a16="http://schemas.microsoft.com/office/drawing/2014/main" id="{54B7C7D7-7C2E-9ED0-2219-F3DE8CA98471}"/>
                  </a:ext>
                </a:extLst>
              </p:cNvPr>
              <p:cNvSpPr/>
              <p:nvPr/>
            </p:nvSpPr>
            <p:spPr>
              <a:xfrm>
                <a:off x="2383192"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13" name="Freeform: Shape 12">
                <a:extLst>
                  <a:ext uri="{FF2B5EF4-FFF2-40B4-BE49-F238E27FC236}">
                    <a16:creationId xmlns:a16="http://schemas.microsoft.com/office/drawing/2014/main" id="{D62B2281-2B54-3159-FDC6-E21CBC667594}"/>
                  </a:ext>
                </a:extLst>
              </p:cNvPr>
              <p:cNvSpPr/>
              <p:nvPr/>
            </p:nvSpPr>
            <p:spPr>
              <a:xfrm>
                <a:off x="2383192"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mc:AlternateContent xmlns:mc="http://schemas.openxmlformats.org/markup-compatibility/2006">
            <mc:Choice xmlns:a14="http://schemas.microsoft.com/office/drawing/2010/main" Requires="a14">
              <p:sp>
                <p:nvSpPr>
                  <p:cNvPr id="14" name="Freeform: Shape 13">
                    <a:extLst>
                      <a:ext uri="{FF2B5EF4-FFF2-40B4-BE49-F238E27FC236}">
                        <a16:creationId xmlns:a16="http://schemas.microsoft.com/office/drawing/2014/main" id="{D9DB8AEB-E3E8-2717-214E-3C6F257A897A}"/>
                      </a:ext>
                    </a:extLst>
                  </p:cNvPr>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900" i="1" smtClean="0">
                                  <a:solidFill>
                                    <a:schemeClr val="bg1"/>
                                  </a:solidFill>
                                  <a:latin typeface="Cambria Math" panose="02040503050406030204" pitchFamily="18" charset="0"/>
                                </a:rPr>
                              </m:ctrlPr>
                            </m:sSubPr>
                            <m:e>
                              <m:r>
                                <a:rPr lang="en-US" sz="900" b="0" i="1" smtClean="0">
                                  <a:solidFill>
                                    <a:schemeClr val="bg1"/>
                                  </a:solidFill>
                                  <a:latin typeface="Cambria Math" panose="02040503050406030204" pitchFamily="18" charset="0"/>
                                </a:rPr>
                                <m:t>𝑡</m:t>
                              </m:r>
                            </m:e>
                            <m:sub>
                              <m:r>
                                <a:rPr lang="en-US" sz="900" b="0" i="1" smtClean="0">
                                  <a:solidFill>
                                    <a:schemeClr val="bg1"/>
                                  </a:solidFill>
                                  <a:latin typeface="Cambria Math" panose="02040503050406030204" pitchFamily="18" charset="0"/>
                                </a:rPr>
                                <m:t>𝑅</m:t>
                              </m:r>
                            </m:sub>
                          </m:sSub>
                        </m:oMath>
                      </m:oMathPara>
                    </a14:m>
                    <a:endParaRPr lang="en-NL" sz="900">
                      <a:solidFill>
                        <a:schemeClr val="bg1"/>
                      </a:solidFill>
                    </a:endParaRPr>
                  </a:p>
                </p:txBody>
              </p:sp>
            </mc:Choice>
            <mc:Fallback>
              <p:sp>
                <p:nvSpPr>
                  <p:cNvPr id="14" name="Freeform: Shape 13">
                    <a:extLst>
                      <a:ext uri="{FF2B5EF4-FFF2-40B4-BE49-F238E27FC236}">
                        <a16:creationId xmlns:a16="http://schemas.microsoft.com/office/drawing/2014/main" id="{D9DB8AEB-E3E8-2717-214E-3C6F257A897A}"/>
                      </a:ext>
                    </a:extLst>
                  </p:cNvPr>
                  <p:cNvSpPr>
                    <a:spLocks noRot="1" noChangeAspect="1" noMove="1" noResize="1" noEditPoints="1" noAdjustHandles="1" noChangeArrowheads="1" noChangeShapeType="1" noTextEdit="1"/>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3"/>
                    <a:stretch>
                      <a:fillRect/>
                    </a:stretch>
                  </a:blipFill>
                  <a:ln w="12799" cap="flat">
                    <a:noFill/>
                    <a:prstDash val="solid"/>
                    <a:miter/>
                  </a:ln>
                </p:spPr>
                <p:txBody>
                  <a:bodyPr/>
                  <a:lstStyle/>
                  <a:p>
                    <a:r>
                      <a:rPr lang="en-NL">
                        <a:noFill/>
                      </a:rPr>
                      <a:t> </a:t>
                    </a:r>
                  </a:p>
                </p:txBody>
              </p:sp>
            </mc:Fallback>
          </mc:AlternateContent>
          <p:sp>
            <p:nvSpPr>
              <p:cNvPr id="16" name="Freeform: Shape 15">
                <a:extLst>
                  <a:ext uri="{FF2B5EF4-FFF2-40B4-BE49-F238E27FC236}">
                    <a16:creationId xmlns:a16="http://schemas.microsoft.com/office/drawing/2014/main" id="{8E0501C1-C653-3754-0C32-2941E39A691B}"/>
                  </a:ext>
                </a:extLst>
              </p:cNvPr>
              <p:cNvSpPr/>
              <p:nvPr/>
            </p:nvSpPr>
            <p:spPr>
              <a:xfrm>
                <a:off x="2383192"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17" name="Freeform: Shape 16">
              <a:extLst>
                <a:ext uri="{FF2B5EF4-FFF2-40B4-BE49-F238E27FC236}">
                  <a16:creationId xmlns:a16="http://schemas.microsoft.com/office/drawing/2014/main" id="{782B71BD-884B-0D60-ABB0-FDC297D5353F}"/>
                </a:ext>
              </a:extLst>
            </p:cNvPr>
            <p:cNvSpPr/>
            <p:nvPr/>
          </p:nvSpPr>
          <p:spPr>
            <a:xfrm>
              <a:off x="2343331"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20" name="Group 19">
            <a:extLst>
              <a:ext uri="{FF2B5EF4-FFF2-40B4-BE49-F238E27FC236}">
                <a16:creationId xmlns:a16="http://schemas.microsoft.com/office/drawing/2014/main" id="{EB2E375E-F1A1-3E9D-6A67-AF54BB7C3EBE}"/>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D3BF8A5F-3C10-3CC9-2EAB-9E1330C61A02}"/>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B6E700DB-22F8-4BAC-446E-7898083FF32B}"/>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BA905BDA-A4D5-36B7-BF03-B525111B7620}"/>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C3AEF5D3-4D9E-865F-8884-FA9F81BA5AE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F3C02F42-36BB-B827-DFCA-1037071C0829}"/>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C4928B4A-3EF3-C64F-DBC6-737A567C0CF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34" name="Group 33">
            <a:extLst>
              <a:ext uri="{FF2B5EF4-FFF2-40B4-BE49-F238E27FC236}">
                <a16:creationId xmlns:a16="http://schemas.microsoft.com/office/drawing/2014/main" id="{D45B2EB9-56F1-E2CF-5AA4-737E75B5C48E}"/>
              </a:ext>
            </a:extLst>
          </p:cNvPr>
          <p:cNvGrpSpPr/>
          <p:nvPr/>
        </p:nvGrpSpPr>
        <p:grpSpPr>
          <a:xfrm>
            <a:off x="4675432" y="4455460"/>
            <a:ext cx="533607" cy="907898"/>
            <a:chOff x="1853932" y="3994261"/>
            <a:chExt cx="719600" cy="1224347"/>
          </a:xfrm>
        </p:grpSpPr>
        <p:grpSp>
          <p:nvGrpSpPr>
            <p:cNvPr id="35" name="Graphic 2" descr="Database with solid fill">
              <a:extLst>
                <a:ext uri="{FF2B5EF4-FFF2-40B4-BE49-F238E27FC236}">
                  <a16:creationId xmlns:a16="http://schemas.microsoft.com/office/drawing/2014/main" id="{92F90456-1B10-6DEB-5D32-BFE0B61C3906}"/>
                </a:ext>
              </a:extLst>
            </p:cNvPr>
            <p:cNvGrpSpPr/>
            <p:nvPr/>
          </p:nvGrpSpPr>
          <p:grpSpPr>
            <a:xfrm>
              <a:off x="1853932" y="3994261"/>
              <a:ext cx="719600" cy="976585"/>
              <a:chOff x="1893793" y="4518082"/>
              <a:chExt cx="719600" cy="976585"/>
            </a:xfrm>
            <a:solidFill>
              <a:schemeClr val="bg1">
                <a:lumMod val="75000"/>
              </a:schemeClr>
            </a:solidFill>
          </p:grpSpPr>
          <p:sp>
            <p:nvSpPr>
              <p:cNvPr id="37" name="Freeform: Shape 36">
                <a:extLst>
                  <a:ext uri="{FF2B5EF4-FFF2-40B4-BE49-F238E27FC236}">
                    <a16:creationId xmlns:a16="http://schemas.microsoft.com/office/drawing/2014/main" id="{22C86F5D-CBD4-5E4C-C511-B62105245137}"/>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38" name="Freeform: Shape 37">
                <a:extLst>
                  <a:ext uri="{FF2B5EF4-FFF2-40B4-BE49-F238E27FC236}">
                    <a16:creationId xmlns:a16="http://schemas.microsoft.com/office/drawing/2014/main" id="{95F41C42-EE00-8E21-40E1-72C2C03FC220}"/>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39" name="Freeform: Shape 38">
                    <a:extLst>
                      <a:ext uri="{FF2B5EF4-FFF2-40B4-BE49-F238E27FC236}">
                        <a16:creationId xmlns:a16="http://schemas.microsoft.com/office/drawing/2014/main" id="{1426611A-2371-BBAB-50F8-69FE81735407}"/>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39" name="Freeform: Shape 38">
                    <a:extLst>
                      <a:ext uri="{FF2B5EF4-FFF2-40B4-BE49-F238E27FC236}">
                        <a16:creationId xmlns:a16="http://schemas.microsoft.com/office/drawing/2014/main" id="{1426611A-2371-BBAB-50F8-69FE81735407}"/>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0" name="Freeform: Shape 39">
                    <a:extLst>
                      <a:ext uri="{FF2B5EF4-FFF2-40B4-BE49-F238E27FC236}">
                        <a16:creationId xmlns:a16="http://schemas.microsoft.com/office/drawing/2014/main" id="{8944CD74-F75D-819F-0DA9-4025DC7E3BE5}"/>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40" name="Freeform: Shape 39">
                    <a:extLst>
                      <a:ext uri="{FF2B5EF4-FFF2-40B4-BE49-F238E27FC236}">
                        <a16:creationId xmlns:a16="http://schemas.microsoft.com/office/drawing/2014/main" id="{8944CD74-F75D-819F-0DA9-4025DC7E3BE5}"/>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36" name="Freeform: Shape 35">
              <a:extLst>
                <a:ext uri="{FF2B5EF4-FFF2-40B4-BE49-F238E27FC236}">
                  <a16:creationId xmlns:a16="http://schemas.microsoft.com/office/drawing/2014/main" id="{D885068D-5B14-2932-10F4-4AA55BBAFC7B}"/>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B9536509-CFBA-9C40-3B75-C46E811EB886}"/>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pic>
        <p:nvPicPr>
          <p:cNvPr id="141" name="Picture 140" descr="Logo, icon&#10;&#10;Description automatically generated">
            <a:extLst>
              <a:ext uri="{FF2B5EF4-FFF2-40B4-BE49-F238E27FC236}">
                <a16:creationId xmlns:a16="http://schemas.microsoft.com/office/drawing/2014/main" id="{951CA666-F37E-81C1-1E53-16F02DEC1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3761" y="5472456"/>
            <a:ext cx="697999" cy="697999"/>
          </a:xfrm>
          <a:prstGeom prst="rect">
            <a:avLst/>
          </a:prstGeom>
        </p:spPr>
      </p:pic>
      <p:pic>
        <p:nvPicPr>
          <p:cNvPr id="144" name="Picture 143" descr="Icon, circle&#10;&#10;Description automatically generated">
            <a:extLst>
              <a:ext uri="{FF2B5EF4-FFF2-40B4-BE49-F238E27FC236}">
                <a16:creationId xmlns:a16="http://schemas.microsoft.com/office/drawing/2014/main" id="{7377530C-89AB-AE6B-280E-D4458595D5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5689" y="5555288"/>
            <a:ext cx="709854" cy="709854"/>
          </a:xfrm>
          <a:prstGeom prst="rect">
            <a:avLst/>
          </a:prstGeom>
        </p:spPr>
      </p:pic>
      <p:pic>
        <p:nvPicPr>
          <p:cNvPr id="158" name="Picture 157" descr="Diagram&#10;&#10;Description automatically generated">
            <a:extLst>
              <a:ext uri="{FF2B5EF4-FFF2-40B4-BE49-F238E27FC236}">
                <a16:creationId xmlns:a16="http://schemas.microsoft.com/office/drawing/2014/main" id="{0DAB5D26-9E9C-F7E2-3AB0-B12B7E595BB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mc:AlternateContent xmlns:mc="http://schemas.openxmlformats.org/markup-compatibility/2006">
        <mc:Choice xmlns:a14="http://schemas.microsoft.com/office/drawing/2010/main" Requires="a14">
          <p:sp>
            <p:nvSpPr>
              <p:cNvPr id="49" name="Tekstvak 25">
                <a:extLst>
                  <a:ext uri="{FF2B5EF4-FFF2-40B4-BE49-F238E27FC236}">
                    <a16:creationId xmlns:a16="http://schemas.microsoft.com/office/drawing/2014/main" id="{801635BA-7024-100B-CFA6-857E4D55B081}"/>
                  </a:ext>
                </a:extLst>
              </p:cNvPr>
              <p:cNvSpPr txBox="1"/>
              <p:nvPr/>
            </p:nvSpPr>
            <p:spPr>
              <a:xfrm>
                <a:off x="1117957" y="4532024"/>
                <a:ext cx="1318096"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a:t>
                </a:r>
                <a14:m>
                  <m:oMath xmlns:m="http://schemas.openxmlformats.org/officeDocument/2006/math">
                    <m:sSub>
                      <m:sSubPr>
                        <m:ctrlPr>
                          <a:rPr lang="nl-BE"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𝑹</m:t>
                        </m:r>
                      </m:sub>
                    </m:sSub>
                  </m:oMath>
                </a14:m>
                <a:endParaRPr lang="nl-BE" sz="1600" b="1">
                  <a:latin typeface="UGent Panno Text (Body)"/>
                </a:endParaRPr>
              </a:p>
            </p:txBody>
          </p:sp>
        </mc:Choice>
        <mc:Fallback>
          <p:sp>
            <p:nvSpPr>
              <p:cNvPr id="49" name="Tekstvak 25">
                <a:extLst>
                  <a:ext uri="{FF2B5EF4-FFF2-40B4-BE49-F238E27FC236}">
                    <a16:creationId xmlns:a16="http://schemas.microsoft.com/office/drawing/2014/main" id="{801635BA-7024-100B-CFA6-857E4D55B081}"/>
                  </a:ext>
                </a:extLst>
              </p:cNvPr>
              <p:cNvSpPr txBox="1">
                <a:spLocks noRot="1" noChangeAspect="1" noMove="1" noResize="1" noEditPoints="1" noAdjustHandles="1" noChangeArrowheads="1" noChangeShapeType="1" noTextEdit="1"/>
              </p:cNvSpPr>
              <p:nvPr/>
            </p:nvSpPr>
            <p:spPr>
              <a:xfrm>
                <a:off x="1117957" y="4532024"/>
                <a:ext cx="1318096" cy="418923"/>
              </a:xfrm>
              <a:prstGeom prst="rect">
                <a:avLst/>
              </a:prstGeom>
              <a:blipFill>
                <a:blip r:embed="rId19"/>
                <a:stretch>
                  <a:fillRect b="-17391"/>
                </a:stretch>
              </a:blipFill>
              <a:effectLst/>
            </p:spPr>
            <p:txBody>
              <a:bodyPr/>
              <a:lstStyle/>
              <a:p>
                <a:r>
                  <a:rPr lang="en-NL">
                    <a:noFill/>
                  </a:rPr>
                  <a:t> </a:t>
                </a:r>
              </a:p>
            </p:txBody>
          </p:sp>
        </mc:Fallback>
      </mc:AlternateContent>
      <p:grpSp>
        <p:nvGrpSpPr>
          <p:cNvPr id="64" name="Group 63">
            <a:extLst>
              <a:ext uri="{FF2B5EF4-FFF2-40B4-BE49-F238E27FC236}">
                <a16:creationId xmlns:a16="http://schemas.microsoft.com/office/drawing/2014/main" id="{0213DC6C-CC0A-2648-FDF7-065DD6FCE726}"/>
              </a:ext>
            </a:extLst>
          </p:cNvPr>
          <p:cNvGrpSpPr/>
          <p:nvPr/>
        </p:nvGrpSpPr>
        <p:grpSpPr>
          <a:xfrm>
            <a:off x="11121456" y="4534654"/>
            <a:ext cx="533607" cy="907898"/>
            <a:chOff x="1853932" y="3994261"/>
            <a:chExt cx="719600" cy="1224347"/>
          </a:xfrm>
        </p:grpSpPr>
        <p:grpSp>
          <p:nvGrpSpPr>
            <p:cNvPr id="65" name="Graphic 2" descr="Database with solid fill">
              <a:extLst>
                <a:ext uri="{FF2B5EF4-FFF2-40B4-BE49-F238E27FC236}">
                  <a16:creationId xmlns:a16="http://schemas.microsoft.com/office/drawing/2014/main" id="{370CA84C-F849-B3E9-37B6-71E837312196}"/>
                </a:ext>
              </a:extLst>
            </p:cNvPr>
            <p:cNvGrpSpPr/>
            <p:nvPr/>
          </p:nvGrpSpPr>
          <p:grpSpPr>
            <a:xfrm>
              <a:off x="1853932" y="3994261"/>
              <a:ext cx="719600" cy="976585"/>
              <a:chOff x="1893793" y="4518082"/>
              <a:chExt cx="719600" cy="976585"/>
            </a:xfrm>
            <a:solidFill>
              <a:schemeClr val="bg1">
                <a:lumMod val="75000"/>
              </a:schemeClr>
            </a:solidFill>
          </p:grpSpPr>
          <p:sp>
            <p:nvSpPr>
              <p:cNvPr id="67" name="Freeform: Shape 66">
                <a:extLst>
                  <a:ext uri="{FF2B5EF4-FFF2-40B4-BE49-F238E27FC236}">
                    <a16:creationId xmlns:a16="http://schemas.microsoft.com/office/drawing/2014/main" id="{0BB95BDC-66F2-CFF1-B3BF-F566ABF816C1}"/>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68" name="Freeform: Shape 67">
                <a:extLst>
                  <a:ext uri="{FF2B5EF4-FFF2-40B4-BE49-F238E27FC236}">
                    <a16:creationId xmlns:a16="http://schemas.microsoft.com/office/drawing/2014/main" id="{F38AC31C-38C1-4CCE-4368-987F62603126}"/>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69" name="Freeform: Shape 68">
                    <a:extLst>
                      <a:ext uri="{FF2B5EF4-FFF2-40B4-BE49-F238E27FC236}">
                        <a16:creationId xmlns:a16="http://schemas.microsoft.com/office/drawing/2014/main" id="{BB61C9FE-3845-F8CB-7A04-4DE99A8BAB7B}"/>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69" name="Freeform: Shape 68">
                    <a:extLst>
                      <a:ext uri="{FF2B5EF4-FFF2-40B4-BE49-F238E27FC236}">
                        <a16:creationId xmlns:a16="http://schemas.microsoft.com/office/drawing/2014/main" id="{BB61C9FE-3845-F8CB-7A04-4DE99A8BAB7B}"/>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0" name="Freeform: Shape 69">
                    <a:extLst>
                      <a:ext uri="{FF2B5EF4-FFF2-40B4-BE49-F238E27FC236}">
                        <a16:creationId xmlns:a16="http://schemas.microsoft.com/office/drawing/2014/main" id="{5FFBE8C2-C8C4-3662-8BB5-A5879FEE0CAB}"/>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70" name="Freeform: Shape 69">
                    <a:extLst>
                      <a:ext uri="{FF2B5EF4-FFF2-40B4-BE49-F238E27FC236}">
                        <a16:creationId xmlns:a16="http://schemas.microsoft.com/office/drawing/2014/main" id="{5FFBE8C2-C8C4-3662-8BB5-A5879FEE0CAB}"/>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66" name="Freeform: Shape 65">
              <a:extLst>
                <a:ext uri="{FF2B5EF4-FFF2-40B4-BE49-F238E27FC236}">
                  <a16:creationId xmlns:a16="http://schemas.microsoft.com/office/drawing/2014/main" id="{827F4704-713E-87C3-9C48-C95E331431A9}"/>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15A387"/>
            </a:solidFill>
            <a:ln w="12799" cap="flat">
              <a:noFill/>
              <a:prstDash val="solid"/>
              <a:miter/>
            </a:ln>
          </p:spPr>
          <p:txBody>
            <a:bodyPr rtlCol="0" anchor="ctr"/>
            <a:lstStyle/>
            <a:p>
              <a:pPr algn="ctr"/>
              <a:r>
                <a:rPr lang="en-US" sz="1000">
                  <a:solidFill>
                    <a:schemeClr val="bg1"/>
                  </a:solidFill>
                </a:rPr>
                <a:t>Int.</a:t>
              </a:r>
              <a:endParaRPr lang="en-NL" sz="1000">
                <a:solidFill>
                  <a:schemeClr val="bg1"/>
                </a:solidFill>
              </a:endParaRPr>
            </a:p>
          </p:txBody>
        </p:sp>
      </p:grpSp>
      <p:sp>
        <p:nvSpPr>
          <p:cNvPr id="72" name="Tekstvak 25">
            <a:extLst>
              <a:ext uri="{FF2B5EF4-FFF2-40B4-BE49-F238E27FC236}">
                <a16:creationId xmlns:a16="http://schemas.microsoft.com/office/drawing/2014/main" id="{BF1927AC-9EB3-6DA3-1B29-D05156A2710B}"/>
              </a:ext>
            </a:extLst>
          </p:cNvPr>
          <p:cNvSpPr txBox="1"/>
          <p:nvPr/>
        </p:nvSpPr>
        <p:spPr>
          <a:xfrm>
            <a:off x="2975282" y="4526033"/>
            <a:ext cx="1700145"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mobility</a:t>
            </a:r>
          </a:p>
        </p:txBody>
      </p:sp>
      <p:sp>
        <p:nvSpPr>
          <p:cNvPr id="51" name="Rectangle: Rounded Corners 50">
            <a:extLst>
              <a:ext uri="{FF2B5EF4-FFF2-40B4-BE49-F238E27FC236}">
                <a16:creationId xmlns:a16="http://schemas.microsoft.com/office/drawing/2014/main" id="{31E43B5C-BEC9-F652-FBB7-1CEB7DE46230}"/>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Rectangle: Rounded Corners 51">
            <a:extLst>
              <a:ext uri="{FF2B5EF4-FFF2-40B4-BE49-F238E27FC236}">
                <a16:creationId xmlns:a16="http://schemas.microsoft.com/office/drawing/2014/main" id="{56C2468C-C0CE-558F-E0E0-7E37179D85EE}"/>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2B53C24E-EE77-9188-7E8D-E885E292529A}"/>
              </a:ext>
            </a:extLst>
          </p:cNvPr>
          <p:cNvSpPr>
            <a:spLocks noGrp="1"/>
          </p:cNvSpPr>
          <p:nvPr>
            <p:ph type="title"/>
          </p:nvPr>
        </p:nvSpPr>
        <p:spPr>
          <a:xfrm>
            <a:off x="838200" y="365125"/>
            <a:ext cx="11007762" cy="1325563"/>
          </a:xfrm>
        </p:spPr>
        <p:txBody>
          <a:bodyPr>
            <a:normAutofit/>
          </a:bodyPr>
          <a:lstStyle/>
          <a:p>
            <a:r>
              <a:rPr lang="en-US" sz="3600"/>
              <a:t>A learned scoring function instead of a preset equation</a:t>
            </a:r>
            <a:endParaRPr lang="en-BE" sz="3600"/>
          </a:p>
        </p:txBody>
      </p:sp>
    </p:spTree>
    <p:extLst>
      <p:ext uri="{BB962C8B-B14F-4D97-AF65-F5344CB8AC3E}">
        <p14:creationId xmlns:p14="http://schemas.microsoft.com/office/powerpoint/2010/main" val="78703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E597FA-F354-6532-C323-68520C88924D}"/>
              </a:ext>
            </a:extLst>
          </p:cNvPr>
          <p:cNvSpPr>
            <a:spLocks noGrp="1"/>
          </p:cNvSpPr>
          <p:nvPr>
            <p:ph type="title"/>
          </p:nvPr>
        </p:nvSpPr>
        <p:spPr/>
        <p:txBody>
          <a:bodyPr>
            <a:normAutofit/>
          </a:bodyPr>
          <a:lstStyle/>
          <a:p>
            <a:r>
              <a:rPr lang="en-US"/>
              <a:t>Nearly the whole LC-IM-MS workflow can be predicted</a:t>
            </a:r>
            <a:endParaRPr lang="en-BE"/>
          </a:p>
        </p:txBody>
      </p:sp>
      <p:sp>
        <p:nvSpPr>
          <p:cNvPr id="4" name="Slide Number Placeholder 3">
            <a:extLst>
              <a:ext uri="{FF2B5EF4-FFF2-40B4-BE49-F238E27FC236}">
                <a16:creationId xmlns:a16="http://schemas.microsoft.com/office/drawing/2014/main" id="{B94D6175-AE32-090A-BE12-EFB8B17D7204}"/>
              </a:ext>
            </a:extLst>
          </p:cNvPr>
          <p:cNvSpPr>
            <a:spLocks noGrp="1"/>
          </p:cNvSpPr>
          <p:nvPr>
            <p:ph type="sldNum" sz="quarter" idx="12"/>
          </p:nvPr>
        </p:nvSpPr>
        <p:spPr/>
        <p:txBody>
          <a:bodyPr/>
          <a:lstStyle/>
          <a:p>
            <a:fld id="{B1E3F558-74D7-4DE7-865B-0F3399673619}" type="slidenum">
              <a:rPr lang="nl-BE" smtClean="0"/>
              <a:pPr/>
              <a:t>12</a:t>
            </a:fld>
            <a:endParaRPr lang="nl-BE"/>
          </a:p>
        </p:txBody>
      </p:sp>
      <p:sp>
        <p:nvSpPr>
          <p:cNvPr id="14" name="Footer Placeholder 15">
            <a:extLst>
              <a:ext uri="{FF2B5EF4-FFF2-40B4-BE49-F238E27FC236}">
                <a16:creationId xmlns:a16="http://schemas.microsoft.com/office/drawing/2014/main" id="{E86EA3B1-865F-55A1-8AC5-9EE9008B4B28}"/>
              </a:ext>
            </a:extLst>
          </p:cNvPr>
          <p:cNvSpPr txBox="1">
            <a:spLocks/>
          </p:cNvSpPr>
          <p:nvPr/>
        </p:nvSpPr>
        <p:spPr>
          <a:xfrm>
            <a:off x="838200" y="6356350"/>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Adapted from Robbin Bouwmeester* &amp; Ralf Gabriels* et al. (2020) </a:t>
            </a:r>
            <a:r>
              <a:rPr lang="nl-BE" err="1"/>
              <a:t>Proteomics</a:t>
            </a:r>
            <a:r>
              <a:rPr lang="nl-BE"/>
              <a:t>. doi:10.1002/pmic.201900351</a:t>
            </a:r>
          </a:p>
        </p:txBody>
      </p:sp>
      <p:pic>
        <p:nvPicPr>
          <p:cNvPr id="6" name="Picture 5" descr="A screenshot of a computer&#10;&#10;Description automatically generated">
            <a:extLst>
              <a:ext uri="{FF2B5EF4-FFF2-40B4-BE49-F238E27FC236}">
                <a16:creationId xmlns:a16="http://schemas.microsoft.com/office/drawing/2014/main" id="{D86D11AA-8576-6FEE-A7E8-6F5D23A8A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880" y="1027906"/>
            <a:ext cx="8116239" cy="5232533"/>
          </a:xfrm>
          <a:prstGeom prst="rect">
            <a:avLst/>
          </a:prstGeom>
        </p:spPr>
      </p:pic>
    </p:spTree>
    <p:extLst>
      <p:ext uri="{BB962C8B-B14F-4D97-AF65-F5344CB8AC3E}">
        <p14:creationId xmlns:p14="http://schemas.microsoft.com/office/powerpoint/2010/main" val="3583099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CDC8-9297-36F2-9D64-3D14DBE11CED}"/>
              </a:ext>
            </a:extLst>
          </p:cNvPr>
          <p:cNvSpPr>
            <a:spLocks noGrp="1"/>
          </p:cNvSpPr>
          <p:nvPr>
            <p:ph type="title"/>
          </p:nvPr>
        </p:nvSpPr>
        <p:spPr/>
        <p:txBody>
          <a:bodyPr/>
          <a:lstStyle/>
          <a:p>
            <a:r>
              <a:rPr lang="en-US"/>
              <a:t>Orthogonality in predicted features leads to an improved separation between </a:t>
            </a:r>
            <a:r>
              <a:rPr lang="en-US" i="1"/>
              <a:t>true  </a:t>
            </a:r>
            <a:r>
              <a:rPr lang="en-US"/>
              <a:t>and </a:t>
            </a:r>
            <a:r>
              <a:rPr lang="en-US" i="1"/>
              <a:t>false </a:t>
            </a:r>
            <a:r>
              <a:rPr lang="en-US"/>
              <a:t> PSMs</a:t>
            </a:r>
            <a:endParaRPr lang="LID4096"/>
          </a:p>
        </p:txBody>
      </p:sp>
      <p:sp>
        <p:nvSpPr>
          <p:cNvPr id="4" name="Slide Number Placeholder 3">
            <a:extLst>
              <a:ext uri="{FF2B5EF4-FFF2-40B4-BE49-F238E27FC236}">
                <a16:creationId xmlns:a16="http://schemas.microsoft.com/office/drawing/2014/main" id="{AB8EBEF8-0CA9-AEE6-E722-51A933638DFC}"/>
              </a:ext>
            </a:extLst>
          </p:cNvPr>
          <p:cNvSpPr>
            <a:spLocks noGrp="1"/>
          </p:cNvSpPr>
          <p:nvPr>
            <p:ph type="sldNum" sz="quarter" idx="12"/>
          </p:nvPr>
        </p:nvSpPr>
        <p:spPr/>
        <p:txBody>
          <a:bodyPr/>
          <a:lstStyle/>
          <a:p>
            <a:fld id="{B1E3F558-74D7-4DE7-865B-0F3399673619}" type="slidenum">
              <a:rPr lang="nl-BE" smtClean="0"/>
              <a:pPr/>
              <a:t>13</a:t>
            </a:fld>
            <a:endParaRPr lang="nl-BE"/>
          </a:p>
        </p:txBody>
      </p:sp>
      <p:pic>
        <p:nvPicPr>
          <p:cNvPr id="8" name="Picture 7">
            <a:extLst>
              <a:ext uri="{FF2B5EF4-FFF2-40B4-BE49-F238E27FC236}">
                <a16:creationId xmlns:a16="http://schemas.microsoft.com/office/drawing/2014/main" id="{A5DF6F5E-6B30-E70E-79A5-88A31E28BB23}"/>
              </a:ext>
            </a:extLst>
          </p:cNvPr>
          <p:cNvPicPr>
            <a:picLocks noChangeAspect="1"/>
          </p:cNvPicPr>
          <p:nvPr/>
        </p:nvPicPr>
        <p:blipFill>
          <a:blip r:embed="rId2"/>
          <a:stretch>
            <a:fillRect/>
          </a:stretch>
        </p:blipFill>
        <p:spPr>
          <a:xfrm>
            <a:off x="6444210" y="1569250"/>
            <a:ext cx="4991448" cy="4859443"/>
          </a:xfrm>
          <a:prstGeom prst="rect">
            <a:avLst/>
          </a:prstGeom>
        </p:spPr>
      </p:pic>
      <p:pic>
        <p:nvPicPr>
          <p:cNvPr id="14" name="Picture 13">
            <a:extLst>
              <a:ext uri="{FF2B5EF4-FFF2-40B4-BE49-F238E27FC236}">
                <a16:creationId xmlns:a16="http://schemas.microsoft.com/office/drawing/2014/main" id="{78ED06D3-18CB-B510-8E2E-F001111B2BB2}"/>
              </a:ext>
            </a:extLst>
          </p:cNvPr>
          <p:cNvPicPr>
            <a:picLocks noChangeAspect="1"/>
          </p:cNvPicPr>
          <p:nvPr/>
        </p:nvPicPr>
        <p:blipFill>
          <a:blip r:embed="rId3"/>
          <a:stretch>
            <a:fillRect/>
          </a:stretch>
        </p:blipFill>
        <p:spPr>
          <a:xfrm>
            <a:off x="3284439" y="3905604"/>
            <a:ext cx="2530965" cy="2500834"/>
          </a:xfrm>
          <a:prstGeom prst="rect">
            <a:avLst/>
          </a:prstGeom>
        </p:spPr>
      </p:pic>
      <p:pic>
        <p:nvPicPr>
          <p:cNvPr id="16" name="Picture 15">
            <a:extLst>
              <a:ext uri="{FF2B5EF4-FFF2-40B4-BE49-F238E27FC236}">
                <a16:creationId xmlns:a16="http://schemas.microsoft.com/office/drawing/2014/main" id="{0EA73099-A557-7B3E-EAF4-7B5B7218D41B}"/>
              </a:ext>
            </a:extLst>
          </p:cNvPr>
          <p:cNvPicPr>
            <a:picLocks noChangeAspect="1"/>
          </p:cNvPicPr>
          <p:nvPr/>
        </p:nvPicPr>
        <p:blipFill>
          <a:blip r:embed="rId4"/>
          <a:stretch>
            <a:fillRect/>
          </a:stretch>
        </p:blipFill>
        <p:spPr>
          <a:xfrm>
            <a:off x="870539" y="1640600"/>
            <a:ext cx="2191996" cy="2500834"/>
          </a:xfrm>
          <a:prstGeom prst="rect">
            <a:avLst/>
          </a:prstGeom>
        </p:spPr>
      </p:pic>
      <p:sp>
        <p:nvSpPr>
          <p:cNvPr id="17" name="TextBox 16">
            <a:extLst>
              <a:ext uri="{FF2B5EF4-FFF2-40B4-BE49-F238E27FC236}">
                <a16:creationId xmlns:a16="http://schemas.microsoft.com/office/drawing/2014/main" id="{35790B4E-BE86-E46B-5584-7A1FCF986B3A}"/>
              </a:ext>
            </a:extLst>
          </p:cNvPr>
          <p:cNvSpPr txBox="1"/>
          <p:nvPr/>
        </p:nvSpPr>
        <p:spPr>
          <a:xfrm>
            <a:off x="3373212" y="2941105"/>
            <a:ext cx="864638" cy="1200329"/>
          </a:xfrm>
          <a:prstGeom prst="rect">
            <a:avLst/>
          </a:prstGeom>
          <a:noFill/>
        </p:spPr>
        <p:txBody>
          <a:bodyPr wrap="square" rtlCol="0">
            <a:spAutoFit/>
          </a:bodyPr>
          <a:lstStyle/>
          <a:p>
            <a:r>
              <a:rPr lang="en-US" sz="7200" b="1"/>
              <a:t>+</a:t>
            </a:r>
            <a:endParaRPr lang="LID4096" sz="7200" b="1"/>
          </a:p>
        </p:txBody>
      </p:sp>
      <p:sp>
        <p:nvSpPr>
          <p:cNvPr id="18" name="TextBox 17">
            <a:extLst>
              <a:ext uri="{FF2B5EF4-FFF2-40B4-BE49-F238E27FC236}">
                <a16:creationId xmlns:a16="http://schemas.microsoft.com/office/drawing/2014/main" id="{84144E73-E3ED-EF29-B2CF-29515000DEAD}"/>
              </a:ext>
            </a:extLst>
          </p:cNvPr>
          <p:cNvSpPr txBox="1"/>
          <p:nvPr/>
        </p:nvSpPr>
        <p:spPr>
          <a:xfrm>
            <a:off x="5663681" y="3471800"/>
            <a:ext cx="864638" cy="1200329"/>
          </a:xfrm>
          <a:prstGeom prst="rect">
            <a:avLst/>
          </a:prstGeom>
          <a:noFill/>
        </p:spPr>
        <p:txBody>
          <a:bodyPr wrap="square" rtlCol="0">
            <a:spAutoFit/>
          </a:bodyPr>
          <a:lstStyle/>
          <a:p>
            <a:pPr algn="ctr"/>
            <a:r>
              <a:rPr lang="en-US" sz="7200" b="1"/>
              <a:t>=</a:t>
            </a:r>
            <a:endParaRPr lang="LID4096" sz="7200" b="1"/>
          </a:p>
        </p:txBody>
      </p:sp>
      <p:pic>
        <p:nvPicPr>
          <p:cNvPr id="19" name="Picture 4">
            <a:extLst>
              <a:ext uri="{FF2B5EF4-FFF2-40B4-BE49-F238E27FC236}">
                <a16:creationId xmlns:a16="http://schemas.microsoft.com/office/drawing/2014/main" id="{4064FB97-5305-BF07-93F4-2C48B4BE5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2" y="3254205"/>
            <a:ext cx="574129" cy="574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EB0E6BB-E7BE-242C-9CC5-06E5BDECBF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770" y="1690688"/>
            <a:ext cx="574128" cy="57412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5">
            <a:extLst>
              <a:ext uri="{FF2B5EF4-FFF2-40B4-BE49-F238E27FC236}">
                <a16:creationId xmlns:a16="http://schemas.microsoft.com/office/drawing/2014/main" id="{DA80543F-2250-2D9B-03C6-7C454A1B7204}"/>
              </a:ext>
            </a:extLst>
          </p:cNvPr>
          <p:cNvSpPr>
            <a:spLocks noGrp="1"/>
          </p:cNvSpPr>
          <p:nvPr>
            <p:ph type="ftr" sz="quarter" idx="11"/>
          </p:nvPr>
        </p:nvSpPr>
        <p:spPr>
          <a:xfrm>
            <a:off x="838200" y="6356350"/>
            <a:ext cx="7315200" cy="365125"/>
          </a:xfrm>
        </p:spPr>
        <p:txBody>
          <a:bodyPr/>
          <a:lstStyle/>
          <a:p>
            <a:r>
              <a:rPr lang="nl-BE"/>
              <a:t>Rescoring predicted behavior: Ana S C. Silva et al. (2019) Bioinformatics. doi:10.1093/bioinformatics/btz383</a:t>
            </a:r>
          </a:p>
          <a:p>
            <a:r>
              <a:rPr lang="nl-BE"/>
              <a:t>Dataset from CD Kelstrup et al. JPR. 2018. doi: 10.1021/acs.jproteome.7b00602 (PXD006932)</a:t>
            </a:r>
          </a:p>
        </p:txBody>
      </p:sp>
    </p:spTree>
    <p:extLst>
      <p:ext uri="{BB962C8B-B14F-4D97-AF65-F5344CB8AC3E}">
        <p14:creationId xmlns:p14="http://schemas.microsoft.com/office/powerpoint/2010/main" val="875679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83F-141D-5584-64CB-751D04B928FC}"/>
              </a:ext>
            </a:extLst>
          </p:cNvPr>
          <p:cNvSpPr>
            <a:spLocks noGrp="1"/>
          </p:cNvSpPr>
          <p:nvPr>
            <p:ph type="title"/>
          </p:nvPr>
        </p:nvSpPr>
        <p:spPr/>
        <p:txBody>
          <a:bodyPr>
            <a:normAutofit/>
          </a:bodyPr>
          <a:lstStyle/>
          <a:p>
            <a:r>
              <a:rPr lang="en-US"/>
              <a:t>Data-driven rescoring with predicted behavior results in sensitive and accurate peptide identification</a:t>
            </a:r>
            <a:endParaRPr lang="LID4096"/>
          </a:p>
        </p:txBody>
      </p:sp>
      <p:sp>
        <p:nvSpPr>
          <p:cNvPr id="4" name="Slide Number Placeholder 3">
            <a:extLst>
              <a:ext uri="{FF2B5EF4-FFF2-40B4-BE49-F238E27FC236}">
                <a16:creationId xmlns:a16="http://schemas.microsoft.com/office/drawing/2014/main" id="{A575FE09-7A6E-7750-7E6E-6ECD9DDC2D34}"/>
              </a:ext>
            </a:extLst>
          </p:cNvPr>
          <p:cNvSpPr>
            <a:spLocks noGrp="1"/>
          </p:cNvSpPr>
          <p:nvPr>
            <p:ph type="sldNum" sz="quarter" idx="12"/>
          </p:nvPr>
        </p:nvSpPr>
        <p:spPr/>
        <p:txBody>
          <a:bodyPr/>
          <a:lstStyle/>
          <a:p>
            <a:fld id="{B1E3F558-74D7-4DE7-865B-0F3399673619}" type="slidenum">
              <a:rPr lang="nl-BE" smtClean="0"/>
              <a:pPr/>
              <a:t>14</a:t>
            </a:fld>
            <a:endParaRPr lang="nl-BE"/>
          </a:p>
        </p:txBody>
      </p:sp>
      <p:pic>
        <p:nvPicPr>
          <p:cNvPr id="16" name="Picture 15">
            <a:extLst>
              <a:ext uri="{FF2B5EF4-FFF2-40B4-BE49-F238E27FC236}">
                <a16:creationId xmlns:a16="http://schemas.microsoft.com/office/drawing/2014/main" id="{FAA81D03-6A0F-D38E-1AA5-1D9345751834}"/>
              </a:ext>
            </a:extLst>
          </p:cNvPr>
          <p:cNvPicPr>
            <a:picLocks noChangeAspect="1"/>
          </p:cNvPicPr>
          <p:nvPr/>
        </p:nvPicPr>
        <p:blipFill>
          <a:blip r:embed="rId2"/>
          <a:stretch>
            <a:fillRect/>
          </a:stretch>
        </p:blipFill>
        <p:spPr>
          <a:xfrm>
            <a:off x="1064088" y="1698625"/>
            <a:ext cx="4819650" cy="4657725"/>
          </a:xfrm>
          <a:prstGeom prst="rect">
            <a:avLst/>
          </a:prstGeom>
        </p:spPr>
      </p:pic>
      <p:grpSp>
        <p:nvGrpSpPr>
          <p:cNvPr id="23" name="Group 22">
            <a:extLst>
              <a:ext uri="{FF2B5EF4-FFF2-40B4-BE49-F238E27FC236}">
                <a16:creationId xmlns:a16="http://schemas.microsoft.com/office/drawing/2014/main" id="{AADF374D-3B86-1FDA-A321-59750ACCF9EA}"/>
              </a:ext>
            </a:extLst>
          </p:cNvPr>
          <p:cNvGrpSpPr/>
          <p:nvPr/>
        </p:nvGrpSpPr>
        <p:grpSpPr>
          <a:xfrm>
            <a:off x="6096001" y="2210303"/>
            <a:ext cx="5257800" cy="3914616"/>
            <a:chOff x="6096001" y="2210303"/>
            <a:chExt cx="5257800" cy="3914616"/>
          </a:xfrm>
        </p:grpSpPr>
        <p:pic>
          <p:nvPicPr>
            <p:cNvPr id="18" name="Picture 17" descr="A graph of a number of people&#10;&#10;Description automatically generated with medium confidence">
              <a:extLst>
                <a:ext uri="{FF2B5EF4-FFF2-40B4-BE49-F238E27FC236}">
                  <a16:creationId xmlns:a16="http://schemas.microsoft.com/office/drawing/2014/main" id="{E09680EC-21BD-CE82-4830-34C933F888B6}"/>
                </a:ext>
              </a:extLst>
            </p:cNvPr>
            <p:cNvPicPr>
              <a:picLocks noChangeAspect="1"/>
            </p:cNvPicPr>
            <p:nvPr/>
          </p:nvPicPr>
          <p:blipFill rotWithShape="1">
            <a:blip r:embed="rId3">
              <a:extLst>
                <a:ext uri="{28A0092B-C50C-407E-A947-70E740481C1C}">
                  <a14:useLocalDpi xmlns:a14="http://schemas.microsoft.com/office/drawing/2010/main" val="0"/>
                </a:ext>
              </a:extLst>
            </a:blip>
            <a:srcRect l="502" t="19691" r="16971" b="10728"/>
            <a:stretch/>
          </p:blipFill>
          <p:spPr>
            <a:xfrm>
              <a:off x="6096001" y="2210303"/>
              <a:ext cx="5257800" cy="3088023"/>
            </a:xfrm>
            <a:prstGeom prst="rect">
              <a:avLst/>
            </a:prstGeom>
          </p:spPr>
        </p:pic>
        <p:pic>
          <p:nvPicPr>
            <p:cNvPr id="19" name="Picture 18" descr="A graph of a number of people&#10;&#10;Description automatically generated with medium confidence">
              <a:extLst>
                <a:ext uri="{FF2B5EF4-FFF2-40B4-BE49-F238E27FC236}">
                  <a16:creationId xmlns:a16="http://schemas.microsoft.com/office/drawing/2014/main" id="{E9FDBCCF-0D8B-F961-F6BD-B83B04F86522}"/>
                </a:ext>
              </a:extLst>
            </p:cNvPr>
            <p:cNvPicPr>
              <a:picLocks noChangeAspect="1"/>
            </p:cNvPicPr>
            <p:nvPr/>
          </p:nvPicPr>
          <p:blipFill rotWithShape="1">
            <a:blip r:embed="rId3">
              <a:extLst>
                <a:ext uri="{28A0092B-C50C-407E-A947-70E740481C1C}">
                  <a14:useLocalDpi xmlns:a14="http://schemas.microsoft.com/office/drawing/2010/main" val="0"/>
                </a:ext>
              </a:extLst>
            </a:blip>
            <a:srcRect l="83331" t="21384" r="869" b="61604"/>
            <a:stretch/>
          </p:blipFill>
          <p:spPr>
            <a:xfrm>
              <a:off x="9955454" y="5298326"/>
              <a:ext cx="1102125" cy="826593"/>
            </a:xfrm>
            <a:prstGeom prst="rect">
              <a:avLst/>
            </a:prstGeom>
          </p:spPr>
        </p:pic>
      </p:grpSp>
      <p:grpSp>
        <p:nvGrpSpPr>
          <p:cNvPr id="22" name="Group 21">
            <a:extLst>
              <a:ext uri="{FF2B5EF4-FFF2-40B4-BE49-F238E27FC236}">
                <a16:creationId xmlns:a16="http://schemas.microsoft.com/office/drawing/2014/main" id="{C1C5D03B-9D9A-33E5-AC88-5F387D3986E9}"/>
              </a:ext>
            </a:extLst>
          </p:cNvPr>
          <p:cNvGrpSpPr/>
          <p:nvPr/>
        </p:nvGrpSpPr>
        <p:grpSpPr>
          <a:xfrm>
            <a:off x="1598687" y="2408776"/>
            <a:ext cx="2329424" cy="1715107"/>
            <a:chOff x="1598686" y="2408776"/>
            <a:chExt cx="2331417" cy="1715107"/>
          </a:xfrm>
        </p:grpSpPr>
        <p:sp>
          <p:nvSpPr>
            <p:cNvPr id="20" name="Rectangle 19">
              <a:extLst>
                <a:ext uri="{FF2B5EF4-FFF2-40B4-BE49-F238E27FC236}">
                  <a16:creationId xmlns:a16="http://schemas.microsoft.com/office/drawing/2014/main" id="{32E3DF66-5831-DD13-FA4A-51F2B1FDB239}"/>
                </a:ext>
              </a:extLst>
            </p:cNvPr>
            <p:cNvSpPr/>
            <p:nvPr/>
          </p:nvSpPr>
          <p:spPr>
            <a:xfrm>
              <a:off x="1598686" y="2488864"/>
              <a:ext cx="1289849" cy="1635019"/>
            </a:xfrm>
            <a:prstGeom prst="rect">
              <a:avLst/>
            </a:prstGeom>
            <a:noFill/>
            <a:ln w="57150">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LID4096"/>
            </a:p>
          </p:txBody>
        </p:sp>
        <p:sp>
          <p:nvSpPr>
            <p:cNvPr id="21" name="TextBox 20">
              <a:extLst>
                <a:ext uri="{FF2B5EF4-FFF2-40B4-BE49-F238E27FC236}">
                  <a16:creationId xmlns:a16="http://schemas.microsoft.com/office/drawing/2014/main" id="{2F19E538-E463-1E39-5C9C-2C3D832ED4B6}"/>
                </a:ext>
              </a:extLst>
            </p:cNvPr>
            <p:cNvSpPr txBox="1"/>
            <p:nvPr/>
          </p:nvSpPr>
          <p:spPr>
            <a:xfrm>
              <a:off x="2912759" y="2408776"/>
              <a:ext cx="1017344" cy="923330"/>
            </a:xfrm>
            <a:prstGeom prst="rect">
              <a:avLst/>
            </a:prstGeom>
            <a:noFill/>
          </p:spPr>
          <p:txBody>
            <a:bodyPr wrap="square" rtlCol="0">
              <a:spAutoFit/>
            </a:bodyPr>
            <a:lstStyle/>
            <a:p>
              <a:r>
                <a:rPr lang="nl-BE" b="1" err="1">
                  <a:solidFill>
                    <a:schemeClr val="accent6">
                      <a:lumMod val="75000"/>
                    </a:schemeClr>
                  </a:solidFill>
                </a:rPr>
                <a:t>Newly</a:t>
              </a:r>
              <a:r>
                <a:rPr lang="nl-BE" b="1">
                  <a:solidFill>
                    <a:schemeClr val="accent6">
                      <a:lumMod val="75000"/>
                    </a:schemeClr>
                  </a:solidFill>
                </a:rPr>
                <a:t> </a:t>
              </a:r>
              <a:r>
                <a:rPr lang="nl-BE" b="1" err="1">
                  <a:solidFill>
                    <a:schemeClr val="accent6">
                      <a:lumMod val="75000"/>
                    </a:schemeClr>
                  </a:solidFill>
                </a:rPr>
                <a:t>added</a:t>
              </a:r>
              <a:r>
                <a:rPr lang="nl-BE" b="1">
                  <a:solidFill>
                    <a:schemeClr val="accent6">
                      <a:lumMod val="75000"/>
                    </a:schemeClr>
                  </a:solidFill>
                </a:rPr>
                <a:t> </a:t>
              </a:r>
              <a:r>
                <a:rPr lang="nl-BE" b="1" err="1">
                  <a:solidFill>
                    <a:schemeClr val="accent6">
                      <a:lumMod val="75000"/>
                    </a:schemeClr>
                  </a:solidFill>
                </a:rPr>
                <a:t>PSMs</a:t>
              </a:r>
              <a:endParaRPr lang="LID4096" b="1">
                <a:solidFill>
                  <a:schemeClr val="accent6">
                    <a:lumMod val="75000"/>
                  </a:schemeClr>
                </a:solidFill>
              </a:endParaRPr>
            </a:p>
          </p:txBody>
        </p:sp>
      </p:grpSp>
      <p:sp>
        <p:nvSpPr>
          <p:cNvPr id="26" name="Footer Placeholder 25">
            <a:extLst>
              <a:ext uri="{FF2B5EF4-FFF2-40B4-BE49-F238E27FC236}">
                <a16:creationId xmlns:a16="http://schemas.microsoft.com/office/drawing/2014/main" id="{4D77F465-933F-BA01-45D5-E1A2AE838909}"/>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Tree>
    <p:extLst>
      <p:ext uri="{BB962C8B-B14F-4D97-AF65-F5344CB8AC3E}">
        <p14:creationId xmlns:p14="http://schemas.microsoft.com/office/powerpoint/2010/main" val="16023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MS²Rescore combines the full workflow and is available with a Graphical User Interface &amp;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F6CCB7D3-85D9-D225-1982-2E8801906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2382829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E304-C1D2-0410-DA4B-B45A3056ECF2}"/>
            </a:ext>
          </a:extLst>
        </p:cNvPr>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EF086BCA-1938-9286-D969-84DD8B95EA82}"/>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AE6B482A-AB66-D634-61B3-975FEC11BAC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53338917-DEE5-FF29-675F-49C2241103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D949E772-3730-FD0A-B64E-F38781B691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1178F2E0-59D3-E859-F7C1-3F9F7ACACAE9}"/>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634857FA-3319-07BA-5E5F-EA5D12564C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21B3A873-EB5A-0C33-BFE7-BF20C24EF84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2187526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06AD-1580-98B3-8CDA-01ACEE3255C6}"/>
              </a:ext>
            </a:extLst>
          </p:cNvPr>
          <p:cNvSpPr>
            <a:spLocks noGrp="1"/>
          </p:cNvSpPr>
          <p:nvPr>
            <p:ph type="title"/>
          </p:nvPr>
        </p:nvSpPr>
        <p:spPr/>
        <p:txBody>
          <a:bodyPr/>
          <a:lstStyle/>
          <a:p>
            <a:r>
              <a:rPr lang="en-US"/>
              <a:t>Different fragmentation methods require specialized </a:t>
            </a:r>
            <a:r>
              <a:rPr lang="en-US" sz="4000"/>
              <a:t>MS</a:t>
            </a:r>
            <a:r>
              <a:rPr lang="en-US" sz="4000" baseline="30000"/>
              <a:t>2</a:t>
            </a:r>
            <a:r>
              <a:rPr lang="en-US" sz="4000"/>
              <a:t>PIP</a:t>
            </a:r>
            <a:r>
              <a:rPr lang="en-US"/>
              <a:t> models</a:t>
            </a:r>
          </a:p>
        </p:txBody>
      </p:sp>
      <p:sp>
        <p:nvSpPr>
          <p:cNvPr id="4" name="Slide Number Placeholder 3">
            <a:extLst>
              <a:ext uri="{FF2B5EF4-FFF2-40B4-BE49-F238E27FC236}">
                <a16:creationId xmlns:a16="http://schemas.microsoft.com/office/drawing/2014/main" id="{A06D798F-155A-F1CA-A1A7-7704ACFF1E3B}"/>
              </a:ext>
            </a:extLst>
          </p:cNvPr>
          <p:cNvSpPr>
            <a:spLocks noGrp="1"/>
          </p:cNvSpPr>
          <p:nvPr>
            <p:ph type="sldNum" sz="quarter" idx="12"/>
          </p:nvPr>
        </p:nvSpPr>
        <p:spPr/>
        <p:txBody>
          <a:bodyPr/>
          <a:lstStyle/>
          <a:p>
            <a:fld id="{B1E3F558-74D7-4DE7-865B-0F3399673619}" type="slidenum">
              <a:rPr lang="nl-BE" smtClean="0"/>
              <a:pPr/>
              <a:t>17</a:t>
            </a:fld>
            <a:endParaRPr lang="nl-BE"/>
          </a:p>
        </p:txBody>
      </p:sp>
      <p:pic>
        <p:nvPicPr>
          <p:cNvPr id="11" name="Graphic 10">
            <a:extLst>
              <a:ext uri="{FF2B5EF4-FFF2-40B4-BE49-F238E27FC236}">
                <a16:creationId xmlns:a16="http://schemas.microsoft.com/office/drawing/2014/main" id="{077D7038-B0FC-5AC3-8D85-EB3415FAE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551" y="1467158"/>
            <a:ext cx="11267996" cy="4455363"/>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7FD194C1-BBC7-04C8-2933-E31D689349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13" name="Footer Placeholder 21">
            <a:extLst>
              <a:ext uri="{FF2B5EF4-FFF2-40B4-BE49-F238E27FC236}">
                <a16:creationId xmlns:a16="http://schemas.microsoft.com/office/drawing/2014/main" id="{39C8853C-AFC8-5452-9C96-A57298C46243}"/>
              </a:ext>
            </a:extLst>
          </p:cNvPr>
          <p:cNvSpPr>
            <a:spLocks noGrp="1"/>
          </p:cNvSpPr>
          <p:nvPr>
            <p:ph type="ftr" sz="quarter" idx="11"/>
          </p:nvPr>
        </p:nvSpPr>
        <p:spPr>
          <a:xfrm>
            <a:off x="99199" y="6538912"/>
            <a:ext cx="7315200" cy="365125"/>
          </a:xfrm>
        </p:spPr>
        <p:txBody>
          <a:bodyPr/>
          <a:lstStyle/>
          <a:p>
            <a:pPr algn="l"/>
            <a:r>
              <a:rPr lang="en-GB">
                <a:solidFill>
                  <a:srgbClr val="868686"/>
                </a:solidFill>
              </a:rPr>
              <a:t>Ralf </a:t>
            </a:r>
            <a:r>
              <a:rPr lang="en-GB" err="1">
                <a:solidFill>
                  <a:srgbClr val="868686"/>
                </a:solidFill>
              </a:rPr>
              <a:t>Gabriels</a:t>
            </a:r>
            <a:r>
              <a:rPr lang="en-GB">
                <a:solidFill>
                  <a:srgbClr val="868686"/>
                </a:solidFill>
              </a:rPr>
              <a:t> (2019) Nucleic Acids Res. doi:10.1093/</a:t>
            </a:r>
            <a:r>
              <a:rPr lang="en-GB" err="1">
                <a:solidFill>
                  <a:srgbClr val="868686"/>
                </a:solidFill>
              </a:rPr>
              <a:t>nar</a:t>
            </a:r>
            <a:r>
              <a:rPr lang="en-GB">
                <a:solidFill>
                  <a:srgbClr val="868686"/>
                </a:solidFill>
              </a:rPr>
              <a:t>/gkz299</a:t>
            </a:r>
            <a:endParaRPr lang="nl-BE">
              <a:solidFill>
                <a:srgbClr val="868686"/>
              </a:solidFill>
            </a:endParaRPr>
          </a:p>
        </p:txBody>
      </p:sp>
    </p:spTree>
    <p:extLst>
      <p:ext uri="{BB962C8B-B14F-4D97-AF65-F5344CB8AC3E}">
        <p14:creationId xmlns:p14="http://schemas.microsoft.com/office/powerpoint/2010/main" val="4023611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E67-AC36-E8C6-B206-9671C437A5B0}"/>
              </a:ext>
            </a:extLst>
          </p:cNvPr>
          <p:cNvSpPr>
            <a:spLocks noGrp="1"/>
          </p:cNvSpPr>
          <p:nvPr>
            <p:ph type="title"/>
          </p:nvPr>
        </p:nvSpPr>
        <p:spPr>
          <a:xfrm>
            <a:off x="838200" y="365125"/>
            <a:ext cx="8318324" cy="1325563"/>
          </a:xfrm>
        </p:spPr>
        <p:txBody>
          <a:bodyPr>
            <a:normAutofit/>
          </a:bodyPr>
          <a:lstStyle/>
          <a:p>
            <a:r>
              <a:rPr lang="en-US" sz="3600"/>
              <a:t>New </a:t>
            </a:r>
            <a:r>
              <a:rPr lang="en-US" sz="3600" err="1"/>
              <a:t>timsTOF</a:t>
            </a:r>
            <a:r>
              <a:rPr lang="en-US" sz="3600"/>
              <a:t> MS</a:t>
            </a:r>
            <a:r>
              <a:rPr lang="en-US" sz="3600" baseline="30000"/>
              <a:t>2</a:t>
            </a:r>
            <a:r>
              <a:rPr lang="en-US" sz="3600"/>
              <a:t>PIP model shows excellent performance</a:t>
            </a:r>
          </a:p>
        </p:txBody>
      </p:sp>
      <p:sp>
        <p:nvSpPr>
          <p:cNvPr id="4" name="Slide Number Placeholder 3">
            <a:extLst>
              <a:ext uri="{FF2B5EF4-FFF2-40B4-BE49-F238E27FC236}">
                <a16:creationId xmlns:a16="http://schemas.microsoft.com/office/drawing/2014/main" id="{90B8439F-5BCD-1481-1D4F-3E9A945AA899}"/>
              </a:ext>
            </a:extLst>
          </p:cNvPr>
          <p:cNvSpPr>
            <a:spLocks noGrp="1"/>
          </p:cNvSpPr>
          <p:nvPr>
            <p:ph type="sldNum" sz="quarter" idx="12"/>
          </p:nvPr>
        </p:nvSpPr>
        <p:spPr/>
        <p:txBody>
          <a:bodyPr/>
          <a:lstStyle/>
          <a:p>
            <a:fld id="{B1E3F558-74D7-4DE7-865B-0F3399673619}" type="slidenum">
              <a:rPr lang="nl-BE" smtClean="0"/>
              <a:pPr/>
              <a:t>18</a:t>
            </a:fld>
            <a:endParaRPr lang="nl-BE"/>
          </a:p>
        </p:txBody>
      </p:sp>
      <p:grpSp>
        <p:nvGrpSpPr>
          <p:cNvPr id="854" name="Group 853">
            <a:extLst>
              <a:ext uri="{FF2B5EF4-FFF2-40B4-BE49-F238E27FC236}">
                <a16:creationId xmlns:a16="http://schemas.microsoft.com/office/drawing/2014/main" id="{885C5E0F-981E-B388-59EC-1976D0257214}"/>
              </a:ext>
            </a:extLst>
          </p:cNvPr>
          <p:cNvGrpSpPr/>
          <p:nvPr/>
        </p:nvGrpSpPr>
        <p:grpSpPr>
          <a:xfrm>
            <a:off x="787858" y="1027906"/>
            <a:ext cx="10338189" cy="5513388"/>
            <a:chOff x="1748842" y="1916428"/>
            <a:chExt cx="8159218" cy="4351333"/>
          </a:xfrm>
        </p:grpSpPr>
        <p:sp>
          <p:nvSpPr>
            <p:cNvPr id="12" name="Freeform: Shape 11">
              <a:extLst>
                <a:ext uri="{FF2B5EF4-FFF2-40B4-BE49-F238E27FC236}">
                  <a16:creationId xmlns:a16="http://schemas.microsoft.com/office/drawing/2014/main" id="{8C045848-CF2E-6052-AFA7-22C92E1E044B}"/>
                </a:ext>
              </a:extLst>
            </p:cNvPr>
            <p:cNvSpPr/>
            <p:nvPr/>
          </p:nvSpPr>
          <p:spPr>
            <a:xfrm>
              <a:off x="2075655" y="1916428"/>
              <a:ext cx="7832405" cy="4351333"/>
            </a:xfrm>
            <a:custGeom>
              <a:avLst/>
              <a:gdLst>
                <a:gd name="connsiteX0" fmla="*/ 0 w 7832408"/>
                <a:gd name="connsiteY0" fmla="*/ 4351338 h 4351338"/>
                <a:gd name="connsiteX1" fmla="*/ 7832408 w 7832408"/>
                <a:gd name="connsiteY1" fmla="*/ 4351338 h 4351338"/>
                <a:gd name="connsiteX2" fmla="*/ 7832408 w 7832408"/>
                <a:gd name="connsiteY2" fmla="*/ 0 h 4351338"/>
                <a:gd name="connsiteX3" fmla="*/ 0 w 7832408"/>
                <a:gd name="connsiteY3" fmla="*/ 0 h 4351338"/>
                <a:gd name="connsiteX4" fmla="*/ 0 w 7832408"/>
                <a:gd name="connsiteY4" fmla="*/ 4351338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408" h="4351338">
                  <a:moveTo>
                    <a:pt x="0" y="4351338"/>
                  </a:moveTo>
                  <a:lnTo>
                    <a:pt x="7832408" y="4351338"/>
                  </a:lnTo>
                  <a:lnTo>
                    <a:pt x="7832408" y="0"/>
                  </a:lnTo>
                  <a:lnTo>
                    <a:pt x="0" y="0"/>
                  </a:lnTo>
                  <a:lnTo>
                    <a:pt x="0" y="4351338"/>
                  </a:lnTo>
                  <a:close/>
                </a:path>
              </a:pathLst>
            </a:custGeom>
            <a:noFill/>
            <a:ln w="6041" cap="flat">
              <a:noFill/>
              <a:prstDash val="solid"/>
              <a:round/>
            </a:ln>
          </p:spPr>
          <p:txBody>
            <a:bodyPr rtlCol="0" anchor="ctr"/>
            <a:lstStyle/>
            <a:p>
              <a:endParaRPr lang="en-US"/>
            </a:p>
          </p:txBody>
        </p:sp>
        <p:grpSp>
          <p:nvGrpSpPr>
            <p:cNvPr id="13" name="Content Placeholder 9">
              <a:extLst>
                <a:ext uri="{FF2B5EF4-FFF2-40B4-BE49-F238E27FC236}">
                  <a16:creationId xmlns:a16="http://schemas.microsoft.com/office/drawing/2014/main" id="{4AC070E1-7866-10C2-840C-E344D58375CF}"/>
                </a:ext>
              </a:extLst>
            </p:cNvPr>
            <p:cNvGrpSpPr/>
            <p:nvPr/>
          </p:nvGrpSpPr>
          <p:grpSpPr>
            <a:xfrm>
              <a:off x="1748842" y="2347665"/>
              <a:ext cx="2612903" cy="1693536"/>
              <a:chOff x="2349556" y="2347223"/>
              <a:chExt cx="2612904" cy="1693538"/>
            </a:xfrm>
          </p:grpSpPr>
          <p:sp>
            <p:nvSpPr>
              <p:cNvPr id="14" name="Freeform: Shape 13">
                <a:extLst>
                  <a:ext uri="{FF2B5EF4-FFF2-40B4-BE49-F238E27FC236}">
                    <a16:creationId xmlns:a16="http://schemas.microsoft.com/office/drawing/2014/main" id="{8C290F21-C41B-4E8A-8197-1DE3B4E7363E}"/>
                  </a:ext>
                </a:extLst>
              </p:cNvPr>
              <p:cNvSpPr/>
              <p:nvPr/>
            </p:nvSpPr>
            <p:spPr>
              <a:xfrm>
                <a:off x="3054707" y="243859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15" name="Content Placeholder 9">
                <a:extLst>
                  <a:ext uri="{FF2B5EF4-FFF2-40B4-BE49-F238E27FC236}">
                    <a16:creationId xmlns:a16="http://schemas.microsoft.com/office/drawing/2014/main" id="{55D4831D-E7AD-C13C-FB52-D2E64242C48D}"/>
                  </a:ext>
                </a:extLst>
              </p:cNvPr>
              <p:cNvGrpSpPr/>
              <p:nvPr/>
            </p:nvGrpSpPr>
            <p:grpSpPr>
              <a:xfrm>
                <a:off x="3305388" y="3989302"/>
                <a:ext cx="1388209" cy="51459"/>
                <a:chOff x="3305388" y="3989302"/>
                <a:chExt cx="1388209" cy="51459"/>
              </a:xfrm>
              <a:solidFill>
                <a:srgbClr val="262626"/>
              </a:solidFill>
            </p:grpSpPr>
            <p:grpSp>
              <p:nvGrpSpPr>
                <p:cNvPr id="16" name="Content Placeholder 9">
                  <a:extLst>
                    <a:ext uri="{FF2B5EF4-FFF2-40B4-BE49-F238E27FC236}">
                      <a16:creationId xmlns:a16="http://schemas.microsoft.com/office/drawing/2014/main" id="{E7EA3B60-7E3D-5793-A3A6-4CAB370D28BF}"/>
                    </a:ext>
                  </a:extLst>
                </p:cNvPr>
                <p:cNvGrpSpPr/>
                <p:nvPr/>
              </p:nvGrpSpPr>
              <p:grpSpPr>
                <a:xfrm>
                  <a:off x="3305388" y="3990476"/>
                  <a:ext cx="137146" cy="50284"/>
                  <a:chOff x="3305388" y="3990476"/>
                  <a:chExt cx="137146" cy="50284"/>
                </a:xfrm>
                <a:solidFill>
                  <a:srgbClr val="262626"/>
                </a:solidFill>
              </p:grpSpPr>
              <p:sp>
                <p:nvSpPr>
                  <p:cNvPr id="17" name="Freeform: Shape 16">
                    <a:extLst>
                      <a:ext uri="{FF2B5EF4-FFF2-40B4-BE49-F238E27FC236}">
                        <a16:creationId xmlns:a16="http://schemas.microsoft.com/office/drawing/2014/main" id="{1FD4EF1F-BCC4-A06B-5F65-75B3C02F6A9F}"/>
                      </a:ext>
                    </a:extLst>
                  </p:cNvPr>
                  <p:cNvSpPr/>
                  <p:nvPr/>
                </p:nvSpPr>
                <p:spPr>
                  <a:xfrm flipV="1">
                    <a:off x="3305388" y="3991349"/>
                    <a:ext cx="36937" cy="48467"/>
                  </a:xfrm>
                  <a:custGeom>
                    <a:avLst/>
                    <a:gdLst>
                      <a:gd name="connsiteX0" fmla="*/ -2199 w 36937"/>
                      <a:gd name="connsiteY0" fmla="*/ 46482 h 48467"/>
                      <a:gd name="connsiteX1" fmla="*/ 4355 w 36937"/>
                      <a:gd name="connsiteY1" fmla="*/ 46482 h 48467"/>
                      <a:gd name="connsiteX2" fmla="*/ 4355 w 36937"/>
                      <a:gd name="connsiteY2" fmla="*/ 26611 h 48467"/>
                      <a:gd name="connsiteX3" fmla="*/ 28183 w 36937"/>
                      <a:gd name="connsiteY3" fmla="*/ 26611 h 48467"/>
                      <a:gd name="connsiteX4" fmla="*/ 28183 w 36937"/>
                      <a:gd name="connsiteY4" fmla="*/ 46482 h 48467"/>
                      <a:gd name="connsiteX5" fmla="*/ 34738 w 36937"/>
                      <a:gd name="connsiteY5" fmla="*/ 46482 h 48467"/>
                      <a:gd name="connsiteX6" fmla="*/ 34738 w 36937"/>
                      <a:gd name="connsiteY6" fmla="*/ -1986 h 48467"/>
                      <a:gd name="connsiteX7" fmla="*/ 28183 w 36937"/>
                      <a:gd name="connsiteY7" fmla="*/ -1986 h 48467"/>
                      <a:gd name="connsiteX8" fmla="*/ 28183 w 36937"/>
                      <a:gd name="connsiteY8" fmla="*/ 21095 h 48467"/>
                      <a:gd name="connsiteX9" fmla="*/ 4355 w 36937"/>
                      <a:gd name="connsiteY9" fmla="*/ 21095 h 48467"/>
                      <a:gd name="connsiteX10" fmla="*/ 4355 w 36937"/>
                      <a:gd name="connsiteY10" fmla="*/ -1986 h 48467"/>
                      <a:gd name="connsiteX11" fmla="*/ -2199 w 36937"/>
                      <a:gd name="connsiteY11" fmla="*/ -1986 h 48467"/>
                      <a:gd name="connsiteX12" fmla="*/ -2199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482"/>
                        </a:moveTo>
                        <a:lnTo>
                          <a:pt x="4355" y="46482"/>
                        </a:lnTo>
                        <a:lnTo>
                          <a:pt x="4355" y="26611"/>
                        </a:lnTo>
                        <a:lnTo>
                          <a:pt x="28183" y="26611"/>
                        </a:lnTo>
                        <a:lnTo>
                          <a:pt x="28183" y="46482"/>
                        </a:lnTo>
                        <a:lnTo>
                          <a:pt x="34738" y="46482"/>
                        </a:lnTo>
                        <a:lnTo>
                          <a:pt x="34738" y="-1986"/>
                        </a:lnTo>
                        <a:lnTo>
                          <a:pt x="28183" y="-1986"/>
                        </a:lnTo>
                        <a:lnTo>
                          <a:pt x="28183" y="21095"/>
                        </a:lnTo>
                        <a:lnTo>
                          <a:pt x="4355" y="21095"/>
                        </a:lnTo>
                        <a:lnTo>
                          <a:pt x="4355" y="-1986"/>
                        </a:lnTo>
                        <a:lnTo>
                          <a:pt x="-2199" y="-1986"/>
                        </a:lnTo>
                        <a:lnTo>
                          <a:pt x="-2199" y="46482"/>
                        </a:lnTo>
                        <a:close/>
                      </a:path>
                    </a:pathLst>
                  </a:custGeom>
                  <a:solidFill>
                    <a:srgbClr val="262626"/>
                  </a:solidFill>
                  <a:ln w="10"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85EC7B3-DCBC-9031-0FC9-5C69D2B80506}"/>
                      </a:ext>
                    </a:extLst>
                  </p:cNvPr>
                  <p:cNvSpPr/>
                  <p:nvPr/>
                </p:nvSpPr>
                <p:spPr>
                  <a:xfrm flipV="1">
                    <a:off x="3352583" y="3990476"/>
                    <a:ext cx="39087" cy="50284"/>
                  </a:xfrm>
                  <a:custGeom>
                    <a:avLst/>
                    <a:gdLst>
                      <a:gd name="connsiteX0" fmla="*/ 37061 w 39087"/>
                      <a:gd name="connsiteY0" fmla="*/ 43691 h 50284"/>
                      <a:gd name="connsiteX1" fmla="*/ 37061 w 39087"/>
                      <a:gd name="connsiteY1" fmla="*/ 36783 h 50284"/>
                      <a:gd name="connsiteX2" fmla="*/ 29998 w 39087"/>
                      <a:gd name="connsiteY2" fmla="*/ 41385 h 50284"/>
                      <a:gd name="connsiteX3" fmla="*/ 22031 w 39087"/>
                      <a:gd name="connsiteY3" fmla="*/ 42912 h 50284"/>
                      <a:gd name="connsiteX4" fmla="*/ 9307 w 39087"/>
                      <a:gd name="connsiteY4" fmla="*/ 37832 h 50284"/>
                      <a:gd name="connsiteX5" fmla="*/ 4892 w 39087"/>
                      <a:gd name="connsiteY5" fmla="*/ 23145 h 50284"/>
                      <a:gd name="connsiteX6" fmla="*/ 9307 w 39087"/>
                      <a:gd name="connsiteY6" fmla="*/ 8488 h 50284"/>
                      <a:gd name="connsiteX7" fmla="*/ 22031 w 39087"/>
                      <a:gd name="connsiteY7" fmla="*/ 3409 h 50284"/>
                      <a:gd name="connsiteX8" fmla="*/ 29998 w 39087"/>
                      <a:gd name="connsiteY8" fmla="*/ 4936 h 50284"/>
                      <a:gd name="connsiteX9" fmla="*/ 37061 w 39087"/>
                      <a:gd name="connsiteY9" fmla="*/ 9548 h 50284"/>
                      <a:gd name="connsiteX10" fmla="*/ 37061 w 39087"/>
                      <a:gd name="connsiteY10" fmla="*/ 2692 h 50284"/>
                      <a:gd name="connsiteX11" fmla="*/ 29770 w 39087"/>
                      <a:gd name="connsiteY11" fmla="*/ -819 h 50284"/>
                      <a:gd name="connsiteX12" fmla="*/ 21647 w 39087"/>
                      <a:gd name="connsiteY12" fmla="*/ -1982 h 50284"/>
                      <a:gd name="connsiteX13" fmla="*/ 4300 w 39087"/>
                      <a:gd name="connsiteY13" fmla="*/ 4749 h 50284"/>
                      <a:gd name="connsiteX14" fmla="*/ -2026 w 39087"/>
                      <a:gd name="connsiteY14" fmla="*/ 23145 h 50284"/>
                      <a:gd name="connsiteX15" fmla="*/ 4300 w 39087"/>
                      <a:gd name="connsiteY15" fmla="*/ 41561 h 50284"/>
                      <a:gd name="connsiteX16" fmla="*/ 21647 w 39087"/>
                      <a:gd name="connsiteY16" fmla="*/ 48303 h 50284"/>
                      <a:gd name="connsiteX17" fmla="*/ 29832 w 39087"/>
                      <a:gd name="connsiteY17" fmla="*/ 47150 h 50284"/>
                      <a:gd name="connsiteX18" fmla="*/ 37061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691"/>
                        </a:moveTo>
                        <a:lnTo>
                          <a:pt x="37061" y="36783"/>
                        </a:lnTo>
                        <a:cubicBezTo>
                          <a:pt x="34852" y="38840"/>
                          <a:pt x="32498" y="40374"/>
                          <a:pt x="29998" y="41385"/>
                        </a:cubicBezTo>
                        <a:cubicBezTo>
                          <a:pt x="27498" y="42403"/>
                          <a:pt x="24843" y="42912"/>
                          <a:pt x="22031" y="42912"/>
                        </a:cubicBezTo>
                        <a:cubicBezTo>
                          <a:pt x="16491" y="42912"/>
                          <a:pt x="12250" y="41219"/>
                          <a:pt x="9307" y="37832"/>
                        </a:cubicBezTo>
                        <a:cubicBezTo>
                          <a:pt x="6364" y="34446"/>
                          <a:pt x="4892" y="29550"/>
                          <a:pt x="4892" y="23145"/>
                        </a:cubicBezTo>
                        <a:cubicBezTo>
                          <a:pt x="4892" y="16760"/>
                          <a:pt x="6364" y="11875"/>
                          <a:pt x="9307" y="8488"/>
                        </a:cubicBezTo>
                        <a:cubicBezTo>
                          <a:pt x="12250" y="5102"/>
                          <a:pt x="16491" y="3409"/>
                          <a:pt x="22031" y="3409"/>
                        </a:cubicBezTo>
                        <a:cubicBezTo>
                          <a:pt x="24843" y="3409"/>
                          <a:pt x="27498" y="3918"/>
                          <a:pt x="29998" y="4936"/>
                        </a:cubicBezTo>
                        <a:cubicBezTo>
                          <a:pt x="32498" y="5954"/>
                          <a:pt x="34852" y="7491"/>
                          <a:pt x="37061" y="9548"/>
                        </a:cubicBezTo>
                        <a:lnTo>
                          <a:pt x="37061" y="2692"/>
                        </a:lnTo>
                        <a:cubicBezTo>
                          <a:pt x="34769" y="1134"/>
                          <a:pt x="32339" y="-36"/>
                          <a:pt x="29770" y="-819"/>
                        </a:cubicBezTo>
                        <a:cubicBezTo>
                          <a:pt x="27207" y="-1594"/>
                          <a:pt x="24500" y="-1982"/>
                          <a:pt x="21647" y="-1982"/>
                        </a:cubicBezTo>
                        <a:cubicBezTo>
                          <a:pt x="14306" y="-1982"/>
                          <a:pt x="8524" y="262"/>
                          <a:pt x="4300" y="4749"/>
                        </a:cubicBezTo>
                        <a:cubicBezTo>
                          <a:pt x="83" y="9243"/>
                          <a:pt x="-2026" y="15375"/>
                          <a:pt x="-2026" y="23145"/>
                        </a:cubicBezTo>
                        <a:cubicBezTo>
                          <a:pt x="-2026" y="30935"/>
                          <a:pt x="83" y="37074"/>
                          <a:pt x="4300" y="41561"/>
                        </a:cubicBezTo>
                        <a:cubicBezTo>
                          <a:pt x="8524" y="46056"/>
                          <a:pt x="14306" y="48303"/>
                          <a:pt x="21647" y="48303"/>
                        </a:cubicBezTo>
                        <a:cubicBezTo>
                          <a:pt x="24541" y="48303"/>
                          <a:pt x="27270" y="47918"/>
                          <a:pt x="29832" y="47150"/>
                        </a:cubicBezTo>
                        <a:cubicBezTo>
                          <a:pt x="32401" y="46381"/>
                          <a:pt x="34811" y="45228"/>
                          <a:pt x="37061" y="43691"/>
                        </a:cubicBezTo>
                        <a:close/>
                      </a:path>
                    </a:pathLst>
                  </a:custGeom>
                  <a:solidFill>
                    <a:srgbClr val="262626"/>
                  </a:solidFill>
                  <a:ln w="10"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84484DF-6119-ABD2-8E6A-279DA1C36119}"/>
                      </a:ext>
                    </a:extLst>
                  </p:cNvPr>
                  <p:cNvSpPr/>
                  <p:nvPr/>
                </p:nvSpPr>
                <p:spPr>
                  <a:xfrm flipV="1">
                    <a:off x="3401796" y="3991349"/>
                    <a:ext cx="40739" cy="48467"/>
                  </a:xfrm>
                  <a:custGeom>
                    <a:avLst/>
                    <a:gdLst>
                      <a:gd name="connsiteX0" fmla="*/ 4188 w 40739"/>
                      <a:gd name="connsiteY0" fmla="*/ 41091 h 48467"/>
                      <a:gd name="connsiteX1" fmla="*/ 4188 w 40739"/>
                      <a:gd name="connsiteY1" fmla="*/ 3405 h 48467"/>
                      <a:gd name="connsiteX2" fmla="*/ 12114 w 40739"/>
                      <a:gd name="connsiteY2" fmla="*/ 3405 h 48467"/>
                      <a:gd name="connsiteX3" fmla="*/ 26801 w 40739"/>
                      <a:gd name="connsiteY3" fmla="*/ 7945 h 48467"/>
                      <a:gd name="connsiteX4" fmla="*/ 31455 w 40739"/>
                      <a:gd name="connsiteY4" fmla="*/ 22300 h 48467"/>
                      <a:gd name="connsiteX5" fmla="*/ 26801 w 40739"/>
                      <a:gd name="connsiteY5" fmla="*/ 36562 h 48467"/>
                      <a:gd name="connsiteX6" fmla="*/ 12114 w 40739"/>
                      <a:gd name="connsiteY6" fmla="*/ 41091 h 48467"/>
                      <a:gd name="connsiteX7" fmla="*/ 4188 w 40739"/>
                      <a:gd name="connsiteY7" fmla="*/ 41091 h 48467"/>
                      <a:gd name="connsiteX8" fmla="*/ -2366 w 40739"/>
                      <a:gd name="connsiteY8" fmla="*/ 46482 h 48467"/>
                      <a:gd name="connsiteX9" fmla="*/ 11106 w 40739"/>
                      <a:gd name="connsiteY9" fmla="*/ 46482 h 48467"/>
                      <a:gd name="connsiteX10" fmla="*/ 31777 w 40739"/>
                      <a:gd name="connsiteY10" fmla="*/ 40623 h 48467"/>
                      <a:gd name="connsiteX11" fmla="*/ 38373 w 40739"/>
                      <a:gd name="connsiteY11" fmla="*/ 22300 h 48467"/>
                      <a:gd name="connsiteX12" fmla="*/ 31746 w 40739"/>
                      <a:gd name="connsiteY12" fmla="*/ 3883 h 48467"/>
                      <a:gd name="connsiteX13" fmla="*/ 11106 w 40739"/>
                      <a:gd name="connsiteY13" fmla="*/ -1986 h 48467"/>
                      <a:gd name="connsiteX14" fmla="*/ -2366 w 40739"/>
                      <a:gd name="connsiteY14" fmla="*/ -1986 h 48467"/>
                      <a:gd name="connsiteX15" fmla="*/ -2366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091"/>
                        </a:moveTo>
                        <a:lnTo>
                          <a:pt x="4188" y="3405"/>
                        </a:lnTo>
                        <a:lnTo>
                          <a:pt x="12114" y="3405"/>
                        </a:lnTo>
                        <a:cubicBezTo>
                          <a:pt x="18803" y="3405"/>
                          <a:pt x="23699" y="4918"/>
                          <a:pt x="26801" y="7945"/>
                        </a:cubicBezTo>
                        <a:cubicBezTo>
                          <a:pt x="29904" y="10978"/>
                          <a:pt x="31455" y="15763"/>
                          <a:pt x="31455" y="22300"/>
                        </a:cubicBezTo>
                        <a:cubicBezTo>
                          <a:pt x="31455" y="28789"/>
                          <a:pt x="29904" y="33542"/>
                          <a:pt x="26801" y="36562"/>
                        </a:cubicBezTo>
                        <a:cubicBezTo>
                          <a:pt x="23699" y="39581"/>
                          <a:pt x="18803" y="41091"/>
                          <a:pt x="12114" y="41091"/>
                        </a:cubicBezTo>
                        <a:lnTo>
                          <a:pt x="4188" y="41091"/>
                        </a:lnTo>
                        <a:close/>
                        <a:moveTo>
                          <a:pt x="-2366" y="46482"/>
                        </a:moveTo>
                        <a:lnTo>
                          <a:pt x="11106" y="46482"/>
                        </a:lnTo>
                        <a:cubicBezTo>
                          <a:pt x="20496" y="46482"/>
                          <a:pt x="27386" y="44529"/>
                          <a:pt x="31777" y="40623"/>
                        </a:cubicBezTo>
                        <a:cubicBezTo>
                          <a:pt x="36174" y="36717"/>
                          <a:pt x="38373" y="30610"/>
                          <a:pt x="38373" y="22300"/>
                        </a:cubicBezTo>
                        <a:cubicBezTo>
                          <a:pt x="38373" y="13942"/>
                          <a:pt x="36164" y="7803"/>
                          <a:pt x="31746" y="3883"/>
                        </a:cubicBezTo>
                        <a:cubicBezTo>
                          <a:pt x="27335" y="-29"/>
                          <a:pt x="20455" y="-1986"/>
                          <a:pt x="11106" y="-1986"/>
                        </a:cubicBezTo>
                        <a:lnTo>
                          <a:pt x="-2366" y="-1986"/>
                        </a:lnTo>
                        <a:lnTo>
                          <a:pt x="-2366" y="46482"/>
                        </a:lnTo>
                        <a:close/>
                      </a:path>
                    </a:pathLst>
                  </a:custGeom>
                  <a:solidFill>
                    <a:srgbClr val="262626"/>
                  </a:solidFill>
                  <a:ln w="10" cap="flat">
                    <a:noFill/>
                    <a:prstDash val="solid"/>
                    <a:round/>
                  </a:ln>
                </p:spPr>
                <p:txBody>
                  <a:bodyPr rtlCol="0" anchor="ctr"/>
                  <a:lstStyle/>
                  <a:p>
                    <a:endParaRPr lang="en-US"/>
                  </a:p>
                </p:txBody>
              </p:sp>
            </p:grpSp>
            <p:grpSp>
              <p:nvGrpSpPr>
                <p:cNvPr id="32" name="Content Placeholder 9">
                  <a:extLst>
                    <a:ext uri="{FF2B5EF4-FFF2-40B4-BE49-F238E27FC236}">
                      <a16:creationId xmlns:a16="http://schemas.microsoft.com/office/drawing/2014/main" id="{CC293C3D-77E0-F03A-EF1E-4DCAEDFCA76B}"/>
                    </a:ext>
                  </a:extLst>
                </p:cNvPr>
                <p:cNvGrpSpPr/>
                <p:nvPr/>
              </p:nvGrpSpPr>
              <p:grpSpPr>
                <a:xfrm>
                  <a:off x="4424149" y="3989302"/>
                  <a:ext cx="269448" cy="51459"/>
                  <a:chOff x="4424149" y="3989302"/>
                  <a:chExt cx="269448" cy="51459"/>
                </a:xfrm>
                <a:solidFill>
                  <a:srgbClr val="262626"/>
                </a:solidFill>
              </p:grpSpPr>
              <p:sp>
                <p:nvSpPr>
                  <p:cNvPr id="33" name="Freeform: Shape 32">
                    <a:extLst>
                      <a:ext uri="{FF2B5EF4-FFF2-40B4-BE49-F238E27FC236}">
                        <a16:creationId xmlns:a16="http://schemas.microsoft.com/office/drawing/2014/main" id="{A6DFB3DC-FC48-AF72-F02E-035854E1C254}"/>
                      </a:ext>
                    </a:extLst>
                  </p:cNvPr>
                  <p:cNvSpPr/>
                  <p:nvPr/>
                </p:nvSpPr>
                <p:spPr>
                  <a:xfrm flipV="1">
                    <a:off x="4424149" y="3993135"/>
                    <a:ext cx="22685" cy="46680"/>
                  </a:xfrm>
                  <a:custGeom>
                    <a:avLst/>
                    <a:gdLst>
                      <a:gd name="connsiteX0" fmla="*/ 9514 w 22685"/>
                      <a:gd name="connsiteY0" fmla="*/ 44781 h 46680"/>
                      <a:gd name="connsiteX1" fmla="*/ 9514 w 22685"/>
                      <a:gd name="connsiteY1" fmla="*/ 34456 h 46680"/>
                      <a:gd name="connsiteX2" fmla="*/ 21812 w 22685"/>
                      <a:gd name="connsiteY2" fmla="*/ 34456 h 46680"/>
                      <a:gd name="connsiteX3" fmla="*/ 21812 w 22685"/>
                      <a:gd name="connsiteY3" fmla="*/ 29813 h 46680"/>
                      <a:gd name="connsiteX4" fmla="*/ 9514 w 22685"/>
                      <a:gd name="connsiteY4" fmla="*/ 29813 h 46680"/>
                      <a:gd name="connsiteX5" fmla="*/ 9514 w 22685"/>
                      <a:gd name="connsiteY5" fmla="*/ 10077 h 46680"/>
                      <a:gd name="connsiteX6" fmla="*/ 10729 w 22685"/>
                      <a:gd name="connsiteY6" fmla="*/ 4364 h 46680"/>
                      <a:gd name="connsiteX7" fmla="*/ 15684 w 22685"/>
                      <a:gd name="connsiteY7" fmla="*/ 3097 h 46680"/>
                      <a:gd name="connsiteX8" fmla="*/ 21812 w 22685"/>
                      <a:gd name="connsiteY8" fmla="*/ 3097 h 46680"/>
                      <a:gd name="connsiteX9" fmla="*/ 21812 w 22685"/>
                      <a:gd name="connsiteY9" fmla="*/ -1900 h 46680"/>
                      <a:gd name="connsiteX10" fmla="*/ 15684 w 22685"/>
                      <a:gd name="connsiteY10" fmla="*/ -1900 h 46680"/>
                      <a:gd name="connsiteX11" fmla="*/ 6138 w 22685"/>
                      <a:gd name="connsiteY11" fmla="*/ 677 h 46680"/>
                      <a:gd name="connsiteX12" fmla="*/ 3510 w 22685"/>
                      <a:gd name="connsiteY12" fmla="*/ 10077 h 46680"/>
                      <a:gd name="connsiteX13" fmla="*/ 3510 w 22685"/>
                      <a:gd name="connsiteY13" fmla="*/ 29813 h 46680"/>
                      <a:gd name="connsiteX14" fmla="*/ -874 w 22685"/>
                      <a:gd name="connsiteY14" fmla="*/ 29813 h 46680"/>
                      <a:gd name="connsiteX15" fmla="*/ -874 w 22685"/>
                      <a:gd name="connsiteY15" fmla="*/ 34456 h 46680"/>
                      <a:gd name="connsiteX16" fmla="*/ 3510 w 22685"/>
                      <a:gd name="connsiteY16" fmla="*/ 34456 h 46680"/>
                      <a:gd name="connsiteX17" fmla="*/ 3510 w 22685"/>
                      <a:gd name="connsiteY17" fmla="*/ 44781 h 46680"/>
                      <a:gd name="connsiteX18" fmla="*/ 9514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4781"/>
                        </a:moveTo>
                        <a:lnTo>
                          <a:pt x="9514" y="34456"/>
                        </a:lnTo>
                        <a:lnTo>
                          <a:pt x="21812" y="34456"/>
                        </a:lnTo>
                        <a:lnTo>
                          <a:pt x="21812" y="29813"/>
                        </a:lnTo>
                        <a:lnTo>
                          <a:pt x="9514" y="29813"/>
                        </a:lnTo>
                        <a:lnTo>
                          <a:pt x="9514" y="10077"/>
                        </a:lnTo>
                        <a:cubicBezTo>
                          <a:pt x="9514" y="7113"/>
                          <a:pt x="9919" y="5209"/>
                          <a:pt x="10729" y="4364"/>
                        </a:cubicBezTo>
                        <a:cubicBezTo>
                          <a:pt x="11539" y="3519"/>
                          <a:pt x="13191" y="3097"/>
                          <a:pt x="15684" y="3097"/>
                        </a:cubicBezTo>
                        <a:lnTo>
                          <a:pt x="21812" y="3097"/>
                        </a:lnTo>
                        <a:lnTo>
                          <a:pt x="21812" y="-1900"/>
                        </a:lnTo>
                        <a:lnTo>
                          <a:pt x="15684" y="-1900"/>
                        </a:lnTo>
                        <a:cubicBezTo>
                          <a:pt x="11072" y="-1900"/>
                          <a:pt x="7890" y="-1041"/>
                          <a:pt x="6138" y="677"/>
                        </a:cubicBezTo>
                        <a:cubicBezTo>
                          <a:pt x="4386" y="2401"/>
                          <a:pt x="3510" y="5534"/>
                          <a:pt x="3510" y="10077"/>
                        </a:cubicBezTo>
                        <a:lnTo>
                          <a:pt x="3510" y="29813"/>
                        </a:lnTo>
                        <a:lnTo>
                          <a:pt x="-874" y="29813"/>
                        </a:lnTo>
                        <a:lnTo>
                          <a:pt x="-874" y="34456"/>
                        </a:lnTo>
                        <a:lnTo>
                          <a:pt x="3510" y="34456"/>
                        </a:lnTo>
                        <a:lnTo>
                          <a:pt x="3510" y="44781"/>
                        </a:lnTo>
                        <a:lnTo>
                          <a:pt x="9514" y="44781"/>
                        </a:lnTo>
                        <a:close/>
                      </a:path>
                    </a:pathLst>
                  </a:custGeom>
                  <a:solidFill>
                    <a:srgbClr val="262626"/>
                  </a:solidFill>
                  <a:ln w="10"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4E93CE7B-89A1-F2E9-979E-0AABB66C01A2}"/>
                      </a:ext>
                    </a:extLst>
                  </p:cNvPr>
                  <p:cNvSpPr/>
                  <p:nvPr/>
                </p:nvSpPr>
                <p:spPr>
                  <a:xfrm flipV="1">
                    <a:off x="4454691" y="3989302"/>
                    <a:ext cx="5972" cy="50513"/>
                  </a:xfrm>
                  <a:custGeom>
                    <a:avLst/>
                    <a:gdLst>
                      <a:gd name="connsiteX0" fmla="*/ -496 w 5972"/>
                      <a:gd name="connsiteY0" fmla="*/ 34271 h 50513"/>
                      <a:gd name="connsiteX1" fmla="*/ 5476 w 5972"/>
                      <a:gd name="connsiteY1" fmla="*/ 34271 h 50513"/>
                      <a:gd name="connsiteX2" fmla="*/ 5476 w 5972"/>
                      <a:gd name="connsiteY2" fmla="*/ -2084 h 50513"/>
                      <a:gd name="connsiteX3" fmla="*/ -496 w 5972"/>
                      <a:gd name="connsiteY3" fmla="*/ -2084 h 50513"/>
                      <a:gd name="connsiteX4" fmla="*/ -496 w 5972"/>
                      <a:gd name="connsiteY4" fmla="*/ 34271 h 50513"/>
                      <a:gd name="connsiteX5" fmla="*/ -496 w 5972"/>
                      <a:gd name="connsiteY5" fmla="*/ 48429 h 50513"/>
                      <a:gd name="connsiteX6" fmla="*/ 5476 w 5972"/>
                      <a:gd name="connsiteY6" fmla="*/ 48429 h 50513"/>
                      <a:gd name="connsiteX7" fmla="*/ 5476 w 5972"/>
                      <a:gd name="connsiteY7" fmla="*/ 40857 h 50513"/>
                      <a:gd name="connsiteX8" fmla="*/ -496 w 5972"/>
                      <a:gd name="connsiteY8" fmla="*/ 40857 h 50513"/>
                      <a:gd name="connsiteX9" fmla="*/ -496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271"/>
                        </a:moveTo>
                        <a:lnTo>
                          <a:pt x="5476" y="34271"/>
                        </a:lnTo>
                        <a:lnTo>
                          <a:pt x="5476" y="-2084"/>
                        </a:lnTo>
                        <a:lnTo>
                          <a:pt x="-496" y="-2084"/>
                        </a:lnTo>
                        <a:lnTo>
                          <a:pt x="-496" y="34271"/>
                        </a:lnTo>
                        <a:close/>
                        <a:moveTo>
                          <a:pt x="-496" y="48429"/>
                        </a:moveTo>
                        <a:lnTo>
                          <a:pt x="5476" y="48429"/>
                        </a:lnTo>
                        <a:lnTo>
                          <a:pt x="5476" y="40857"/>
                        </a:lnTo>
                        <a:lnTo>
                          <a:pt x="-496" y="40857"/>
                        </a:lnTo>
                        <a:lnTo>
                          <a:pt x="-496" y="48429"/>
                        </a:lnTo>
                        <a:close/>
                      </a:path>
                    </a:pathLst>
                  </a:custGeom>
                  <a:solidFill>
                    <a:srgbClr val="262626"/>
                  </a:solidFill>
                  <a:ln w="10"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9E7D12BF-A65D-2C63-20BB-9C77555E4C7D}"/>
                      </a:ext>
                    </a:extLst>
                  </p:cNvPr>
                  <p:cNvSpPr/>
                  <p:nvPr/>
                </p:nvSpPr>
                <p:spPr>
                  <a:xfrm flipV="1">
                    <a:off x="4472933" y="4002588"/>
                    <a:ext cx="53079" cy="37228"/>
                  </a:xfrm>
                  <a:custGeom>
                    <a:avLst/>
                    <a:gdLst>
                      <a:gd name="connsiteX0" fmla="*/ 25799 w 53079"/>
                      <a:gd name="connsiteY0" fmla="*/ 27932 h 37228"/>
                      <a:gd name="connsiteX1" fmla="*/ 31159 w 53079"/>
                      <a:gd name="connsiteY1" fmla="*/ 33873 h 37228"/>
                      <a:gd name="connsiteX2" fmla="*/ 38492 w 53079"/>
                      <a:gd name="connsiteY2" fmla="*/ 35784 h 37228"/>
                      <a:gd name="connsiteX3" fmla="*/ 47259 w 53079"/>
                      <a:gd name="connsiteY3" fmla="*/ 31806 h 37228"/>
                      <a:gd name="connsiteX4" fmla="*/ 50344 w 53079"/>
                      <a:gd name="connsiteY4" fmla="*/ 20505 h 37228"/>
                      <a:gd name="connsiteX5" fmla="*/ 50344 w 53079"/>
                      <a:gd name="connsiteY5" fmla="*/ -1444 h 37228"/>
                      <a:gd name="connsiteX6" fmla="*/ 44340 w 53079"/>
                      <a:gd name="connsiteY6" fmla="*/ -1444 h 37228"/>
                      <a:gd name="connsiteX7" fmla="*/ 44340 w 53079"/>
                      <a:gd name="connsiteY7" fmla="*/ 20307 h 37228"/>
                      <a:gd name="connsiteX8" fmla="*/ 42481 w 53079"/>
                      <a:gd name="connsiteY8" fmla="*/ 28056 h 37228"/>
                      <a:gd name="connsiteX9" fmla="*/ 36841 w 53079"/>
                      <a:gd name="connsiteY9" fmla="*/ 30591 h 37228"/>
                      <a:gd name="connsiteX10" fmla="*/ 29497 w 53079"/>
                      <a:gd name="connsiteY10" fmla="*/ 27506 h 37228"/>
                      <a:gd name="connsiteX11" fmla="*/ 26807 w 53079"/>
                      <a:gd name="connsiteY11" fmla="*/ 19102 h 37228"/>
                      <a:gd name="connsiteX12" fmla="*/ 26807 w 53079"/>
                      <a:gd name="connsiteY12" fmla="*/ -1444 h 37228"/>
                      <a:gd name="connsiteX13" fmla="*/ 20803 w 53079"/>
                      <a:gd name="connsiteY13" fmla="*/ -1444 h 37228"/>
                      <a:gd name="connsiteX14" fmla="*/ 20803 w 53079"/>
                      <a:gd name="connsiteY14" fmla="*/ 20307 h 37228"/>
                      <a:gd name="connsiteX15" fmla="*/ 18954 w 53079"/>
                      <a:gd name="connsiteY15" fmla="*/ 28077 h 37228"/>
                      <a:gd name="connsiteX16" fmla="*/ 13241 w 53079"/>
                      <a:gd name="connsiteY16" fmla="*/ 30591 h 37228"/>
                      <a:gd name="connsiteX17" fmla="*/ 5959 w 53079"/>
                      <a:gd name="connsiteY17" fmla="*/ 27495 h 37228"/>
                      <a:gd name="connsiteX18" fmla="*/ 3269 w 53079"/>
                      <a:gd name="connsiteY18" fmla="*/ 19102 h 37228"/>
                      <a:gd name="connsiteX19" fmla="*/ 3269 w 53079"/>
                      <a:gd name="connsiteY19" fmla="*/ -1444 h 37228"/>
                      <a:gd name="connsiteX20" fmla="*/ -2735 w 53079"/>
                      <a:gd name="connsiteY20" fmla="*/ -1444 h 37228"/>
                      <a:gd name="connsiteX21" fmla="*/ -2735 w 53079"/>
                      <a:gd name="connsiteY21" fmla="*/ 34912 h 37228"/>
                      <a:gd name="connsiteX22" fmla="*/ 3269 w 53079"/>
                      <a:gd name="connsiteY22" fmla="*/ 34912 h 37228"/>
                      <a:gd name="connsiteX23" fmla="*/ 3269 w 53079"/>
                      <a:gd name="connsiteY23" fmla="*/ 29261 h 37228"/>
                      <a:gd name="connsiteX24" fmla="*/ 8172 w 53079"/>
                      <a:gd name="connsiteY24" fmla="*/ 34195 h 37228"/>
                      <a:gd name="connsiteX25" fmla="*/ 14955 w 53079"/>
                      <a:gd name="connsiteY25" fmla="*/ 35784 h 37228"/>
                      <a:gd name="connsiteX26" fmla="*/ 21696 w 53079"/>
                      <a:gd name="connsiteY26" fmla="*/ 33769 h 37228"/>
                      <a:gd name="connsiteX27" fmla="*/ 25799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7932"/>
                        </a:moveTo>
                        <a:cubicBezTo>
                          <a:pt x="27295" y="30618"/>
                          <a:pt x="29081" y="32599"/>
                          <a:pt x="31159" y="33873"/>
                        </a:cubicBezTo>
                        <a:cubicBezTo>
                          <a:pt x="33236" y="35147"/>
                          <a:pt x="35681" y="35784"/>
                          <a:pt x="38492" y="35784"/>
                        </a:cubicBezTo>
                        <a:cubicBezTo>
                          <a:pt x="42280" y="35784"/>
                          <a:pt x="45202" y="34458"/>
                          <a:pt x="47259" y="31806"/>
                        </a:cubicBezTo>
                        <a:cubicBezTo>
                          <a:pt x="49316" y="29161"/>
                          <a:pt x="50344" y="25394"/>
                          <a:pt x="50344" y="20505"/>
                        </a:cubicBezTo>
                        <a:lnTo>
                          <a:pt x="50344" y="-1444"/>
                        </a:lnTo>
                        <a:lnTo>
                          <a:pt x="44340" y="-1444"/>
                        </a:lnTo>
                        <a:lnTo>
                          <a:pt x="44340" y="20307"/>
                        </a:lnTo>
                        <a:cubicBezTo>
                          <a:pt x="44340" y="23790"/>
                          <a:pt x="43721" y="26373"/>
                          <a:pt x="42481" y="28056"/>
                        </a:cubicBezTo>
                        <a:cubicBezTo>
                          <a:pt x="41248" y="29746"/>
                          <a:pt x="39368" y="30591"/>
                          <a:pt x="36841" y="30591"/>
                        </a:cubicBezTo>
                        <a:cubicBezTo>
                          <a:pt x="33745" y="30591"/>
                          <a:pt x="31297" y="29562"/>
                          <a:pt x="29497" y="27506"/>
                        </a:cubicBezTo>
                        <a:cubicBezTo>
                          <a:pt x="27703" y="25456"/>
                          <a:pt x="26807" y="22655"/>
                          <a:pt x="26807" y="19102"/>
                        </a:cubicBezTo>
                        <a:lnTo>
                          <a:pt x="26807" y="-1444"/>
                        </a:lnTo>
                        <a:lnTo>
                          <a:pt x="20803" y="-1444"/>
                        </a:lnTo>
                        <a:lnTo>
                          <a:pt x="20803" y="20307"/>
                        </a:lnTo>
                        <a:cubicBezTo>
                          <a:pt x="20803" y="23811"/>
                          <a:pt x="20186" y="26401"/>
                          <a:pt x="18954" y="28077"/>
                        </a:cubicBezTo>
                        <a:cubicBezTo>
                          <a:pt x="17721" y="29753"/>
                          <a:pt x="15817" y="30591"/>
                          <a:pt x="13241" y="30591"/>
                        </a:cubicBezTo>
                        <a:cubicBezTo>
                          <a:pt x="10187" y="30591"/>
                          <a:pt x="7760" y="29559"/>
                          <a:pt x="5959" y="27495"/>
                        </a:cubicBezTo>
                        <a:cubicBezTo>
                          <a:pt x="4166" y="25432"/>
                          <a:pt x="3269" y="22634"/>
                          <a:pt x="3269" y="19102"/>
                        </a:cubicBezTo>
                        <a:lnTo>
                          <a:pt x="3269" y="-1444"/>
                        </a:lnTo>
                        <a:lnTo>
                          <a:pt x="-2735" y="-1444"/>
                        </a:lnTo>
                        <a:lnTo>
                          <a:pt x="-2735" y="34912"/>
                        </a:lnTo>
                        <a:lnTo>
                          <a:pt x="3269" y="34912"/>
                        </a:lnTo>
                        <a:lnTo>
                          <a:pt x="3269" y="29261"/>
                        </a:lnTo>
                        <a:cubicBezTo>
                          <a:pt x="4633" y="31491"/>
                          <a:pt x="6267" y="33136"/>
                          <a:pt x="8172" y="34195"/>
                        </a:cubicBezTo>
                        <a:cubicBezTo>
                          <a:pt x="10076" y="35255"/>
                          <a:pt x="12337" y="35784"/>
                          <a:pt x="14955" y="35784"/>
                        </a:cubicBezTo>
                        <a:cubicBezTo>
                          <a:pt x="17600" y="35784"/>
                          <a:pt x="19847" y="35113"/>
                          <a:pt x="21696" y="33769"/>
                        </a:cubicBezTo>
                        <a:cubicBezTo>
                          <a:pt x="23545" y="32433"/>
                          <a:pt x="24913" y="30487"/>
                          <a:pt x="25799" y="27932"/>
                        </a:cubicBezTo>
                        <a:close/>
                      </a:path>
                    </a:pathLst>
                  </a:custGeom>
                  <a:solidFill>
                    <a:srgbClr val="262626"/>
                  </a:solidFill>
                  <a:ln w="10"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1CA2578-1248-C3A7-51B1-4E7B91B12770}"/>
                      </a:ext>
                    </a:extLst>
                  </p:cNvPr>
                  <p:cNvSpPr/>
                  <p:nvPr/>
                </p:nvSpPr>
                <p:spPr>
                  <a:xfrm flipV="1">
                    <a:off x="4535260" y="4002588"/>
                    <a:ext cx="27786" cy="38173"/>
                  </a:xfrm>
                  <a:custGeom>
                    <a:avLst/>
                    <a:gdLst>
                      <a:gd name="connsiteX0" fmla="*/ 24558 w 27786"/>
                      <a:gd name="connsiteY0" fmla="*/ 34833 h 38173"/>
                      <a:gd name="connsiteX1" fmla="*/ 24558 w 27786"/>
                      <a:gd name="connsiteY1" fmla="*/ 29182 h 38173"/>
                      <a:gd name="connsiteX2" fmla="*/ 19302 w 27786"/>
                      <a:gd name="connsiteY2" fmla="*/ 31125 h 38173"/>
                      <a:gd name="connsiteX3" fmla="*/ 13651 w 27786"/>
                      <a:gd name="connsiteY3" fmla="*/ 31779 h 38173"/>
                      <a:gd name="connsiteX4" fmla="*/ 6983 w 27786"/>
                      <a:gd name="connsiteY4" fmla="*/ 30418 h 38173"/>
                      <a:gd name="connsiteX5" fmla="*/ 4760 w 27786"/>
                      <a:gd name="connsiteY5" fmla="*/ 26326 h 38173"/>
                      <a:gd name="connsiteX6" fmla="*/ 6349 w 27786"/>
                      <a:gd name="connsiteY6" fmla="*/ 23064 h 38173"/>
                      <a:gd name="connsiteX7" fmla="*/ 12748 w 27786"/>
                      <a:gd name="connsiteY7" fmla="*/ 20810 h 38173"/>
                      <a:gd name="connsiteX8" fmla="*/ 14794 w 27786"/>
                      <a:gd name="connsiteY8" fmla="*/ 20353 h 38173"/>
                      <a:gd name="connsiteX9" fmla="*/ 23831 w 27786"/>
                      <a:gd name="connsiteY9" fmla="*/ 16510 h 38173"/>
                      <a:gd name="connsiteX10" fmla="*/ 26511 w 27786"/>
                      <a:gd name="connsiteY10" fmla="*/ 9581 h 38173"/>
                      <a:gd name="connsiteX11" fmla="*/ 22501 w 27786"/>
                      <a:gd name="connsiteY11" fmla="*/ 1552 h 38173"/>
                      <a:gd name="connsiteX12" fmla="*/ 11480 w 27786"/>
                      <a:gd name="connsiteY12" fmla="*/ -1398 h 38173"/>
                      <a:gd name="connsiteX13" fmla="*/ 5393 w 27786"/>
                      <a:gd name="connsiteY13" fmla="*/ -827 h 38173"/>
                      <a:gd name="connsiteX14" fmla="*/ -1275 w 27786"/>
                      <a:gd name="connsiteY14" fmla="*/ 877 h 38173"/>
                      <a:gd name="connsiteX15" fmla="*/ -1275 w 27786"/>
                      <a:gd name="connsiteY15" fmla="*/ 7047 h 38173"/>
                      <a:gd name="connsiteX16" fmla="*/ 5248 w 27786"/>
                      <a:gd name="connsiteY16" fmla="*/ 4460 h 38173"/>
                      <a:gd name="connsiteX17" fmla="*/ 11615 w 27786"/>
                      <a:gd name="connsiteY17" fmla="*/ 3609 h 38173"/>
                      <a:gd name="connsiteX18" fmla="*/ 18097 w 27786"/>
                      <a:gd name="connsiteY18" fmla="*/ 5052 h 38173"/>
                      <a:gd name="connsiteX19" fmla="*/ 20372 w 27786"/>
                      <a:gd name="connsiteY19" fmla="*/ 9124 h 38173"/>
                      <a:gd name="connsiteX20" fmla="*/ 18731 w 27786"/>
                      <a:gd name="connsiteY20" fmla="*/ 12853 h 38173"/>
                      <a:gd name="connsiteX21" fmla="*/ 11543 w 27786"/>
                      <a:gd name="connsiteY21" fmla="*/ 15357 h 38173"/>
                      <a:gd name="connsiteX22" fmla="*/ 9465 w 27786"/>
                      <a:gd name="connsiteY22" fmla="*/ 15845 h 38173"/>
                      <a:gd name="connsiteX23" fmla="*/ 1446 w 27786"/>
                      <a:gd name="connsiteY23" fmla="*/ 19428 h 38173"/>
                      <a:gd name="connsiteX24" fmla="*/ -1016 w 27786"/>
                      <a:gd name="connsiteY24" fmla="*/ 26066 h 38173"/>
                      <a:gd name="connsiteX25" fmla="*/ 2620 w 27786"/>
                      <a:gd name="connsiteY25" fmla="*/ 33981 h 38173"/>
                      <a:gd name="connsiteX26" fmla="*/ 12945 w 27786"/>
                      <a:gd name="connsiteY26" fmla="*/ 36775 h 38173"/>
                      <a:gd name="connsiteX27" fmla="*/ 19167 w 27786"/>
                      <a:gd name="connsiteY27" fmla="*/ 36287 h 38173"/>
                      <a:gd name="connsiteX28" fmla="*/ 24558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4833"/>
                        </a:moveTo>
                        <a:lnTo>
                          <a:pt x="24558" y="29182"/>
                        </a:lnTo>
                        <a:cubicBezTo>
                          <a:pt x="22875" y="30048"/>
                          <a:pt x="21123" y="30695"/>
                          <a:pt x="19302" y="31125"/>
                        </a:cubicBezTo>
                        <a:cubicBezTo>
                          <a:pt x="17488" y="31561"/>
                          <a:pt x="15604" y="31779"/>
                          <a:pt x="13651" y="31779"/>
                        </a:cubicBezTo>
                        <a:cubicBezTo>
                          <a:pt x="10688" y="31779"/>
                          <a:pt x="8465" y="31325"/>
                          <a:pt x="6983" y="30418"/>
                        </a:cubicBezTo>
                        <a:cubicBezTo>
                          <a:pt x="5501" y="29511"/>
                          <a:pt x="4760" y="28147"/>
                          <a:pt x="4760" y="26326"/>
                        </a:cubicBezTo>
                        <a:cubicBezTo>
                          <a:pt x="4760" y="24941"/>
                          <a:pt x="5290" y="23853"/>
                          <a:pt x="6349" y="23064"/>
                        </a:cubicBezTo>
                        <a:cubicBezTo>
                          <a:pt x="7409" y="22275"/>
                          <a:pt x="9541" y="21523"/>
                          <a:pt x="12748" y="20810"/>
                        </a:cubicBezTo>
                        <a:lnTo>
                          <a:pt x="14794" y="20353"/>
                        </a:lnTo>
                        <a:cubicBezTo>
                          <a:pt x="19032" y="19446"/>
                          <a:pt x="22044" y="18165"/>
                          <a:pt x="23831" y="16510"/>
                        </a:cubicBezTo>
                        <a:cubicBezTo>
                          <a:pt x="25618" y="14855"/>
                          <a:pt x="26511" y="12545"/>
                          <a:pt x="26511" y="9581"/>
                        </a:cubicBezTo>
                        <a:cubicBezTo>
                          <a:pt x="26511" y="6202"/>
                          <a:pt x="25174" y="3525"/>
                          <a:pt x="22501" y="1552"/>
                        </a:cubicBezTo>
                        <a:cubicBezTo>
                          <a:pt x="19828" y="-415"/>
                          <a:pt x="16155" y="-1398"/>
                          <a:pt x="11480" y="-1398"/>
                        </a:cubicBezTo>
                        <a:cubicBezTo>
                          <a:pt x="9535" y="-1398"/>
                          <a:pt x="7505" y="-1208"/>
                          <a:pt x="5393" y="-827"/>
                        </a:cubicBezTo>
                        <a:cubicBezTo>
                          <a:pt x="3281" y="-446"/>
                          <a:pt x="1058" y="122"/>
                          <a:pt x="-1275" y="877"/>
                        </a:cubicBezTo>
                        <a:lnTo>
                          <a:pt x="-1275" y="7047"/>
                        </a:lnTo>
                        <a:cubicBezTo>
                          <a:pt x="934" y="5897"/>
                          <a:pt x="3108" y="5035"/>
                          <a:pt x="5248" y="4460"/>
                        </a:cubicBezTo>
                        <a:cubicBezTo>
                          <a:pt x="7388" y="3892"/>
                          <a:pt x="9510" y="3609"/>
                          <a:pt x="11615" y="3609"/>
                        </a:cubicBezTo>
                        <a:cubicBezTo>
                          <a:pt x="14427" y="3609"/>
                          <a:pt x="16588" y="4090"/>
                          <a:pt x="18097" y="5052"/>
                        </a:cubicBezTo>
                        <a:cubicBezTo>
                          <a:pt x="19614" y="6015"/>
                          <a:pt x="20372" y="7372"/>
                          <a:pt x="20372" y="9124"/>
                        </a:cubicBezTo>
                        <a:cubicBezTo>
                          <a:pt x="20372" y="10745"/>
                          <a:pt x="19825" y="11988"/>
                          <a:pt x="18731" y="12853"/>
                        </a:cubicBezTo>
                        <a:cubicBezTo>
                          <a:pt x="17643" y="13719"/>
                          <a:pt x="15248" y="14553"/>
                          <a:pt x="11543" y="15357"/>
                        </a:cubicBezTo>
                        <a:lnTo>
                          <a:pt x="9465" y="15845"/>
                        </a:lnTo>
                        <a:cubicBezTo>
                          <a:pt x="5767" y="16620"/>
                          <a:pt x="3094" y="17815"/>
                          <a:pt x="1446" y="19428"/>
                        </a:cubicBezTo>
                        <a:cubicBezTo>
                          <a:pt x="-195" y="21042"/>
                          <a:pt x="-1016" y="23254"/>
                          <a:pt x="-1016" y="26066"/>
                        </a:cubicBezTo>
                        <a:cubicBezTo>
                          <a:pt x="-1016" y="29487"/>
                          <a:pt x="196" y="32125"/>
                          <a:pt x="2620" y="33981"/>
                        </a:cubicBezTo>
                        <a:cubicBezTo>
                          <a:pt x="5044" y="35844"/>
                          <a:pt x="8485" y="36775"/>
                          <a:pt x="12945" y="36775"/>
                        </a:cubicBezTo>
                        <a:cubicBezTo>
                          <a:pt x="15147" y="36775"/>
                          <a:pt x="17221" y="36612"/>
                          <a:pt x="19167" y="36287"/>
                        </a:cubicBezTo>
                        <a:cubicBezTo>
                          <a:pt x="21120" y="35968"/>
                          <a:pt x="22917" y="35484"/>
                          <a:pt x="24558" y="34833"/>
                        </a:cubicBezTo>
                        <a:close/>
                      </a:path>
                    </a:pathLst>
                  </a:custGeom>
                  <a:solidFill>
                    <a:srgbClr val="262626"/>
                  </a:solidFill>
                  <a:ln w="10"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FD9FD76-776A-B6D9-A6DD-E2481F1C3B8C}"/>
                      </a:ext>
                    </a:extLst>
                  </p:cNvPr>
                  <p:cNvSpPr/>
                  <p:nvPr/>
                </p:nvSpPr>
                <p:spPr>
                  <a:xfrm flipV="1">
                    <a:off x="4566094" y="3991349"/>
                    <a:ext cx="40998" cy="48467"/>
                  </a:xfrm>
                  <a:custGeom>
                    <a:avLst/>
                    <a:gdLst>
                      <a:gd name="connsiteX0" fmla="*/ -1539 w 40998"/>
                      <a:gd name="connsiteY0" fmla="*/ 46482 h 48467"/>
                      <a:gd name="connsiteX1" fmla="*/ 39460 w 40998"/>
                      <a:gd name="connsiteY1" fmla="*/ 46482 h 48467"/>
                      <a:gd name="connsiteX2" fmla="*/ 39460 w 40998"/>
                      <a:gd name="connsiteY2" fmla="*/ 40955 h 48467"/>
                      <a:gd name="connsiteX3" fmla="*/ 22258 w 40998"/>
                      <a:gd name="connsiteY3" fmla="*/ 40955 h 48467"/>
                      <a:gd name="connsiteX4" fmla="*/ 22258 w 40998"/>
                      <a:gd name="connsiteY4" fmla="*/ -1986 h 48467"/>
                      <a:gd name="connsiteX5" fmla="*/ 15673 w 40998"/>
                      <a:gd name="connsiteY5" fmla="*/ -1986 h 48467"/>
                      <a:gd name="connsiteX6" fmla="*/ 15673 w 40998"/>
                      <a:gd name="connsiteY6" fmla="*/ 40955 h 48467"/>
                      <a:gd name="connsiteX7" fmla="*/ -1539 w 40998"/>
                      <a:gd name="connsiteY7" fmla="*/ 40955 h 48467"/>
                      <a:gd name="connsiteX8" fmla="*/ -1539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482"/>
                        </a:moveTo>
                        <a:lnTo>
                          <a:pt x="39460" y="46482"/>
                        </a:lnTo>
                        <a:lnTo>
                          <a:pt x="39460" y="40955"/>
                        </a:lnTo>
                        <a:lnTo>
                          <a:pt x="22258" y="40955"/>
                        </a:lnTo>
                        <a:lnTo>
                          <a:pt x="22258" y="-1986"/>
                        </a:lnTo>
                        <a:lnTo>
                          <a:pt x="15673" y="-1986"/>
                        </a:lnTo>
                        <a:lnTo>
                          <a:pt x="15673" y="40955"/>
                        </a:lnTo>
                        <a:lnTo>
                          <a:pt x="-1539" y="40955"/>
                        </a:lnTo>
                        <a:lnTo>
                          <a:pt x="-1539" y="46482"/>
                        </a:lnTo>
                        <a:close/>
                      </a:path>
                    </a:pathLst>
                  </a:custGeom>
                  <a:solidFill>
                    <a:srgbClr val="262626"/>
                  </a:solidFill>
                  <a:ln w="10"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4C5D03EB-D55C-C77D-3715-1AEBC2BDE1E4}"/>
                      </a:ext>
                    </a:extLst>
                  </p:cNvPr>
                  <p:cNvSpPr/>
                  <p:nvPr/>
                </p:nvSpPr>
                <p:spPr>
                  <a:xfrm flipV="1">
                    <a:off x="4610628" y="3990476"/>
                    <a:ext cx="44862" cy="50284"/>
                  </a:xfrm>
                  <a:custGeom>
                    <a:avLst/>
                    <a:gdLst>
                      <a:gd name="connsiteX0" fmla="*/ 20372 w 44862"/>
                      <a:gd name="connsiteY0" fmla="*/ 42985 h 50284"/>
                      <a:gd name="connsiteX1" fmla="*/ 9019 w 44862"/>
                      <a:gd name="connsiteY1" fmla="*/ 37656 h 50284"/>
                      <a:gd name="connsiteX2" fmla="*/ 4823 w 44862"/>
                      <a:gd name="connsiteY2" fmla="*/ 23145 h 50284"/>
                      <a:gd name="connsiteX3" fmla="*/ 9019 w 44862"/>
                      <a:gd name="connsiteY3" fmla="*/ 8665 h 50284"/>
                      <a:gd name="connsiteX4" fmla="*/ 20372 w 44862"/>
                      <a:gd name="connsiteY4" fmla="*/ 3347 h 50284"/>
                      <a:gd name="connsiteX5" fmla="*/ 31684 w 44862"/>
                      <a:gd name="connsiteY5" fmla="*/ 8665 h 50284"/>
                      <a:gd name="connsiteX6" fmla="*/ 35860 w 44862"/>
                      <a:gd name="connsiteY6" fmla="*/ 23145 h 50284"/>
                      <a:gd name="connsiteX7" fmla="*/ 31684 w 44862"/>
                      <a:gd name="connsiteY7" fmla="*/ 37656 h 50284"/>
                      <a:gd name="connsiteX8" fmla="*/ 20372 w 44862"/>
                      <a:gd name="connsiteY8" fmla="*/ 42985 h 50284"/>
                      <a:gd name="connsiteX9" fmla="*/ 20372 w 44862"/>
                      <a:gd name="connsiteY9" fmla="*/ 48303 h 50284"/>
                      <a:gd name="connsiteX10" fmla="*/ 36660 w 44862"/>
                      <a:gd name="connsiteY10" fmla="*/ 41468 h 50284"/>
                      <a:gd name="connsiteX11" fmla="*/ 42767 w 44862"/>
                      <a:gd name="connsiteY11" fmla="*/ 23145 h 50284"/>
                      <a:gd name="connsiteX12" fmla="*/ 36660 w 44862"/>
                      <a:gd name="connsiteY12" fmla="*/ 4853 h 50284"/>
                      <a:gd name="connsiteX13" fmla="*/ 20372 w 44862"/>
                      <a:gd name="connsiteY13" fmla="*/ -1982 h 50284"/>
                      <a:gd name="connsiteX14" fmla="*/ 4023 w 44862"/>
                      <a:gd name="connsiteY14" fmla="*/ 4832 h 50284"/>
                      <a:gd name="connsiteX15" fmla="*/ -2095 w 44862"/>
                      <a:gd name="connsiteY15" fmla="*/ 23145 h 50284"/>
                      <a:gd name="connsiteX16" fmla="*/ 4023 w 44862"/>
                      <a:gd name="connsiteY16" fmla="*/ 41468 h 50284"/>
                      <a:gd name="connsiteX17" fmla="*/ 20372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2985"/>
                        </a:moveTo>
                        <a:cubicBezTo>
                          <a:pt x="15608" y="42985"/>
                          <a:pt x="11824" y="41208"/>
                          <a:pt x="9019" y="37656"/>
                        </a:cubicBezTo>
                        <a:cubicBezTo>
                          <a:pt x="6221" y="34110"/>
                          <a:pt x="4823" y="29273"/>
                          <a:pt x="4823" y="23145"/>
                        </a:cubicBezTo>
                        <a:cubicBezTo>
                          <a:pt x="4823" y="17044"/>
                          <a:pt x="6221" y="12217"/>
                          <a:pt x="9019" y="8665"/>
                        </a:cubicBezTo>
                        <a:cubicBezTo>
                          <a:pt x="11824" y="5119"/>
                          <a:pt x="15608" y="3347"/>
                          <a:pt x="20372" y="3347"/>
                        </a:cubicBezTo>
                        <a:cubicBezTo>
                          <a:pt x="25130" y="3347"/>
                          <a:pt x="28900" y="5119"/>
                          <a:pt x="31684" y="8665"/>
                        </a:cubicBezTo>
                        <a:cubicBezTo>
                          <a:pt x="34468" y="12217"/>
                          <a:pt x="35860" y="17044"/>
                          <a:pt x="35860" y="23145"/>
                        </a:cubicBezTo>
                        <a:cubicBezTo>
                          <a:pt x="35860" y="29273"/>
                          <a:pt x="34468" y="34110"/>
                          <a:pt x="31684" y="37656"/>
                        </a:cubicBezTo>
                        <a:cubicBezTo>
                          <a:pt x="28900" y="41208"/>
                          <a:pt x="25130" y="42985"/>
                          <a:pt x="20372" y="42985"/>
                        </a:cubicBezTo>
                        <a:close/>
                        <a:moveTo>
                          <a:pt x="20372" y="48303"/>
                        </a:moveTo>
                        <a:cubicBezTo>
                          <a:pt x="27166" y="48303"/>
                          <a:pt x="32595" y="46025"/>
                          <a:pt x="36660" y="41468"/>
                        </a:cubicBezTo>
                        <a:cubicBezTo>
                          <a:pt x="40732" y="36911"/>
                          <a:pt x="42767" y="30804"/>
                          <a:pt x="42767" y="23145"/>
                        </a:cubicBezTo>
                        <a:cubicBezTo>
                          <a:pt x="42767" y="15507"/>
                          <a:pt x="40732" y="9409"/>
                          <a:pt x="36660" y="4853"/>
                        </a:cubicBezTo>
                        <a:cubicBezTo>
                          <a:pt x="32595" y="296"/>
                          <a:pt x="27166" y="-1982"/>
                          <a:pt x="20372" y="-1982"/>
                        </a:cubicBezTo>
                        <a:cubicBezTo>
                          <a:pt x="13558" y="-1982"/>
                          <a:pt x="8108" y="289"/>
                          <a:pt x="4023" y="4832"/>
                        </a:cubicBezTo>
                        <a:cubicBezTo>
                          <a:pt x="-56" y="9382"/>
                          <a:pt x="-2095" y="15486"/>
                          <a:pt x="-2095" y="23145"/>
                        </a:cubicBezTo>
                        <a:cubicBezTo>
                          <a:pt x="-2095" y="30804"/>
                          <a:pt x="-56" y="36911"/>
                          <a:pt x="4023" y="41468"/>
                        </a:cubicBezTo>
                        <a:cubicBezTo>
                          <a:pt x="8108" y="46025"/>
                          <a:pt x="13558" y="48303"/>
                          <a:pt x="20372" y="48303"/>
                        </a:cubicBezTo>
                        <a:close/>
                      </a:path>
                    </a:pathLst>
                  </a:custGeom>
                  <a:solidFill>
                    <a:srgbClr val="262626"/>
                  </a:solidFill>
                  <a:ln w="10"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5792F90-4C6E-8C9B-1513-1A02068BA1A5}"/>
                      </a:ext>
                    </a:extLst>
                  </p:cNvPr>
                  <p:cNvSpPr/>
                  <p:nvPr/>
                </p:nvSpPr>
                <p:spPr>
                  <a:xfrm flipV="1">
                    <a:off x="4665749" y="3991349"/>
                    <a:ext cx="27848" cy="48467"/>
                  </a:xfrm>
                  <a:custGeom>
                    <a:avLst/>
                    <a:gdLst>
                      <a:gd name="connsiteX0" fmla="*/ -1538 w 27848"/>
                      <a:gd name="connsiteY0" fmla="*/ 46482 h 48467"/>
                      <a:gd name="connsiteX1" fmla="*/ 26311 w 27848"/>
                      <a:gd name="connsiteY1" fmla="*/ 46482 h 48467"/>
                      <a:gd name="connsiteX2" fmla="*/ 26311 w 27848"/>
                      <a:gd name="connsiteY2" fmla="*/ 40955 h 48467"/>
                      <a:gd name="connsiteX3" fmla="*/ 5017 w 27848"/>
                      <a:gd name="connsiteY3" fmla="*/ 40955 h 48467"/>
                      <a:gd name="connsiteX4" fmla="*/ 5017 w 27848"/>
                      <a:gd name="connsiteY4" fmla="*/ 26673 h 48467"/>
                      <a:gd name="connsiteX5" fmla="*/ 24233 w 27848"/>
                      <a:gd name="connsiteY5" fmla="*/ 26673 h 48467"/>
                      <a:gd name="connsiteX6" fmla="*/ 24233 w 27848"/>
                      <a:gd name="connsiteY6" fmla="*/ 21157 h 48467"/>
                      <a:gd name="connsiteX7" fmla="*/ 5017 w 27848"/>
                      <a:gd name="connsiteY7" fmla="*/ 21157 h 48467"/>
                      <a:gd name="connsiteX8" fmla="*/ 5017 w 27848"/>
                      <a:gd name="connsiteY8" fmla="*/ -1986 h 48467"/>
                      <a:gd name="connsiteX9" fmla="*/ -1538 w 27848"/>
                      <a:gd name="connsiteY9" fmla="*/ -1986 h 48467"/>
                      <a:gd name="connsiteX10" fmla="*/ -1538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482"/>
                        </a:moveTo>
                        <a:lnTo>
                          <a:pt x="26311" y="46482"/>
                        </a:lnTo>
                        <a:lnTo>
                          <a:pt x="26311" y="40955"/>
                        </a:lnTo>
                        <a:lnTo>
                          <a:pt x="5017" y="40955"/>
                        </a:lnTo>
                        <a:lnTo>
                          <a:pt x="5017" y="26673"/>
                        </a:lnTo>
                        <a:lnTo>
                          <a:pt x="24233" y="26673"/>
                        </a:lnTo>
                        <a:lnTo>
                          <a:pt x="24233" y="21157"/>
                        </a:lnTo>
                        <a:lnTo>
                          <a:pt x="5017" y="21157"/>
                        </a:lnTo>
                        <a:lnTo>
                          <a:pt x="5017" y="-1986"/>
                        </a:lnTo>
                        <a:lnTo>
                          <a:pt x="-1538" y="-1986"/>
                        </a:lnTo>
                        <a:lnTo>
                          <a:pt x="-1538" y="46482"/>
                        </a:lnTo>
                        <a:close/>
                      </a:path>
                    </a:pathLst>
                  </a:custGeom>
                  <a:solidFill>
                    <a:srgbClr val="262626"/>
                  </a:solidFill>
                  <a:ln w="10" cap="flat">
                    <a:noFill/>
                    <a:prstDash val="solid"/>
                    <a:round/>
                  </a:ln>
                </p:spPr>
                <p:txBody>
                  <a:bodyPr rtlCol="0" anchor="ctr"/>
                  <a:lstStyle/>
                  <a:p>
                    <a:endParaRPr lang="en-US"/>
                  </a:p>
                </p:txBody>
              </p:sp>
            </p:grpSp>
          </p:grpSp>
          <p:grpSp>
            <p:nvGrpSpPr>
              <p:cNvPr id="44" name="Content Placeholder 9">
                <a:extLst>
                  <a:ext uri="{FF2B5EF4-FFF2-40B4-BE49-F238E27FC236}">
                    <a16:creationId xmlns:a16="http://schemas.microsoft.com/office/drawing/2014/main" id="{EDE17043-9A5B-B964-6F43-D05CCB9A481E}"/>
                  </a:ext>
                </a:extLst>
              </p:cNvPr>
              <p:cNvGrpSpPr/>
              <p:nvPr/>
            </p:nvGrpSpPr>
            <p:grpSpPr>
              <a:xfrm>
                <a:off x="2699207" y="2437719"/>
                <a:ext cx="2263252" cy="1404313"/>
                <a:chOff x="2699207" y="2437719"/>
                <a:chExt cx="2263252" cy="1404313"/>
              </a:xfrm>
            </p:grpSpPr>
            <p:grpSp>
              <p:nvGrpSpPr>
                <p:cNvPr id="45" name="Content Placeholder 9">
                  <a:extLst>
                    <a:ext uri="{FF2B5EF4-FFF2-40B4-BE49-F238E27FC236}">
                      <a16:creationId xmlns:a16="http://schemas.microsoft.com/office/drawing/2014/main" id="{400AB2A0-C848-2843-83F2-0F19B1EC2A18}"/>
                    </a:ext>
                  </a:extLst>
                </p:cNvPr>
                <p:cNvGrpSpPr/>
                <p:nvPr/>
              </p:nvGrpSpPr>
              <p:grpSpPr>
                <a:xfrm>
                  <a:off x="2800608" y="3791747"/>
                  <a:ext cx="2161851" cy="50284"/>
                  <a:chOff x="2800608" y="3791747"/>
                  <a:chExt cx="2161851" cy="50284"/>
                </a:xfrm>
              </p:grpSpPr>
              <p:sp>
                <p:nvSpPr>
                  <p:cNvPr id="46" name="Freeform: Shape 45">
                    <a:extLst>
                      <a:ext uri="{FF2B5EF4-FFF2-40B4-BE49-F238E27FC236}">
                        <a16:creationId xmlns:a16="http://schemas.microsoft.com/office/drawing/2014/main" id="{1ABC89AF-8B78-2BE4-4431-AE567EE2CBE4}"/>
                      </a:ext>
                    </a:extLst>
                  </p:cNvPr>
                  <p:cNvSpPr/>
                  <p:nvPr/>
                </p:nvSpPr>
                <p:spPr>
                  <a:xfrm>
                    <a:off x="3054707" y="381583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 name="Content Placeholder 9">
                    <a:extLst>
                      <a:ext uri="{FF2B5EF4-FFF2-40B4-BE49-F238E27FC236}">
                        <a16:creationId xmlns:a16="http://schemas.microsoft.com/office/drawing/2014/main" id="{854C375E-AB56-EC78-551E-2688029492A7}"/>
                      </a:ext>
                    </a:extLst>
                  </p:cNvPr>
                  <p:cNvGrpSpPr/>
                  <p:nvPr/>
                </p:nvGrpSpPr>
                <p:grpSpPr>
                  <a:xfrm>
                    <a:off x="2800608" y="3791747"/>
                    <a:ext cx="190873" cy="50284"/>
                    <a:chOff x="2800608" y="3791747"/>
                    <a:chExt cx="190873" cy="50284"/>
                  </a:xfrm>
                  <a:solidFill>
                    <a:srgbClr val="262626"/>
                  </a:solidFill>
                </p:grpSpPr>
                <p:sp>
                  <p:nvSpPr>
                    <p:cNvPr id="48" name="Freeform: Shape 47">
                      <a:extLst>
                        <a:ext uri="{FF2B5EF4-FFF2-40B4-BE49-F238E27FC236}">
                          <a16:creationId xmlns:a16="http://schemas.microsoft.com/office/drawing/2014/main" id="{E997E5DA-41C6-D239-2D59-2C0247B7EF15}"/>
                        </a:ext>
                      </a:extLst>
                    </p:cNvPr>
                    <p:cNvSpPr/>
                    <p:nvPr/>
                  </p:nvSpPr>
                  <p:spPr>
                    <a:xfrm flipV="1">
                      <a:off x="2800608" y="3817487"/>
                      <a:ext cx="41611" cy="5515"/>
                    </a:xfrm>
                    <a:custGeom>
                      <a:avLst/>
                      <a:gdLst>
                        <a:gd name="connsiteX0" fmla="*/ -2558 w 41611"/>
                        <a:gd name="connsiteY0" fmla="*/ 3824 h 5515"/>
                        <a:gd name="connsiteX1" fmla="*/ 39054 w 41611"/>
                        <a:gd name="connsiteY1" fmla="*/ 3824 h 5515"/>
                        <a:gd name="connsiteX2" fmla="*/ 39054 w 41611"/>
                        <a:gd name="connsiteY2" fmla="*/ -1691 h 5515"/>
                        <a:gd name="connsiteX3" fmla="*/ -2558 w 41611"/>
                        <a:gd name="connsiteY3" fmla="*/ -1691 h 5515"/>
                        <a:gd name="connsiteX4" fmla="*/ -2558 w 41611"/>
                        <a:gd name="connsiteY4" fmla="*/ 3824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824"/>
                          </a:moveTo>
                          <a:lnTo>
                            <a:pt x="39054" y="3824"/>
                          </a:lnTo>
                          <a:lnTo>
                            <a:pt x="39054" y="-1691"/>
                          </a:lnTo>
                          <a:lnTo>
                            <a:pt x="-2558" y="-1691"/>
                          </a:lnTo>
                          <a:lnTo>
                            <a:pt x="-2558" y="3824"/>
                          </a:lnTo>
                          <a:close/>
                        </a:path>
                      </a:pathLst>
                    </a:custGeom>
                    <a:solidFill>
                      <a:srgbClr val="262626"/>
                    </a:solidFill>
                    <a:ln w="10"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79C92F8-8ED7-1F31-5706-24541B36B330}"/>
                        </a:ext>
                      </a:extLst>
                    </p:cNvPr>
                    <p:cNvSpPr/>
                    <p:nvPr/>
                  </p:nvSpPr>
                  <p:spPr>
                    <a:xfrm flipV="1">
                      <a:off x="2853651" y="3791747"/>
                      <a:ext cx="33499" cy="50284"/>
                    </a:xfrm>
                    <a:custGeom>
                      <a:avLst/>
                      <a:gdLst>
                        <a:gd name="connsiteX0" fmla="*/ 14841 w 33499"/>
                        <a:gd name="connsiteY0" fmla="*/ 43076 h 50284"/>
                        <a:gd name="connsiteX1" fmla="*/ 7227 w 33499"/>
                        <a:gd name="connsiteY1" fmla="*/ 38090 h 50284"/>
                        <a:gd name="connsiteX2" fmla="*/ 4683 w 33499"/>
                        <a:gd name="connsiteY2" fmla="*/ 23112 h 50284"/>
                        <a:gd name="connsiteX3" fmla="*/ 7227 w 33499"/>
                        <a:gd name="connsiteY3" fmla="*/ 8165 h 50284"/>
                        <a:gd name="connsiteX4" fmla="*/ 14841 w 33499"/>
                        <a:gd name="connsiteY4" fmla="*/ 3179 h 50284"/>
                        <a:gd name="connsiteX5" fmla="*/ 22486 w 33499"/>
                        <a:gd name="connsiteY5" fmla="*/ 8165 h 50284"/>
                        <a:gd name="connsiteX6" fmla="*/ 25042 w 33499"/>
                        <a:gd name="connsiteY6" fmla="*/ 23112 h 50284"/>
                        <a:gd name="connsiteX7" fmla="*/ 22486 w 33499"/>
                        <a:gd name="connsiteY7" fmla="*/ 38090 h 50284"/>
                        <a:gd name="connsiteX8" fmla="*/ 14841 w 33499"/>
                        <a:gd name="connsiteY8" fmla="*/ 43076 h 50284"/>
                        <a:gd name="connsiteX9" fmla="*/ 14841 w 33499"/>
                        <a:gd name="connsiteY9" fmla="*/ 48270 h 50284"/>
                        <a:gd name="connsiteX10" fmla="*/ 27296 w 33499"/>
                        <a:gd name="connsiteY10" fmla="*/ 41819 h 50284"/>
                        <a:gd name="connsiteX11" fmla="*/ 31596 w 33499"/>
                        <a:gd name="connsiteY11" fmla="*/ 23112 h 50284"/>
                        <a:gd name="connsiteX12" fmla="*/ 27296 w 33499"/>
                        <a:gd name="connsiteY12" fmla="*/ 4425 h 50284"/>
                        <a:gd name="connsiteX13" fmla="*/ 14841 w 33499"/>
                        <a:gd name="connsiteY13" fmla="*/ -2015 h 50284"/>
                        <a:gd name="connsiteX14" fmla="*/ 2397 w 33499"/>
                        <a:gd name="connsiteY14" fmla="*/ 4425 h 50284"/>
                        <a:gd name="connsiteX15" fmla="*/ -1903 w 33499"/>
                        <a:gd name="connsiteY15" fmla="*/ 23112 h 50284"/>
                        <a:gd name="connsiteX16" fmla="*/ 2397 w 33499"/>
                        <a:gd name="connsiteY16" fmla="*/ 41819 h 50284"/>
                        <a:gd name="connsiteX17" fmla="*/ 14841 w 33499"/>
                        <a:gd name="connsiteY17" fmla="*/ 482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76"/>
                          </a:moveTo>
                          <a:cubicBezTo>
                            <a:pt x="11469" y="43076"/>
                            <a:pt x="8931" y="41414"/>
                            <a:pt x="7227" y="38090"/>
                          </a:cubicBezTo>
                          <a:cubicBezTo>
                            <a:pt x="5531" y="34773"/>
                            <a:pt x="4683" y="29781"/>
                            <a:pt x="4683" y="23112"/>
                          </a:cubicBezTo>
                          <a:cubicBezTo>
                            <a:pt x="4683" y="16471"/>
                            <a:pt x="5531" y="11488"/>
                            <a:pt x="7227" y="8165"/>
                          </a:cubicBezTo>
                          <a:cubicBezTo>
                            <a:pt x="8931" y="4841"/>
                            <a:pt x="11469" y="3179"/>
                            <a:pt x="14841" y="3179"/>
                          </a:cubicBezTo>
                          <a:cubicBezTo>
                            <a:pt x="18241" y="3179"/>
                            <a:pt x="20790" y="4841"/>
                            <a:pt x="22486" y="8165"/>
                          </a:cubicBezTo>
                          <a:cubicBezTo>
                            <a:pt x="24190" y="11488"/>
                            <a:pt x="25042" y="16471"/>
                            <a:pt x="25042" y="23112"/>
                          </a:cubicBezTo>
                          <a:cubicBezTo>
                            <a:pt x="25042" y="29781"/>
                            <a:pt x="24190" y="34773"/>
                            <a:pt x="22486" y="38090"/>
                          </a:cubicBezTo>
                          <a:cubicBezTo>
                            <a:pt x="20790" y="41414"/>
                            <a:pt x="18241" y="43076"/>
                            <a:pt x="14841" y="43076"/>
                          </a:cubicBezTo>
                          <a:close/>
                          <a:moveTo>
                            <a:pt x="14841" y="48270"/>
                          </a:moveTo>
                          <a:cubicBezTo>
                            <a:pt x="20277" y="48270"/>
                            <a:pt x="24429" y="46120"/>
                            <a:pt x="27296" y="41819"/>
                          </a:cubicBezTo>
                          <a:cubicBezTo>
                            <a:pt x="30163" y="37526"/>
                            <a:pt x="31596" y="31290"/>
                            <a:pt x="31596" y="23112"/>
                          </a:cubicBezTo>
                          <a:cubicBezTo>
                            <a:pt x="31596" y="14954"/>
                            <a:pt x="30163" y="8725"/>
                            <a:pt x="27296" y="4425"/>
                          </a:cubicBezTo>
                          <a:cubicBezTo>
                            <a:pt x="24429" y="132"/>
                            <a:pt x="20277" y="-2015"/>
                            <a:pt x="14841" y="-2015"/>
                          </a:cubicBezTo>
                          <a:cubicBezTo>
                            <a:pt x="9412" y="-2015"/>
                            <a:pt x="5264" y="132"/>
                            <a:pt x="2397" y="4425"/>
                          </a:cubicBezTo>
                          <a:cubicBezTo>
                            <a:pt x="-470" y="8725"/>
                            <a:pt x="-1903" y="14954"/>
                            <a:pt x="-1903" y="23112"/>
                          </a:cubicBezTo>
                          <a:cubicBezTo>
                            <a:pt x="-1903" y="31290"/>
                            <a:pt x="-470" y="37526"/>
                            <a:pt x="2397" y="41819"/>
                          </a:cubicBezTo>
                          <a:cubicBezTo>
                            <a:pt x="5264" y="46120"/>
                            <a:pt x="9412" y="48270"/>
                            <a:pt x="14841" y="48270"/>
                          </a:cubicBezTo>
                          <a:close/>
                        </a:path>
                      </a:pathLst>
                    </a:custGeom>
                    <a:solidFill>
                      <a:srgbClr val="262626"/>
                    </a:solidFill>
                    <a:ln w="10"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1D52DC-02B9-55B8-5B30-98EC028F3521}"/>
                        </a:ext>
                      </a:extLst>
                    </p:cNvPr>
                    <p:cNvSpPr/>
                    <p:nvPr/>
                  </p:nvSpPr>
                  <p:spPr>
                    <a:xfrm flipV="1">
                      <a:off x="2898668" y="3832839"/>
                      <a:ext cx="6855" cy="8247"/>
                    </a:xfrm>
                    <a:custGeom>
                      <a:avLst/>
                      <a:gdLst>
                        <a:gd name="connsiteX0" fmla="*/ -877 w 6855"/>
                        <a:gd name="connsiteY0" fmla="*/ 8168 h 8247"/>
                        <a:gd name="connsiteX1" fmla="*/ 5978 w 6855"/>
                        <a:gd name="connsiteY1" fmla="*/ 8168 h 8247"/>
                        <a:gd name="connsiteX2" fmla="*/ 5978 w 6855"/>
                        <a:gd name="connsiteY2" fmla="*/ -79 h 8247"/>
                        <a:gd name="connsiteX3" fmla="*/ -877 w 6855"/>
                        <a:gd name="connsiteY3" fmla="*/ -79 h 8247"/>
                        <a:gd name="connsiteX4" fmla="*/ -877 w 6855"/>
                        <a:gd name="connsiteY4" fmla="*/ 816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68"/>
                          </a:moveTo>
                          <a:lnTo>
                            <a:pt x="5978" y="8168"/>
                          </a:lnTo>
                          <a:lnTo>
                            <a:pt x="5978" y="-79"/>
                          </a:lnTo>
                          <a:lnTo>
                            <a:pt x="-877" y="-79"/>
                          </a:lnTo>
                          <a:lnTo>
                            <a:pt x="-877" y="8168"/>
                          </a:lnTo>
                          <a:close/>
                        </a:path>
                      </a:pathLst>
                    </a:custGeom>
                    <a:solidFill>
                      <a:srgbClr val="262626"/>
                    </a:solidFill>
                    <a:ln w="10"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3B2ABC5-ED0F-C678-A206-D0A6691172C3}"/>
                        </a:ext>
                      </a:extLst>
                    </p:cNvPr>
                    <p:cNvSpPr/>
                    <p:nvPr/>
                  </p:nvSpPr>
                  <p:spPr>
                    <a:xfrm flipV="1">
                      <a:off x="2918148" y="3792620"/>
                      <a:ext cx="31161" cy="48467"/>
                    </a:xfrm>
                    <a:custGeom>
                      <a:avLst/>
                      <a:gdLst>
                        <a:gd name="connsiteX0" fmla="*/ -1883 w 31161"/>
                        <a:gd name="connsiteY0" fmla="*/ 46449 h 48467"/>
                        <a:gd name="connsiteX1" fmla="*/ 29279 w 31161"/>
                        <a:gd name="connsiteY1" fmla="*/ 46449 h 48467"/>
                        <a:gd name="connsiteX2" fmla="*/ 29279 w 31161"/>
                        <a:gd name="connsiteY2" fmla="*/ 43654 h 48467"/>
                        <a:gd name="connsiteX3" fmla="*/ 11683 w 31161"/>
                        <a:gd name="connsiteY3" fmla="*/ -2019 h 48467"/>
                        <a:gd name="connsiteX4" fmla="*/ 4838 w 31161"/>
                        <a:gd name="connsiteY4" fmla="*/ -2019 h 48467"/>
                        <a:gd name="connsiteX5" fmla="*/ 21395 w 31161"/>
                        <a:gd name="connsiteY5" fmla="*/ 40923 h 48467"/>
                        <a:gd name="connsiteX6" fmla="*/ -1883 w 31161"/>
                        <a:gd name="connsiteY6" fmla="*/ 40923 h 48467"/>
                        <a:gd name="connsiteX7" fmla="*/ -1883 w 31161"/>
                        <a:gd name="connsiteY7" fmla="*/ 46449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449"/>
                          </a:moveTo>
                          <a:lnTo>
                            <a:pt x="29279" y="46449"/>
                          </a:lnTo>
                          <a:lnTo>
                            <a:pt x="29279" y="43654"/>
                          </a:lnTo>
                          <a:lnTo>
                            <a:pt x="11683" y="-2019"/>
                          </a:lnTo>
                          <a:lnTo>
                            <a:pt x="4838" y="-2019"/>
                          </a:lnTo>
                          <a:lnTo>
                            <a:pt x="21395" y="40923"/>
                          </a:lnTo>
                          <a:lnTo>
                            <a:pt x="-1883" y="40923"/>
                          </a:lnTo>
                          <a:lnTo>
                            <a:pt x="-1883" y="46449"/>
                          </a:lnTo>
                          <a:close/>
                        </a:path>
                      </a:pathLst>
                    </a:custGeom>
                    <a:solidFill>
                      <a:srgbClr val="262626"/>
                    </a:solidFill>
                    <a:ln w="10"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E9672D0-AB87-D9CB-A7E0-C2C09D0ED0CE}"/>
                        </a:ext>
                      </a:extLst>
                    </p:cNvPr>
                    <p:cNvSpPr/>
                    <p:nvPr/>
                  </p:nvSpPr>
                  <p:spPr>
                    <a:xfrm flipV="1">
                      <a:off x="2960122" y="3792620"/>
                      <a:ext cx="31359" cy="49412"/>
                    </a:xfrm>
                    <a:custGeom>
                      <a:avLst/>
                      <a:gdLst>
                        <a:gd name="connsiteX0" fmla="*/ 192 w 31359"/>
                        <a:gd name="connsiteY0" fmla="*/ 47439 h 49412"/>
                        <a:gd name="connsiteX1" fmla="*/ 25931 w 31359"/>
                        <a:gd name="connsiteY1" fmla="*/ 47439 h 49412"/>
                        <a:gd name="connsiteX2" fmla="*/ 25931 w 31359"/>
                        <a:gd name="connsiteY2" fmla="*/ 41913 h 49412"/>
                        <a:gd name="connsiteX3" fmla="*/ 6196 w 31359"/>
                        <a:gd name="connsiteY3" fmla="*/ 41913 h 49412"/>
                        <a:gd name="connsiteX4" fmla="*/ 6196 w 31359"/>
                        <a:gd name="connsiteY4" fmla="*/ 30041 h 49412"/>
                        <a:gd name="connsiteX5" fmla="*/ 9042 w 31359"/>
                        <a:gd name="connsiteY5" fmla="*/ 30768 h 49412"/>
                        <a:gd name="connsiteX6" fmla="*/ 11909 w 31359"/>
                        <a:gd name="connsiteY6" fmla="*/ 31007 h 49412"/>
                        <a:gd name="connsiteX7" fmla="*/ 24758 w 31359"/>
                        <a:gd name="connsiteY7" fmla="*/ 26561 h 49412"/>
                        <a:gd name="connsiteX8" fmla="*/ 29505 w 31359"/>
                        <a:gd name="connsiteY8" fmla="*/ 14522 h 49412"/>
                        <a:gd name="connsiteX9" fmla="*/ 24633 w 31359"/>
                        <a:gd name="connsiteY9" fmla="*/ 2359 h 49412"/>
                        <a:gd name="connsiteX10" fmla="*/ 10901 w 31359"/>
                        <a:gd name="connsiteY10" fmla="*/ -1973 h 49412"/>
                        <a:gd name="connsiteX11" fmla="*/ 4679 w 31359"/>
                        <a:gd name="connsiteY11" fmla="*/ -1454 h 49412"/>
                        <a:gd name="connsiteX12" fmla="*/ -1855 w 31359"/>
                        <a:gd name="connsiteY12" fmla="*/ 104 h 49412"/>
                        <a:gd name="connsiteX13" fmla="*/ -1855 w 31359"/>
                        <a:gd name="connsiteY13" fmla="*/ 6700 h 49412"/>
                        <a:gd name="connsiteX14" fmla="*/ 4180 w 31359"/>
                        <a:gd name="connsiteY14" fmla="*/ 4332 h 49412"/>
                        <a:gd name="connsiteX15" fmla="*/ 10766 w 31359"/>
                        <a:gd name="connsiteY15" fmla="*/ 3553 h 49412"/>
                        <a:gd name="connsiteX16" fmla="*/ 19658 w 31359"/>
                        <a:gd name="connsiteY16" fmla="*/ 6503 h 49412"/>
                        <a:gd name="connsiteX17" fmla="*/ 22940 w 31359"/>
                        <a:gd name="connsiteY17" fmla="*/ 14522 h 49412"/>
                        <a:gd name="connsiteX18" fmla="*/ 19658 w 31359"/>
                        <a:gd name="connsiteY18" fmla="*/ 22531 h 49412"/>
                        <a:gd name="connsiteX19" fmla="*/ 10766 w 31359"/>
                        <a:gd name="connsiteY19" fmla="*/ 25491 h 49412"/>
                        <a:gd name="connsiteX20" fmla="*/ 5520 w 31359"/>
                        <a:gd name="connsiteY20" fmla="*/ 24909 h 49412"/>
                        <a:gd name="connsiteX21" fmla="*/ 192 w 31359"/>
                        <a:gd name="connsiteY21" fmla="*/ 23092 h 49412"/>
                        <a:gd name="connsiteX22" fmla="*/ 192 w 31359"/>
                        <a:gd name="connsiteY22" fmla="*/ 4743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439"/>
                          </a:moveTo>
                          <a:lnTo>
                            <a:pt x="25931" y="47439"/>
                          </a:lnTo>
                          <a:lnTo>
                            <a:pt x="25931" y="41913"/>
                          </a:lnTo>
                          <a:lnTo>
                            <a:pt x="6196" y="41913"/>
                          </a:lnTo>
                          <a:lnTo>
                            <a:pt x="6196" y="30041"/>
                          </a:lnTo>
                          <a:cubicBezTo>
                            <a:pt x="7144" y="30366"/>
                            <a:pt x="8093" y="30609"/>
                            <a:pt x="9042" y="30768"/>
                          </a:cubicBezTo>
                          <a:cubicBezTo>
                            <a:pt x="9997" y="30927"/>
                            <a:pt x="10953" y="31007"/>
                            <a:pt x="11909" y="31007"/>
                          </a:cubicBezTo>
                          <a:cubicBezTo>
                            <a:pt x="17317" y="31007"/>
                            <a:pt x="21600" y="29525"/>
                            <a:pt x="24758" y="26561"/>
                          </a:cubicBezTo>
                          <a:cubicBezTo>
                            <a:pt x="27922" y="23597"/>
                            <a:pt x="29505" y="19584"/>
                            <a:pt x="29505" y="14522"/>
                          </a:cubicBezTo>
                          <a:cubicBezTo>
                            <a:pt x="29505" y="9308"/>
                            <a:pt x="27881" y="5253"/>
                            <a:pt x="24633" y="2359"/>
                          </a:cubicBezTo>
                          <a:cubicBezTo>
                            <a:pt x="21385" y="-529"/>
                            <a:pt x="16808" y="-1973"/>
                            <a:pt x="10901" y="-1973"/>
                          </a:cubicBezTo>
                          <a:cubicBezTo>
                            <a:pt x="8865" y="-1973"/>
                            <a:pt x="6791" y="-1800"/>
                            <a:pt x="4679" y="-1454"/>
                          </a:cubicBezTo>
                          <a:cubicBezTo>
                            <a:pt x="2574" y="-1107"/>
                            <a:pt x="396" y="-588"/>
                            <a:pt x="-1855" y="104"/>
                          </a:cubicBezTo>
                          <a:lnTo>
                            <a:pt x="-1855" y="6700"/>
                          </a:lnTo>
                          <a:cubicBezTo>
                            <a:pt x="91" y="5641"/>
                            <a:pt x="2103" y="4851"/>
                            <a:pt x="4180" y="4332"/>
                          </a:cubicBezTo>
                          <a:cubicBezTo>
                            <a:pt x="6258" y="3813"/>
                            <a:pt x="8453" y="3553"/>
                            <a:pt x="10766" y="3553"/>
                          </a:cubicBezTo>
                          <a:cubicBezTo>
                            <a:pt x="14512" y="3553"/>
                            <a:pt x="17476" y="4536"/>
                            <a:pt x="19658" y="6503"/>
                          </a:cubicBezTo>
                          <a:cubicBezTo>
                            <a:pt x="21846" y="8470"/>
                            <a:pt x="22940" y="11143"/>
                            <a:pt x="22940" y="14522"/>
                          </a:cubicBezTo>
                          <a:cubicBezTo>
                            <a:pt x="22940" y="17895"/>
                            <a:pt x="21846" y="20564"/>
                            <a:pt x="19658" y="22531"/>
                          </a:cubicBezTo>
                          <a:cubicBezTo>
                            <a:pt x="17476" y="24504"/>
                            <a:pt x="14512" y="25491"/>
                            <a:pt x="10766" y="25491"/>
                          </a:cubicBezTo>
                          <a:cubicBezTo>
                            <a:pt x="9014" y="25491"/>
                            <a:pt x="7266" y="25297"/>
                            <a:pt x="5520" y="24909"/>
                          </a:cubicBezTo>
                          <a:cubicBezTo>
                            <a:pt x="3782" y="24522"/>
                            <a:pt x="2006" y="23916"/>
                            <a:pt x="192" y="23092"/>
                          </a:cubicBezTo>
                          <a:lnTo>
                            <a:pt x="192" y="47439"/>
                          </a:lnTo>
                          <a:close/>
                        </a:path>
                      </a:pathLst>
                    </a:custGeom>
                    <a:solidFill>
                      <a:srgbClr val="262626"/>
                    </a:solidFill>
                    <a:ln w="10" cap="flat">
                      <a:noFill/>
                      <a:prstDash val="solid"/>
                      <a:round/>
                    </a:ln>
                  </p:spPr>
                  <p:txBody>
                    <a:bodyPr rtlCol="0" anchor="ctr"/>
                    <a:lstStyle/>
                    <a:p>
                      <a:endParaRPr lang="en-US"/>
                    </a:p>
                  </p:txBody>
                </p:sp>
              </p:grpSp>
            </p:grpSp>
            <p:grpSp>
              <p:nvGrpSpPr>
                <p:cNvPr id="53" name="Content Placeholder 9">
                  <a:extLst>
                    <a:ext uri="{FF2B5EF4-FFF2-40B4-BE49-F238E27FC236}">
                      <a16:creationId xmlns:a16="http://schemas.microsoft.com/office/drawing/2014/main" id="{F539D76B-28A3-DEAC-AD5B-45BB79F10EA4}"/>
                    </a:ext>
                  </a:extLst>
                </p:cNvPr>
                <p:cNvGrpSpPr/>
                <p:nvPr/>
              </p:nvGrpSpPr>
              <p:grpSpPr>
                <a:xfrm>
                  <a:off x="2800608" y="3598312"/>
                  <a:ext cx="2161851" cy="50284"/>
                  <a:chOff x="2800608" y="3598312"/>
                  <a:chExt cx="2161851" cy="50284"/>
                </a:xfrm>
              </p:grpSpPr>
              <p:sp>
                <p:nvSpPr>
                  <p:cNvPr id="54" name="Freeform: Shape 53">
                    <a:extLst>
                      <a:ext uri="{FF2B5EF4-FFF2-40B4-BE49-F238E27FC236}">
                        <a16:creationId xmlns:a16="http://schemas.microsoft.com/office/drawing/2014/main" id="{A41EB478-B97D-1C29-8AD8-4185E22EC065}"/>
                      </a:ext>
                    </a:extLst>
                  </p:cNvPr>
                  <p:cNvSpPr/>
                  <p:nvPr/>
                </p:nvSpPr>
                <p:spPr>
                  <a:xfrm>
                    <a:off x="3054707" y="362239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55" name="Content Placeholder 9">
                    <a:extLst>
                      <a:ext uri="{FF2B5EF4-FFF2-40B4-BE49-F238E27FC236}">
                        <a16:creationId xmlns:a16="http://schemas.microsoft.com/office/drawing/2014/main" id="{C60BCD10-0B43-590F-BE0A-F56EC3C47AE6}"/>
                      </a:ext>
                    </a:extLst>
                  </p:cNvPr>
                  <p:cNvGrpSpPr/>
                  <p:nvPr/>
                </p:nvGrpSpPr>
                <p:grpSpPr>
                  <a:xfrm>
                    <a:off x="2800608" y="3598312"/>
                    <a:ext cx="192265" cy="50284"/>
                    <a:chOff x="2800608" y="3598312"/>
                    <a:chExt cx="192265" cy="50284"/>
                  </a:xfrm>
                  <a:solidFill>
                    <a:srgbClr val="262626"/>
                  </a:solidFill>
                </p:grpSpPr>
                <p:sp>
                  <p:nvSpPr>
                    <p:cNvPr id="56" name="Freeform: Shape 55">
                      <a:extLst>
                        <a:ext uri="{FF2B5EF4-FFF2-40B4-BE49-F238E27FC236}">
                          <a16:creationId xmlns:a16="http://schemas.microsoft.com/office/drawing/2014/main" id="{1CAE799B-88EC-6406-8FAE-D707E745D1F1}"/>
                        </a:ext>
                      </a:extLst>
                    </p:cNvPr>
                    <p:cNvSpPr/>
                    <p:nvPr/>
                  </p:nvSpPr>
                  <p:spPr>
                    <a:xfrm flipV="1">
                      <a:off x="2800608" y="3624052"/>
                      <a:ext cx="41611" cy="5515"/>
                    </a:xfrm>
                    <a:custGeom>
                      <a:avLst/>
                      <a:gdLst>
                        <a:gd name="connsiteX0" fmla="*/ -2558 w 41611"/>
                        <a:gd name="connsiteY0" fmla="*/ 3792 h 5515"/>
                        <a:gd name="connsiteX1" fmla="*/ 39054 w 41611"/>
                        <a:gd name="connsiteY1" fmla="*/ 3792 h 5515"/>
                        <a:gd name="connsiteX2" fmla="*/ 39054 w 41611"/>
                        <a:gd name="connsiteY2" fmla="*/ -1723 h 5515"/>
                        <a:gd name="connsiteX3" fmla="*/ -2558 w 41611"/>
                        <a:gd name="connsiteY3" fmla="*/ -1723 h 5515"/>
                        <a:gd name="connsiteX4" fmla="*/ -2558 w 41611"/>
                        <a:gd name="connsiteY4" fmla="*/ 3792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92"/>
                          </a:moveTo>
                          <a:lnTo>
                            <a:pt x="39054" y="3792"/>
                          </a:lnTo>
                          <a:lnTo>
                            <a:pt x="39054" y="-1723"/>
                          </a:lnTo>
                          <a:lnTo>
                            <a:pt x="-2558" y="-1723"/>
                          </a:lnTo>
                          <a:lnTo>
                            <a:pt x="-2558" y="3792"/>
                          </a:lnTo>
                          <a:close/>
                        </a:path>
                      </a:pathLst>
                    </a:custGeom>
                    <a:solidFill>
                      <a:srgbClr val="262626"/>
                    </a:solidFill>
                    <a:ln w="10"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3D08D1D-7CF4-A200-19FA-66D564BBC8C1}"/>
                        </a:ext>
                      </a:extLst>
                    </p:cNvPr>
                    <p:cNvSpPr/>
                    <p:nvPr/>
                  </p:nvSpPr>
                  <p:spPr>
                    <a:xfrm flipV="1">
                      <a:off x="2853651" y="3598312"/>
                      <a:ext cx="33499" cy="50284"/>
                    </a:xfrm>
                    <a:custGeom>
                      <a:avLst/>
                      <a:gdLst>
                        <a:gd name="connsiteX0" fmla="*/ 14841 w 33499"/>
                        <a:gd name="connsiteY0" fmla="*/ 43044 h 50284"/>
                        <a:gd name="connsiteX1" fmla="*/ 7227 w 33499"/>
                        <a:gd name="connsiteY1" fmla="*/ 38058 h 50284"/>
                        <a:gd name="connsiteX2" fmla="*/ 4683 w 33499"/>
                        <a:gd name="connsiteY2" fmla="*/ 23080 h 50284"/>
                        <a:gd name="connsiteX3" fmla="*/ 7227 w 33499"/>
                        <a:gd name="connsiteY3" fmla="*/ 8133 h 50284"/>
                        <a:gd name="connsiteX4" fmla="*/ 14841 w 33499"/>
                        <a:gd name="connsiteY4" fmla="*/ 3147 h 50284"/>
                        <a:gd name="connsiteX5" fmla="*/ 22486 w 33499"/>
                        <a:gd name="connsiteY5" fmla="*/ 8133 h 50284"/>
                        <a:gd name="connsiteX6" fmla="*/ 25042 w 33499"/>
                        <a:gd name="connsiteY6" fmla="*/ 23080 h 50284"/>
                        <a:gd name="connsiteX7" fmla="*/ 22486 w 33499"/>
                        <a:gd name="connsiteY7" fmla="*/ 38058 h 50284"/>
                        <a:gd name="connsiteX8" fmla="*/ 14841 w 33499"/>
                        <a:gd name="connsiteY8" fmla="*/ 43044 h 50284"/>
                        <a:gd name="connsiteX9" fmla="*/ 14841 w 33499"/>
                        <a:gd name="connsiteY9" fmla="*/ 48238 h 50284"/>
                        <a:gd name="connsiteX10" fmla="*/ 27296 w 33499"/>
                        <a:gd name="connsiteY10" fmla="*/ 41787 h 50284"/>
                        <a:gd name="connsiteX11" fmla="*/ 31596 w 33499"/>
                        <a:gd name="connsiteY11" fmla="*/ 23080 h 50284"/>
                        <a:gd name="connsiteX12" fmla="*/ 27296 w 33499"/>
                        <a:gd name="connsiteY12" fmla="*/ 4393 h 50284"/>
                        <a:gd name="connsiteX13" fmla="*/ 14841 w 33499"/>
                        <a:gd name="connsiteY13" fmla="*/ -2047 h 50284"/>
                        <a:gd name="connsiteX14" fmla="*/ 2397 w 33499"/>
                        <a:gd name="connsiteY14" fmla="*/ 4393 h 50284"/>
                        <a:gd name="connsiteX15" fmla="*/ -1903 w 33499"/>
                        <a:gd name="connsiteY15" fmla="*/ 23080 h 50284"/>
                        <a:gd name="connsiteX16" fmla="*/ 2397 w 33499"/>
                        <a:gd name="connsiteY16" fmla="*/ 41787 h 50284"/>
                        <a:gd name="connsiteX17" fmla="*/ 14841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44"/>
                          </a:moveTo>
                          <a:cubicBezTo>
                            <a:pt x="11469" y="43044"/>
                            <a:pt x="8931" y="41382"/>
                            <a:pt x="7227" y="38058"/>
                          </a:cubicBezTo>
                          <a:cubicBezTo>
                            <a:pt x="5531" y="34741"/>
                            <a:pt x="4683" y="29749"/>
                            <a:pt x="4683" y="23080"/>
                          </a:cubicBezTo>
                          <a:cubicBezTo>
                            <a:pt x="4683" y="16439"/>
                            <a:pt x="5531" y="11456"/>
                            <a:pt x="7227" y="8133"/>
                          </a:cubicBezTo>
                          <a:cubicBezTo>
                            <a:pt x="8931" y="4809"/>
                            <a:pt x="11469" y="3147"/>
                            <a:pt x="14841" y="3147"/>
                          </a:cubicBezTo>
                          <a:cubicBezTo>
                            <a:pt x="18241" y="3147"/>
                            <a:pt x="20790" y="4809"/>
                            <a:pt x="22486" y="8133"/>
                          </a:cubicBezTo>
                          <a:cubicBezTo>
                            <a:pt x="24190" y="11456"/>
                            <a:pt x="25042" y="16439"/>
                            <a:pt x="25042" y="23080"/>
                          </a:cubicBezTo>
                          <a:cubicBezTo>
                            <a:pt x="25042" y="29749"/>
                            <a:pt x="24190" y="34741"/>
                            <a:pt x="22486" y="38058"/>
                          </a:cubicBezTo>
                          <a:cubicBezTo>
                            <a:pt x="20790" y="41382"/>
                            <a:pt x="18241" y="43044"/>
                            <a:pt x="14841" y="43044"/>
                          </a:cubicBezTo>
                          <a:close/>
                          <a:moveTo>
                            <a:pt x="14841" y="48238"/>
                          </a:moveTo>
                          <a:cubicBezTo>
                            <a:pt x="20277" y="48238"/>
                            <a:pt x="24429" y="46088"/>
                            <a:pt x="27296" y="41787"/>
                          </a:cubicBezTo>
                          <a:cubicBezTo>
                            <a:pt x="30163" y="37494"/>
                            <a:pt x="31596" y="31258"/>
                            <a:pt x="31596" y="23080"/>
                          </a:cubicBezTo>
                          <a:cubicBezTo>
                            <a:pt x="31596" y="14922"/>
                            <a:pt x="30163" y="8693"/>
                            <a:pt x="27296" y="4393"/>
                          </a:cubicBezTo>
                          <a:cubicBezTo>
                            <a:pt x="24429" y="100"/>
                            <a:pt x="20277" y="-2047"/>
                            <a:pt x="14841" y="-2047"/>
                          </a:cubicBezTo>
                          <a:cubicBezTo>
                            <a:pt x="9412" y="-2047"/>
                            <a:pt x="5264" y="100"/>
                            <a:pt x="2397" y="4393"/>
                          </a:cubicBezTo>
                          <a:cubicBezTo>
                            <a:pt x="-470" y="8693"/>
                            <a:pt x="-1903" y="14922"/>
                            <a:pt x="-1903" y="23080"/>
                          </a:cubicBezTo>
                          <a:cubicBezTo>
                            <a:pt x="-1903" y="31258"/>
                            <a:pt x="-470" y="37494"/>
                            <a:pt x="2397" y="41787"/>
                          </a:cubicBezTo>
                          <a:cubicBezTo>
                            <a:pt x="5264" y="46088"/>
                            <a:pt x="9412" y="48238"/>
                            <a:pt x="14841" y="48238"/>
                          </a:cubicBezTo>
                          <a:close/>
                        </a:path>
                      </a:pathLst>
                    </a:custGeom>
                    <a:solidFill>
                      <a:srgbClr val="262626"/>
                    </a:solidFill>
                    <a:ln w="10"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521FCE-5561-A187-4168-6E6FDB6CC3C9}"/>
                        </a:ext>
                      </a:extLst>
                    </p:cNvPr>
                    <p:cNvSpPr/>
                    <p:nvPr/>
                  </p:nvSpPr>
                  <p:spPr>
                    <a:xfrm flipV="1">
                      <a:off x="2898668" y="3639404"/>
                      <a:ext cx="6855" cy="8247"/>
                    </a:xfrm>
                    <a:custGeom>
                      <a:avLst/>
                      <a:gdLst>
                        <a:gd name="connsiteX0" fmla="*/ -877 w 6855"/>
                        <a:gd name="connsiteY0" fmla="*/ 8136 h 8247"/>
                        <a:gd name="connsiteX1" fmla="*/ 5978 w 6855"/>
                        <a:gd name="connsiteY1" fmla="*/ 8136 h 8247"/>
                        <a:gd name="connsiteX2" fmla="*/ 5978 w 6855"/>
                        <a:gd name="connsiteY2" fmla="*/ -111 h 8247"/>
                        <a:gd name="connsiteX3" fmla="*/ -877 w 6855"/>
                        <a:gd name="connsiteY3" fmla="*/ -111 h 8247"/>
                        <a:gd name="connsiteX4" fmla="*/ -877 w 6855"/>
                        <a:gd name="connsiteY4" fmla="*/ 813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36"/>
                          </a:moveTo>
                          <a:lnTo>
                            <a:pt x="5978" y="8136"/>
                          </a:lnTo>
                          <a:lnTo>
                            <a:pt x="5978" y="-111"/>
                          </a:lnTo>
                          <a:lnTo>
                            <a:pt x="-877" y="-111"/>
                          </a:lnTo>
                          <a:lnTo>
                            <a:pt x="-877" y="8136"/>
                          </a:lnTo>
                          <a:close/>
                        </a:path>
                      </a:pathLst>
                    </a:custGeom>
                    <a:solidFill>
                      <a:srgbClr val="262626"/>
                    </a:solidFill>
                    <a:ln w="10"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2560377A-38A6-7B51-A977-EB1CE732ED67}"/>
                        </a:ext>
                      </a:extLst>
                    </p:cNvPr>
                    <p:cNvSpPr/>
                    <p:nvPr/>
                  </p:nvSpPr>
                  <p:spPr>
                    <a:xfrm flipV="1">
                      <a:off x="2917826" y="3599184"/>
                      <a:ext cx="31359" cy="49412"/>
                    </a:xfrm>
                    <a:custGeom>
                      <a:avLst/>
                      <a:gdLst>
                        <a:gd name="connsiteX0" fmla="*/ 185 w 31359"/>
                        <a:gd name="connsiteY0" fmla="*/ 47407 h 49412"/>
                        <a:gd name="connsiteX1" fmla="*/ 25924 w 31359"/>
                        <a:gd name="connsiteY1" fmla="*/ 47407 h 49412"/>
                        <a:gd name="connsiteX2" fmla="*/ 25924 w 31359"/>
                        <a:gd name="connsiteY2" fmla="*/ 41881 h 49412"/>
                        <a:gd name="connsiteX3" fmla="*/ 6189 w 31359"/>
                        <a:gd name="connsiteY3" fmla="*/ 41881 h 49412"/>
                        <a:gd name="connsiteX4" fmla="*/ 6189 w 31359"/>
                        <a:gd name="connsiteY4" fmla="*/ 30009 h 49412"/>
                        <a:gd name="connsiteX5" fmla="*/ 9035 w 31359"/>
                        <a:gd name="connsiteY5" fmla="*/ 30736 h 49412"/>
                        <a:gd name="connsiteX6" fmla="*/ 11902 w 31359"/>
                        <a:gd name="connsiteY6" fmla="*/ 30975 h 49412"/>
                        <a:gd name="connsiteX7" fmla="*/ 24751 w 31359"/>
                        <a:gd name="connsiteY7" fmla="*/ 26529 h 49412"/>
                        <a:gd name="connsiteX8" fmla="*/ 29498 w 31359"/>
                        <a:gd name="connsiteY8" fmla="*/ 14490 h 49412"/>
                        <a:gd name="connsiteX9" fmla="*/ 24626 w 31359"/>
                        <a:gd name="connsiteY9" fmla="*/ 2327 h 49412"/>
                        <a:gd name="connsiteX10" fmla="*/ 10894 w 31359"/>
                        <a:gd name="connsiteY10" fmla="*/ -2005 h 49412"/>
                        <a:gd name="connsiteX11" fmla="*/ 4672 w 31359"/>
                        <a:gd name="connsiteY11" fmla="*/ -1486 h 49412"/>
                        <a:gd name="connsiteX12" fmla="*/ -1862 w 31359"/>
                        <a:gd name="connsiteY12" fmla="*/ 72 h 49412"/>
                        <a:gd name="connsiteX13" fmla="*/ -1862 w 31359"/>
                        <a:gd name="connsiteY13" fmla="*/ 6668 h 49412"/>
                        <a:gd name="connsiteX14" fmla="*/ 4173 w 31359"/>
                        <a:gd name="connsiteY14" fmla="*/ 4300 h 49412"/>
                        <a:gd name="connsiteX15" fmla="*/ 10759 w 31359"/>
                        <a:gd name="connsiteY15" fmla="*/ 3521 h 49412"/>
                        <a:gd name="connsiteX16" fmla="*/ 19651 w 31359"/>
                        <a:gd name="connsiteY16" fmla="*/ 6471 h 49412"/>
                        <a:gd name="connsiteX17" fmla="*/ 22933 w 31359"/>
                        <a:gd name="connsiteY17" fmla="*/ 14490 h 49412"/>
                        <a:gd name="connsiteX18" fmla="*/ 19651 w 31359"/>
                        <a:gd name="connsiteY18" fmla="*/ 22499 h 49412"/>
                        <a:gd name="connsiteX19" fmla="*/ 10759 w 31359"/>
                        <a:gd name="connsiteY19" fmla="*/ 25459 h 49412"/>
                        <a:gd name="connsiteX20" fmla="*/ 5513 w 31359"/>
                        <a:gd name="connsiteY20" fmla="*/ 24877 h 49412"/>
                        <a:gd name="connsiteX21" fmla="*/ 185 w 31359"/>
                        <a:gd name="connsiteY21" fmla="*/ 23060 h 49412"/>
                        <a:gd name="connsiteX22" fmla="*/ 185 w 31359"/>
                        <a:gd name="connsiteY22" fmla="*/ 4740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407"/>
                          </a:moveTo>
                          <a:lnTo>
                            <a:pt x="25924" y="47407"/>
                          </a:lnTo>
                          <a:lnTo>
                            <a:pt x="25924" y="41881"/>
                          </a:lnTo>
                          <a:lnTo>
                            <a:pt x="6189" y="41881"/>
                          </a:lnTo>
                          <a:lnTo>
                            <a:pt x="6189" y="30009"/>
                          </a:lnTo>
                          <a:cubicBezTo>
                            <a:pt x="7137" y="30334"/>
                            <a:pt x="8086" y="30577"/>
                            <a:pt x="9035" y="30736"/>
                          </a:cubicBezTo>
                          <a:cubicBezTo>
                            <a:pt x="9990" y="30895"/>
                            <a:pt x="10946" y="30975"/>
                            <a:pt x="11902" y="30975"/>
                          </a:cubicBezTo>
                          <a:cubicBezTo>
                            <a:pt x="17310" y="30975"/>
                            <a:pt x="21593" y="29493"/>
                            <a:pt x="24751" y="26529"/>
                          </a:cubicBezTo>
                          <a:cubicBezTo>
                            <a:pt x="27915" y="23565"/>
                            <a:pt x="29498" y="19552"/>
                            <a:pt x="29498" y="14490"/>
                          </a:cubicBezTo>
                          <a:cubicBezTo>
                            <a:pt x="29498" y="9276"/>
                            <a:pt x="27874" y="5221"/>
                            <a:pt x="24626" y="2327"/>
                          </a:cubicBezTo>
                          <a:cubicBezTo>
                            <a:pt x="21378" y="-561"/>
                            <a:pt x="16801" y="-2005"/>
                            <a:pt x="10894" y="-2005"/>
                          </a:cubicBezTo>
                          <a:cubicBezTo>
                            <a:pt x="8858" y="-2005"/>
                            <a:pt x="6784" y="-1832"/>
                            <a:pt x="4672" y="-1486"/>
                          </a:cubicBezTo>
                          <a:cubicBezTo>
                            <a:pt x="2567" y="-1139"/>
                            <a:pt x="389" y="-620"/>
                            <a:pt x="-1862" y="72"/>
                          </a:cubicBezTo>
                          <a:lnTo>
                            <a:pt x="-1862" y="6668"/>
                          </a:lnTo>
                          <a:cubicBezTo>
                            <a:pt x="84" y="5609"/>
                            <a:pt x="2096" y="4819"/>
                            <a:pt x="4173" y="4300"/>
                          </a:cubicBezTo>
                          <a:cubicBezTo>
                            <a:pt x="6251" y="3781"/>
                            <a:pt x="8446" y="3521"/>
                            <a:pt x="10759" y="3521"/>
                          </a:cubicBezTo>
                          <a:cubicBezTo>
                            <a:pt x="14505" y="3521"/>
                            <a:pt x="17469" y="4504"/>
                            <a:pt x="19651" y="6471"/>
                          </a:cubicBezTo>
                          <a:cubicBezTo>
                            <a:pt x="21839" y="8438"/>
                            <a:pt x="22933" y="11111"/>
                            <a:pt x="22933" y="14490"/>
                          </a:cubicBezTo>
                          <a:cubicBezTo>
                            <a:pt x="22933" y="17863"/>
                            <a:pt x="21839" y="20532"/>
                            <a:pt x="19651" y="22499"/>
                          </a:cubicBezTo>
                          <a:cubicBezTo>
                            <a:pt x="17469" y="24472"/>
                            <a:pt x="14505" y="25459"/>
                            <a:pt x="10759" y="25459"/>
                          </a:cubicBezTo>
                          <a:cubicBezTo>
                            <a:pt x="9007" y="25459"/>
                            <a:pt x="7259" y="25265"/>
                            <a:pt x="5513" y="24877"/>
                          </a:cubicBezTo>
                          <a:cubicBezTo>
                            <a:pt x="3775" y="24490"/>
                            <a:pt x="1999" y="23884"/>
                            <a:pt x="185" y="23060"/>
                          </a:cubicBezTo>
                          <a:lnTo>
                            <a:pt x="185" y="47407"/>
                          </a:lnTo>
                          <a:close/>
                        </a:path>
                      </a:pathLst>
                    </a:custGeom>
                    <a:solidFill>
                      <a:srgbClr val="262626"/>
                    </a:solidFill>
                    <a:ln w="10"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0EEF4C1-8EBC-B820-EC6B-6710561B409F}"/>
                        </a:ext>
                      </a:extLst>
                    </p:cNvPr>
                    <p:cNvSpPr/>
                    <p:nvPr/>
                  </p:nvSpPr>
                  <p:spPr>
                    <a:xfrm flipV="1">
                      <a:off x="2959374" y="3598312"/>
                      <a:ext cx="33499" cy="50284"/>
                    </a:xfrm>
                    <a:custGeom>
                      <a:avLst/>
                      <a:gdLst>
                        <a:gd name="connsiteX0" fmla="*/ 14859 w 33499"/>
                        <a:gd name="connsiteY0" fmla="*/ 43044 h 50284"/>
                        <a:gd name="connsiteX1" fmla="*/ 7245 w 33499"/>
                        <a:gd name="connsiteY1" fmla="*/ 38058 h 50284"/>
                        <a:gd name="connsiteX2" fmla="*/ 4700 w 33499"/>
                        <a:gd name="connsiteY2" fmla="*/ 23080 h 50284"/>
                        <a:gd name="connsiteX3" fmla="*/ 7245 w 33499"/>
                        <a:gd name="connsiteY3" fmla="*/ 8133 h 50284"/>
                        <a:gd name="connsiteX4" fmla="*/ 14859 w 33499"/>
                        <a:gd name="connsiteY4" fmla="*/ 3147 h 50284"/>
                        <a:gd name="connsiteX5" fmla="*/ 22504 w 33499"/>
                        <a:gd name="connsiteY5" fmla="*/ 8133 h 50284"/>
                        <a:gd name="connsiteX6" fmla="*/ 25059 w 33499"/>
                        <a:gd name="connsiteY6" fmla="*/ 23080 h 50284"/>
                        <a:gd name="connsiteX7" fmla="*/ 22504 w 33499"/>
                        <a:gd name="connsiteY7" fmla="*/ 38058 h 50284"/>
                        <a:gd name="connsiteX8" fmla="*/ 14859 w 33499"/>
                        <a:gd name="connsiteY8" fmla="*/ 43044 h 50284"/>
                        <a:gd name="connsiteX9" fmla="*/ 14859 w 33499"/>
                        <a:gd name="connsiteY9" fmla="*/ 48238 h 50284"/>
                        <a:gd name="connsiteX10" fmla="*/ 27313 w 33499"/>
                        <a:gd name="connsiteY10" fmla="*/ 41787 h 50284"/>
                        <a:gd name="connsiteX11" fmla="*/ 31614 w 33499"/>
                        <a:gd name="connsiteY11" fmla="*/ 23080 h 50284"/>
                        <a:gd name="connsiteX12" fmla="*/ 27313 w 33499"/>
                        <a:gd name="connsiteY12" fmla="*/ 4393 h 50284"/>
                        <a:gd name="connsiteX13" fmla="*/ 14859 w 33499"/>
                        <a:gd name="connsiteY13" fmla="*/ -2047 h 50284"/>
                        <a:gd name="connsiteX14" fmla="*/ 2415 w 33499"/>
                        <a:gd name="connsiteY14" fmla="*/ 4393 h 50284"/>
                        <a:gd name="connsiteX15" fmla="*/ -1886 w 33499"/>
                        <a:gd name="connsiteY15" fmla="*/ 23080 h 50284"/>
                        <a:gd name="connsiteX16" fmla="*/ 2415 w 33499"/>
                        <a:gd name="connsiteY16" fmla="*/ 41787 h 50284"/>
                        <a:gd name="connsiteX17" fmla="*/ 14859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044"/>
                          </a:moveTo>
                          <a:cubicBezTo>
                            <a:pt x="11486" y="43044"/>
                            <a:pt x="8948" y="41382"/>
                            <a:pt x="7245" y="38058"/>
                          </a:cubicBezTo>
                          <a:cubicBezTo>
                            <a:pt x="5548" y="34741"/>
                            <a:pt x="4700" y="29749"/>
                            <a:pt x="4700" y="23080"/>
                          </a:cubicBezTo>
                          <a:cubicBezTo>
                            <a:pt x="4700" y="16439"/>
                            <a:pt x="5548" y="11456"/>
                            <a:pt x="7245" y="8133"/>
                          </a:cubicBezTo>
                          <a:cubicBezTo>
                            <a:pt x="8948" y="4809"/>
                            <a:pt x="11486" y="3147"/>
                            <a:pt x="14859" y="3147"/>
                          </a:cubicBezTo>
                          <a:cubicBezTo>
                            <a:pt x="18259" y="3147"/>
                            <a:pt x="20807" y="4809"/>
                            <a:pt x="22504" y="8133"/>
                          </a:cubicBezTo>
                          <a:cubicBezTo>
                            <a:pt x="24207" y="11456"/>
                            <a:pt x="25059" y="16439"/>
                            <a:pt x="25059" y="23080"/>
                          </a:cubicBezTo>
                          <a:cubicBezTo>
                            <a:pt x="25059" y="29749"/>
                            <a:pt x="24207" y="34741"/>
                            <a:pt x="22504" y="38058"/>
                          </a:cubicBezTo>
                          <a:cubicBezTo>
                            <a:pt x="20807" y="41382"/>
                            <a:pt x="18259" y="43044"/>
                            <a:pt x="14859" y="43044"/>
                          </a:cubicBezTo>
                          <a:close/>
                          <a:moveTo>
                            <a:pt x="14859" y="48238"/>
                          </a:moveTo>
                          <a:cubicBezTo>
                            <a:pt x="20295" y="48238"/>
                            <a:pt x="24446" y="46088"/>
                            <a:pt x="27313" y="41787"/>
                          </a:cubicBezTo>
                          <a:cubicBezTo>
                            <a:pt x="30180" y="37494"/>
                            <a:pt x="31614" y="31258"/>
                            <a:pt x="31614" y="23080"/>
                          </a:cubicBezTo>
                          <a:cubicBezTo>
                            <a:pt x="31614" y="14922"/>
                            <a:pt x="30180" y="8693"/>
                            <a:pt x="27313" y="4393"/>
                          </a:cubicBezTo>
                          <a:cubicBezTo>
                            <a:pt x="24446" y="100"/>
                            <a:pt x="20295" y="-2047"/>
                            <a:pt x="14859" y="-2047"/>
                          </a:cubicBezTo>
                          <a:cubicBezTo>
                            <a:pt x="9430" y="-2047"/>
                            <a:pt x="5282" y="100"/>
                            <a:pt x="2415" y="4393"/>
                          </a:cubicBezTo>
                          <a:cubicBezTo>
                            <a:pt x="-452" y="8693"/>
                            <a:pt x="-1886" y="14922"/>
                            <a:pt x="-1886" y="23080"/>
                          </a:cubicBezTo>
                          <a:cubicBezTo>
                            <a:pt x="-1886" y="31258"/>
                            <a:pt x="-452" y="37494"/>
                            <a:pt x="2415" y="41787"/>
                          </a:cubicBezTo>
                          <a:cubicBezTo>
                            <a:pt x="5282" y="46088"/>
                            <a:pt x="9430" y="48238"/>
                            <a:pt x="14859" y="48238"/>
                          </a:cubicBezTo>
                          <a:close/>
                        </a:path>
                      </a:pathLst>
                    </a:custGeom>
                    <a:solidFill>
                      <a:srgbClr val="262626"/>
                    </a:solidFill>
                    <a:ln w="10" cap="flat">
                      <a:noFill/>
                      <a:prstDash val="solid"/>
                      <a:round/>
                    </a:ln>
                  </p:spPr>
                  <p:txBody>
                    <a:bodyPr rtlCol="0" anchor="ctr"/>
                    <a:lstStyle/>
                    <a:p>
                      <a:endParaRPr lang="en-US"/>
                    </a:p>
                  </p:txBody>
                </p:sp>
              </p:grpSp>
            </p:grpSp>
            <p:grpSp>
              <p:nvGrpSpPr>
                <p:cNvPr id="61" name="Content Placeholder 9">
                  <a:extLst>
                    <a:ext uri="{FF2B5EF4-FFF2-40B4-BE49-F238E27FC236}">
                      <a16:creationId xmlns:a16="http://schemas.microsoft.com/office/drawing/2014/main" id="{E857031B-9E58-C884-24AE-55A1294F359A}"/>
                    </a:ext>
                  </a:extLst>
                </p:cNvPr>
                <p:cNvGrpSpPr/>
                <p:nvPr/>
              </p:nvGrpSpPr>
              <p:grpSpPr>
                <a:xfrm>
                  <a:off x="2800608" y="3404883"/>
                  <a:ext cx="2161851" cy="50284"/>
                  <a:chOff x="2800608" y="3404883"/>
                  <a:chExt cx="2161851" cy="50284"/>
                </a:xfrm>
              </p:grpSpPr>
              <p:sp>
                <p:nvSpPr>
                  <p:cNvPr id="62" name="Freeform: Shape 61">
                    <a:extLst>
                      <a:ext uri="{FF2B5EF4-FFF2-40B4-BE49-F238E27FC236}">
                        <a16:creationId xmlns:a16="http://schemas.microsoft.com/office/drawing/2014/main" id="{84CE42F0-98CA-58F2-AC4C-7DF885D9B300}"/>
                      </a:ext>
                    </a:extLst>
                  </p:cNvPr>
                  <p:cNvSpPr/>
                  <p:nvPr/>
                </p:nvSpPr>
                <p:spPr>
                  <a:xfrm>
                    <a:off x="3054707" y="34289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63" name="Content Placeholder 9">
                    <a:extLst>
                      <a:ext uri="{FF2B5EF4-FFF2-40B4-BE49-F238E27FC236}">
                        <a16:creationId xmlns:a16="http://schemas.microsoft.com/office/drawing/2014/main" id="{23373285-7BA8-171E-3F22-8228E907F4A8}"/>
                      </a:ext>
                    </a:extLst>
                  </p:cNvPr>
                  <p:cNvGrpSpPr/>
                  <p:nvPr/>
                </p:nvGrpSpPr>
                <p:grpSpPr>
                  <a:xfrm>
                    <a:off x="2800608" y="3404883"/>
                    <a:ext cx="190873" cy="50284"/>
                    <a:chOff x="2800608" y="3404883"/>
                    <a:chExt cx="190873" cy="50284"/>
                  </a:xfrm>
                  <a:solidFill>
                    <a:srgbClr val="262626"/>
                  </a:solidFill>
                </p:grpSpPr>
                <p:sp>
                  <p:nvSpPr>
                    <p:cNvPr id="64" name="Freeform: Shape 63">
                      <a:extLst>
                        <a:ext uri="{FF2B5EF4-FFF2-40B4-BE49-F238E27FC236}">
                          <a16:creationId xmlns:a16="http://schemas.microsoft.com/office/drawing/2014/main" id="{9D8EDCB7-1171-3386-18B6-A109E542ECD0}"/>
                        </a:ext>
                      </a:extLst>
                    </p:cNvPr>
                    <p:cNvSpPr/>
                    <p:nvPr/>
                  </p:nvSpPr>
                  <p:spPr>
                    <a:xfrm flipV="1">
                      <a:off x="2800608" y="3430623"/>
                      <a:ext cx="41611" cy="5515"/>
                    </a:xfrm>
                    <a:custGeom>
                      <a:avLst/>
                      <a:gdLst>
                        <a:gd name="connsiteX0" fmla="*/ -2558 w 41611"/>
                        <a:gd name="connsiteY0" fmla="*/ 3760 h 5515"/>
                        <a:gd name="connsiteX1" fmla="*/ 39054 w 41611"/>
                        <a:gd name="connsiteY1" fmla="*/ 3760 h 5515"/>
                        <a:gd name="connsiteX2" fmla="*/ 39054 w 41611"/>
                        <a:gd name="connsiteY2" fmla="*/ -1755 h 5515"/>
                        <a:gd name="connsiteX3" fmla="*/ -2558 w 41611"/>
                        <a:gd name="connsiteY3" fmla="*/ -1755 h 5515"/>
                        <a:gd name="connsiteX4" fmla="*/ -2558 w 41611"/>
                        <a:gd name="connsiteY4" fmla="*/ 3760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60"/>
                          </a:moveTo>
                          <a:lnTo>
                            <a:pt x="39054" y="3760"/>
                          </a:lnTo>
                          <a:lnTo>
                            <a:pt x="39054" y="-1755"/>
                          </a:lnTo>
                          <a:lnTo>
                            <a:pt x="-2558" y="-1755"/>
                          </a:lnTo>
                          <a:lnTo>
                            <a:pt x="-2558" y="3760"/>
                          </a:lnTo>
                          <a:close/>
                        </a:path>
                      </a:pathLst>
                    </a:custGeom>
                    <a:solidFill>
                      <a:srgbClr val="262626"/>
                    </a:solidFill>
                    <a:ln w="10" cap="flat">
                      <a:no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89A5B4E-6F05-3B11-DA6F-7FA406A5FD6B}"/>
                        </a:ext>
                      </a:extLst>
                    </p:cNvPr>
                    <p:cNvSpPr/>
                    <p:nvPr/>
                  </p:nvSpPr>
                  <p:spPr>
                    <a:xfrm flipV="1">
                      <a:off x="2853651" y="3404883"/>
                      <a:ext cx="33499" cy="50284"/>
                    </a:xfrm>
                    <a:custGeom>
                      <a:avLst/>
                      <a:gdLst>
                        <a:gd name="connsiteX0" fmla="*/ 14841 w 33499"/>
                        <a:gd name="connsiteY0" fmla="*/ 43012 h 50284"/>
                        <a:gd name="connsiteX1" fmla="*/ 7227 w 33499"/>
                        <a:gd name="connsiteY1" fmla="*/ 38026 h 50284"/>
                        <a:gd name="connsiteX2" fmla="*/ 4683 w 33499"/>
                        <a:gd name="connsiteY2" fmla="*/ 23048 h 50284"/>
                        <a:gd name="connsiteX3" fmla="*/ 7227 w 33499"/>
                        <a:gd name="connsiteY3" fmla="*/ 8101 h 50284"/>
                        <a:gd name="connsiteX4" fmla="*/ 14841 w 33499"/>
                        <a:gd name="connsiteY4" fmla="*/ 3115 h 50284"/>
                        <a:gd name="connsiteX5" fmla="*/ 22486 w 33499"/>
                        <a:gd name="connsiteY5" fmla="*/ 8101 h 50284"/>
                        <a:gd name="connsiteX6" fmla="*/ 25042 w 33499"/>
                        <a:gd name="connsiteY6" fmla="*/ 23048 h 50284"/>
                        <a:gd name="connsiteX7" fmla="*/ 22486 w 33499"/>
                        <a:gd name="connsiteY7" fmla="*/ 38026 h 50284"/>
                        <a:gd name="connsiteX8" fmla="*/ 14841 w 33499"/>
                        <a:gd name="connsiteY8" fmla="*/ 43012 h 50284"/>
                        <a:gd name="connsiteX9" fmla="*/ 14841 w 33499"/>
                        <a:gd name="connsiteY9" fmla="*/ 48206 h 50284"/>
                        <a:gd name="connsiteX10" fmla="*/ 27296 w 33499"/>
                        <a:gd name="connsiteY10" fmla="*/ 41755 h 50284"/>
                        <a:gd name="connsiteX11" fmla="*/ 31596 w 33499"/>
                        <a:gd name="connsiteY11" fmla="*/ 23048 h 50284"/>
                        <a:gd name="connsiteX12" fmla="*/ 27296 w 33499"/>
                        <a:gd name="connsiteY12" fmla="*/ 4361 h 50284"/>
                        <a:gd name="connsiteX13" fmla="*/ 14841 w 33499"/>
                        <a:gd name="connsiteY13" fmla="*/ -2079 h 50284"/>
                        <a:gd name="connsiteX14" fmla="*/ 2397 w 33499"/>
                        <a:gd name="connsiteY14" fmla="*/ 4361 h 50284"/>
                        <a:gd name="connsiteX15" fmla="*/ -1903 w 33499"/>
                        <a:gd name="connsiteY15" fmla="*/ 23048 h 50284"/>
                        <a:gd name="connsiteX16" fmla="*/ 2397 w 33499"/>
                        <a:gd name="connsiteY16" fmla="*/ 41755 h 50284"/>
                        <a:gd name="connsiteX17" fmla="*/ 14841 w 33499"/>
                        <a:gd name="connsiteY17" fmla="*/ 482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12"/>
                          </a:moveTo>
                          <a:cubicBezTo>
                            <a:pt x="11469" y="43012"/>
                            <a:pt x="8931" y="41350"/>
                            <a:pt x="7227" y="38026"/>
                          </a:cubicBezTo>
                          <a:cubicBezTo>
                            <a:pt x="5531" y="34709"/>
                            <a:pt x="4683" y="29717"/>
                            <a:pt x="4683" y="23048"/>
                          </a:cubicBezTo>
                          <a:cubicBezTo>
                            <a:pt x="4683" y="16407"/>
                            <a:pt x="5531" y="11424"/>
                            <a:pt x="7227" y="8101"/>
                          </a:cubicBezTo>
                          <a:cubicBezTo>
                            <a:pt x="8931" y="4777"/>
                            <a:pt x="11469" y="3115"/>
                            <a:pt x="14841" y="3115"/>
                          </a:cubicBezTo>
                          <a:cubicBezTo>
                            <a:pt x="18241" y="3115"/>
                            <a:pt x="20790" y="4777"/>
                            <a:pt x="22486" y="8101"/>
                          </a:cubicBezTo>
                          <a:cubicBezTo>
                            <a:pt x="24190" y="11424"/>
                            <a:pt x="25042" y="16407"/>
                            <a:pt x="25042" y="23048"/>
                          </a:cubicBezTo>
                          <a:cubicBezTo>
                            <a:pt x="25042" y="29717"/>
                            <a:pt x="24190" y="34709"/>
                            <a:pt x="22486" y="38026"/>
                          </a:cubicBezTo>
                          <a:cubicBezTo>
                            <a:pt x="20790" y="41350"/>
                            <a:pt x="18241" y="43012"/>
                            <a:pt x="14841" y="43012"/>
                          </a:cubicBezTo>
                          <a:close/>
                          <a:moveTo>
                            <a:pt x="14841" y="48206"/>
                          </a:moveTo>
                          <a:cubicBezTo>
                            <a:pt x="20277" y="48206"/>
                            <a:pt x="24429" y="46056"/>
                            <a:pt x="27296" y="41755"/>
                          </a:cubicBezTo>
                          <a:cubicBezTo>
                            <a:pt x="30163" y="37462"/>
                            <a:pt x="31596" y="31226"/>
                            <a:pt x="31596" y="23048"/>
                          </a:cubicBezTo>
                          <a:cubicBezTo>
                            <a:pt x="31596" y="14890"/>
                            <a:pt x="30163" y="8661"/>
                            <a:pt x="27296" y="4361"/>
                          </a:cubicBezTo>
                          <a:cubicBezTo>
                            <a:pt x="24429" y="68"/>
                            <a:pt x="20277" y="-2079"/>
                            <a:pt x="14841" y="-2079"/>
                          </a:cubicBezTo>
                          <a:cubicBezTo>
                            <a:pt x="9412" y="-2079"/>
                            <a:pt x="5264" y="68"/>
                            <a:pt x="2397" y="4361"/>
                          </a:cubicBezTo>
                          <a:cubicBezTo>
                            <a:pt x="-470" y="8661"/>
                            <a:pt x="-1903" y="14890"/>
                            <a:pt x="-1903" y="23048"/>
                          </a:cubicBezTo>
                          <a:cubicBezTo>
                            <a:pt x="-1903" y="31226"/>
                            <a:pt x="-470" y="37462"/>
                            <a:pt x="2397" y="41755"/>
                          </a:cubicBezTo>
                          <a:cubicBezTo>
                            <a:pt x="5264" y="46056"/>
                            <a:pt x="9412" y="48206"/>
                            <a:pt x="14841" y="48206"/>
                          </a:cubicBezTo>
                          <a:close/>
                        </a:path>
                      </a:pathLst>
                    </a:custGeom>
                    <a:solidFill>
                      <a:srgbClr val="262626"/>
                    </a:solidFill>
                    <a:ln w="10"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30A1E4B-FC7C-281E-4ABD-51592C6A1E6B}"/>
                        </a:ext>
                      </a:extLst>
                    </p:cNvPr>
                    <p:cNvSpPr/>
                    <p:nvPr/>
                  </p:nvSpPr>
                  <p:spPr>
                    <a:xfrm flipV="1">
                      <a:off x="2898668" y="3445975"/>
                      <a:ext cx="6855" cy="8247"/>
                    </a:xfrm>
                    <a:custGeom>
                      <a:avLst/>
                      <a:gdLst>
                        <a:gd name="connsiteX0" fmla="*/ -877 w 6855"/>
                        <a:gd name="connsiteY0" fmla="*/ 8104 h 8247"/>
                        <a:gd name="connsiteX1" fmla="*/ 5978 w 6855"/>
                        <a:gd name="connsiteY1" fmla="*/ 8104 h 8247"/>
                        <a:gd name="connsiteX2" fmla="*/ 5978 w 6855"/>
                        <a:gd name="connsiteY2" fmla="*/ -143 h 8247"/>
                        <a:gd name="connsiteX3" fmla="*/ -877 w 6855"/>
                        <a:gd name="connsiteY3" fmla="*/ -143 h 8247"/>
                        <a:gd name="connsiteX4" fmla="*/ -877 w 6855"/>
                        <a:gd name="connsiteY4" fmla="*/ 810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04"/>
                          </a:moveTo>
                          <a:lnTo>
                            <a:pt x="5978" y="8104"/>
                          </a:lnTo>
                          <a:lnTo>
                            <a:pt x="5978" y="-143"/>
                          </a:lnTo>
                          <a:lnTo>
                            <a:pt x="-877" y="-143"/>
                          </a:lnTo>
                          <a:lnTo>
                            <a:pt x="-877" y="8104"/>
                          </a:lnTo>
                          <a:close/>
                        </a:path>
                      </a:pathLst>
                    </a:custGeom>
                    <a:solidFill>
                      <a:srgbClr val="262626"/>
                    </a:solidFill>
                    <a:ln w="10"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327DAADD-01E8-249A-2196-137F508BCF21}"/>
                        </a:ext>
                      </a:extLst>
                    </p:cNvPr>
                    <p:cNvSpPr/>
                    <p:nvPr/>
                  </p:nvSpPr>
                  <p:spPr>
                    <a:xfrm flipV="1">
                      <a:off x="2917567" y="3404883"/>
                      <a:ext cx="30767" cy="49339"/>
                    </a:xfrm>
                    <a:custGeom>
                      <a:avLst/>
                      <a:gdLst>
                        <a:gd name="connsiteX0" fmla="*/ 6076 w 30767"/>
                        <a:gd name="connsiteY0" fmla="*/ 3391 h 49339"/>
                        <a:gd name="connsiteX1" fmla="*/ 28959 w 30767"/>
                        <a:gd name="connsiteY1" fmla="*/ 3391 h 49339"/>
                        <a:gd name="connsiteX2" fmla="*/ 28959 w 30767"/>
                        <a:gd name="connsiteY2" fmla="*/ -2125 h 49339"/>
                        <a:gd name="connsiteX3" fmla="*/ -1808 w 30767"/>
                        <a:gd name="connsiteY3" fmla="*/ -2125 h 49339"/>
                        <a:gd name="connsiteX4" fmla="*/ -1808 w 30767"/>
                        <a:gd name="connsiteY4" fmla="*/ 3391 h 49339"/>
                        <a:gd name="connsiteX5" fmla="*/ 8361 w 30767"/>
                        <a:gd name="connsiteY5" fmla="*/ 13758 h 49339"/>
                        <a:gd name="connsiteX6" fmla="*/ 16463 w 30767"/>
                        <a:gd name="connsiteY6" fmla="*/ 22161 h 49339"/>
                        <a:gd name="connsiteX7" fmla="*/ 20857 w 30767"/>
                        <a:gd name="connsiteY7" fmla="*/ 28144 h 49339"/>
                        <a:gd name="connsiteX8" fmla="*/ 22114 w 30767"/>
                        <a:gd name="connsiteY8" fmla="*/ 32964 h 49339"/>
                        <a:gd name="connsiteX9" fmla="*/ 19403 w 30767"/>
                        <a:gd name="connsiteY9" fmla="*/ 39258 h 49339"/>
                        <a:gd name="connsiteX10" fmla="*/ 12339 w 30767"/>
                        <a:gd name="connsiteY10" fmla="*/ 41699 h 49339"/>
                        <a:gd name="connsiteX11" fmla="*/ 5827 w 30767"/>
                        <a:gd name="connsiteY11" fmla="*/ 40630 h 49339"/>
                        <a:gd name="connsiteX12" fmla="*/ -1486 w 30767"/>
                        <a:gd name="connsiteY12" fmla="*/ 37378 h 49339"/>
                        <a:gd name="connsiteX13" fmla="*/ -1486 w 30767"/>
                        <a:gd name="connsiteY13" fmla="*/ 44005 h 49339"/>
                        <a:gd name="connsiteX14" fmla="*/ 5910 w 30767"/>
                        <a:gd name="connsiteY14" fmla="*/ 46405 h 49339"/>
                        <a:gd name="connsiteX15" fmla="*/ 12215 w 30767"/>
                        <a:gd name="connsiteY15" fmla="*/ 47215 h 49339"/>
                        <a:gd name="connsiteX16" fmla="*/ 24222 w 30767"/>
                        <a:gd name="connsiteY16" fmla="*/ 43444 h 49339"/>
                        <a:gd name="connsiteX17" fmla="*/ 28699 w 30767"/>
                        <a:gd name="connsiteY17" fmla="*/ 33390 h 49339"/>
                        <a:gd name="connsiteX18" fmla="*/ 27578 w 30767"/>
                        <a:gd name="connsiteY18" fmla="*/ 27718 h 49339"/>
                        <a:gd name="connsiteX19" fmla="*/ 23506 w 30767"/>
                        <a:gd name="connsiteY19" fmla="*/ 21413 h 49339"/>
                        <a:gd name="connsiteX20" fmla="*/ 18343 w 30767"/>
                        <a:gd name="connsiteY20" fmla="*/ 15970 h 49339"/>
                        <a:gd name="connsiteX21" fmla="*/ 6076 w 30767"/>
                        <a:gd name="connsiteY21" fmla="*/ 3391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91"/>
                          </a:moveTo>
                          <a:lnTo>
                            <a:pt x="28959" y="3391"/>
                          </a:lnTo>
                          <a:lnTo>
                            <a:pt x="28959" y="-2125"/>
                          </a:lnTo>
                          <a:lnTo>
                            <a:pt x="-1808" y="-2125"/>
                          </a:lnTo>
                          <a:lnTo>
                            <a:pt x="-1808" y="3391"/>
                          </a:lnTo>
                          <a:cubicBezTo>
                            <a:pt x="678" y="5967"/>
                            <a:pt x="4068" y="9423"/>
                            <a:pt x="8361" y="13758"/>
                          </a:cubicBezTo>
                          <a:cubicBezTo>
                            <a:pt x="12661" y="18099"/>
                            <a:pt x="15362" y="20901"/>
                            <a:pt x="16463" y="22161"/>
                          </a:cubicBezTo>
                          <a:cubicBezTo>
                            <a:pt x="18561" y="24515"/>
                            <a:pt x="20026" y="26510"/>
                            <a:pt x="20857" y="28144"/>
                          </a:cubicBezTo>
                          <a:cubicBezTo>
                            <a:pt x="21695" y="29778"/>
                            <a:pt x="22114" y="31385"/>
                            <a:pt x="22114" y="32964"/>
                          </a:cubicBezTo>
                          <a:cubicBezTo>
                            <a:pt x="22114" y="35540"/>
                            <a:pt x="21210" y="37638"/>
                            <a:pt x="19403" y="39258"/>
                          </a:cubicBezTo>
                          <a:cubicBezTo>
                            <a:pt x="17595" y="40886"/>
                            <a:pt x="15241" y="41699"/>
                            <a:pt x="12339" y="41699"/>
                          </a:cubicBezTo>
                          <a:cubicBezTo>
                            <a:pt x="10283" y="41699"/>
                            <a:pt x="8112" y="41343"/>
                            <a:pt x="5827" y="40630"/>
                          </a:cubicBezTo>
                          <a:cubicBezTo>
                            <a:pt x="3548" y="39916"/>
                            <a:pt x="1111" y="38833"/>
                            <a:pt x="-1486" y="37378"/>
                          </a:cubicBezTo>
                          <a:lnTo>
                            <a:pt x="-1486" y="44005"/>
                          </a:lnTo>
                          <a:cubicBezTo>
                            <a:pt x="1152" y="45065"/>
                            <a:pt x="3617" y="45865"/>
                            <a:pt x="5910" y="46405"/>
                          </a:cubicBezTo>
                          <a:cubicBezTo>
                            <a:pt x="8209" y="46945"/>
                            <a:pt x="10310" y="47215"/>
                            <a:pt x="12215" y="47215"/>
                          </a:cubicBezTo>
                          <a:cubicBezTo>
                            <a:pt x="17235" y="47215"/>
                            <a:pt x="21238" y="45958"/>
                            <a:pt x="24222" y="43444"/>
                          </a:cubicBezTo>
                          <a:cubicBezTo>
                            <a:pt x="27207" y="40938"/>
                            <a:pt x="28699" y="37586"/>
                            <a:pt x="28699" y="33390"/>
                          </a:cubicBezTo>
                          <a:cubicBezTo>
                            <a:pt x="28699" y="31395"/>
                            <a:pt x="28325" y="29505"/>
                            <a:pt x="27578" y="27718"/>
                          </a:cubicBezTo>
                          <a:cubicBezTo>
                            <a:pt x="26837" y="25938"/>
                            <a:pt x="25479" y="23837"/>
                            <a:pt x="23506" y="21413"/>
                          </a:cubicBezTo>
                          <a:cubicBezTo>
                            <a:pt x="22966" y="20783"/>
                            <a:pt x="21245" y="18969"/>
                            <a:pt x="18343" y="15970"/>
                          </a:cubicBezTo>
                          <a:cubicBezTo>
                            <a:pt x="15449" y="12972"/>
                            <a:pt x="11360" y="8779"/>
                            <a:pt x="6076" y="3391"/>
                          </a:cubicBezTo>
                          <a:close/>
                        </a:path>
                      </a:pathLst>
                    </a:custGeom>
                    <a:solidFill>
                      <a:srgbClr val="262626"/>
                    </a:solidFill>
                    <a:ln w="10"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A428E3D-A97B-1AD7-B966-646F38AF1EC2}"/>
                        </a:ext>
                      </a:extLst>
                    </p:cNvPr>
                    <p:cNvSpPr/>
                    <p:nvPr/>
                  </p:nvSpPr>
                  <p:spPr>
                    <a:xfrm flipV="1">
                      <a:off x="2960122" y="3405755"/>
                      <a:ext cx="31359" cy="49412"/>
                    </a:xfrm>
                    <a:custGeom>
                      <a:avLst/>
                      <a:gdLst>
                        <a:gd name="connsiteX0" fmla="*/ 192 w 31359"/>
                        <a:gd name="connsiteY0" fmla="*/ 47375 h 49412"/>
                        <a:gd name="connsiteX1" fmla="*/ 25931 w 31359"/>
                        <a:gd name="connsiteY1" fmla="*/ 47375 h 49412"/>
                        <a:gd name="connsiteX2" fmla="*/ 25931 w 31359"/>
                        <a:gd name="connsiteY2" fmla="*/ 41849 h 49412"/>
                        <a:gd name="connsiteX3" fmla="*/ 6196 w 31359"/>
                        <a:gd name="connsiteY3" fmla="*/ 41849 h 49412"/>
                        <a:gd name="connsiteX4" fmla="*/ 6196 w 31359"/>
                        <a:gd name="connsiteY4" fmla="*/ 29977 h 49412"/>
                        <a:gd name="connsiteX5" fmla="*/ 9042 w 31359"/>
                        <a:gd name="connsiteY5" fmla="*/ 30704 h 49412"/>
                        <a:gd name="connsiteX6" fmla="*/ 11909 w 31359"/>
                        <a:gd name="connsiteY6" fmla="*/ 30943 h 49412"/>
                        <a:gd name="connsiteX7" fmla="*/ 24758 w 31359"/>
                        <a:gd name="connsiteY7" fmla="*/ 26497 h 49412"/>
                        <a:gd name="connsiteX8" fmla="*/ 29505 w 31359"/>
                        <a:gd name="connsiteY8" fmla="*/ 14458 h 49412"/>
                        <a:gd name="connsiteX9" fmla="*/ 24633 w 31359"/>
                        <a:gd name="connsiteY9" fmla="*/ 2295 h 49412"/>
                        <a:gd name="connsiteX10" fmla="*/ 10901 w 31359"/>
                        <a:gd name="connsiteY10" fmla="*/ -2037 h 49412"/>
                        <a:gd name="connsiteX11" fmla="*/ 4679 w 31359"/>
                        <a:gd name="connsiteY11" fmla="*/ -1518 h 49412"/>
                        <a:gd name="connsiteX12" fmla="*/ -1855 w 31359"/>
                        <a:gd name="connsiteY12" fmla="*/ 40 h 49412"/>
                        <a:gd name="connsiteX13" fmla="*/ -1855 w 31359"/>
                        <a:gd name="connsiteY13" fmla="*/ 6636 h 49412"/>
                        <a:gd name="connsiteX14" fmla="*/ 4180 w 31359"/>
                        <a:gd name="connsiteY14" fmla="*/ 4268 h 49412"/>
                        <a:gd name="connsiteX15" fmla="*/ 10766 w 31359"/>
                        <a:gd name="connsiteY15" fmla="*/ 3489 h 49412"/>
                        <a:gd name="connsiteX16" fmla="*/ 19658 w 31359"/>
                        <a:gd name="connsiteY16" fmla="*/ 6439 h 49412"/>
                        <a:gd name="connsiteX17" fmla="*/ 22940 w 31359"/>
                        <a:gd name="connsiteY17" fmla="*/ 14458 h 49412"/>
                        <a:gd name="connsiteX18" fmla="*/ 19658 w 31359"/>
                        <a:gd name="connsiteY18" fmla="*/ 22467 h 49412"/>
                        <a:gd name="connsiteX19" fmla="*/ 10766 w 31359"/>
                        <a:gd name="connsiteY19" fmla="*/ 25427 h 49412"/>
                        <a:gd name="connsiteX20" fmla="*/ 5520 w 31359"/>
                        <a:gd name="connsiteY20" fmla="*/ 24845 h 49412"/>
                        <a:gd name="connsiteX21" fmla="*/ 192 w 31359"/>
                        <a:gd name="connsiteY21" fmla="*/ 23028 h 49412"/>
                        <a:gd name="connsiteX22" fmla="*/ 192 w 31359"/>
                        <a:gd name="connsiteY22" fmla="*/ 47375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75"/>
                          </a:moveTo>
                          <a:lnTo>
                            <a:pt x="25931" y="47375"/>
                          </a:lnTo>
                          <a:lnTo>
                            <a:pt x="25931" y="41849"/>
                          </a:lnTo>
                          <a:lnTo>
                            <a:pt x="6196" y="41849"/>
                          </a:lnTo>
                          <a:lnTo>
                            <a:pt x="6196" y="29977"/>
                          </a:lnTo>
                          <a:cubicBezTo>
                            <a:pt x="7144" y="30302"/>
                            <a:pt x="8093" y="30545"/>
                            <a:pt x="9042" y="30704"/>
                          </a:cubicBezTo>
                          <a:cubicBezTo>
                            <a:pt x="9997" y="30863"/>
                            <a:pt x="10953" y="30943"/>
                            <a:pt x="11909" y="30943"/>
                          </a:cubicBezTo>
                          <a:cubicBezTo>
                            <a:pt x="17317" y="30943"/>
                            <a:pt x="21600" y="29461"/>
                            <a:pt x="24758" y="26497"/>
                          </a:cubicBezTo>
                          <a:cubicBezTo>
                            <a:pt x="27922" y="23533"/>
                            <a:pt x="29505" y="19520"/>
                            <a:pt x="29505" y="14458"/>
                          </a:cubicBezTo>
                          <a:cubicBezTo>
                            <a:pt x="29505" y="9244"/>
                            <a:pt x="27881" y="5189"/>
                            <a:pt x="24633" y="2295"/>
                          </a:cubicBezTo>
                          <a:cubicBezTo>
                            <a:pt x="21385" y="-593"/>
                            <a:pt x="16808" y="-2037"/>
                            <a:pt x="10901" y="-2037"/>
                          </a:cubicBezTo>
                          <a:cubicBezTo>
                            <a:pt x="8865" y="-2037"/>
                            <a:pt x="6791" y="-1864"/>
                            <a:pt x="4679" y="-1518"/>
                          </a:cubicBezTo>
                          <a:cubicBezTo>
                            <a:pt x="2574" y="-1171"/>
                            <a:pt x="396" y="-652"/>
                            <a:pt x="-1855" y="40"/>
                          </a:cubicBezTo>
                          <a:lnTo>
                            <a:pt x="-1855" y="6636"/>
                          </a:lnTo>
                          <a:cubicBezTo>
                            <a:pt x="91" y="5577"/>
                            <a:pt x="2103" y="4787"/>
                            <a:pt x="4180" y="4268"/>
                          </a:cubicBezTo>
                          <a:cubicBezTo>
                            <a:pt x="6258" y="3749"/>
                            <a:pt x="8453" y="3489"/>
                            <a:pt x="10766" y="3489"/>
                          </a:cubicBezTo>
                          <a:cubicBezTo>
                            <a:pt x="14512" y="3489"/>
                            <a:pt x="17476" y="4472"/>
                            <a:pt x="19658" y="6439"/>
                          </a:cubicBezTo>
                          <a:cubicBezTo>
                            <a:pt x="21846" y="8406"/>
                            <a:pt x="22940" y="11079"/>
                            <a:pt x="22940" y="14458"/>
                          </a:cubicBezTo>
                          <a:cubicBezTo>
                            <a:pt x="22940" y="17831"/>
                            <a:pt x="21846" y="20500"/>
                            <a:pt x="19658" y="22467"/>
                          </a:cubicBezTo>
                          <a:cubicBezTo>
                            <a:pt x="17476" y="24440"/>
                            <a:pt x="14512" y="25427"/>
                            <a:pt x="10766" y="25427"/>
                          </a:cubicBezTo>
                          <a:cubicBezTo>
                            <a:pt x="9014" y="25427"/>
                            <a:pt x="7266" y="25233"/>
                            <a:pt x="5520" y="24845"/>
                          </a:cubicBezTo>
                          <a:cubicBezTo>
                            <a:pt x="3782" y="24458"/>
                            <a:pt x="2006" y="23852"/>
                            <a:pt x="192" y="23028"/>
                          </a:cubicBezTo>
                          <a:lnTo>
                            <a:pt x="192" y="47375"/>
                          </a:lnTo>
                          <a:close/>
                        </a:path>
                      </a:pathLst>
                    </a:custGeom>
                    <a:solidFill>
                      <a:srgbClr val="262626"/>
                    </a:solidFill>
                    <a:ln w="10" cap="flat">
                      <a:noFill/>
                      <a:prstDash val="solid"/>
                      <a:round/>
                    </a:ln>
                  </p:spPr>
                  <p:txBody>
                    <a:bodyPr rtlCol="0" anchor="ctr"/>
                    <a:lstStyle/>
                    <a:p>
                      <a:endParaRPr lang="en-US"/>
                    </a:p>
                  </p:txBody>
                </p:sp>
              </p:grpSp>
            </p:grpSp>
            <p:grpSp>
              <p:nvGrpSpPr>
                <p:cNvPr id="69" name="Content Placeholder 9">
                  <a:extLst>
                    <a:ext uri="{FF2B5EF4-FFF2-40B4-BE49-F238E27FC236}">
                      <a16:creationId xmlns:a16="http://schemas.microsoft.com/office/drawing/2014/main" id="{42B802B1-E9CF-DAA6-5A6A-635E43C3A61A}"/>
                    </a:ext>
                  </a:extLst>
                </p:cNvPr>
                <p:cNvGrpSpPr/>
                <p:nvPr/>
              </p:nvGrpSpPr>
              <p:grpSpPr>
                <a:xfrm>
                  <a:off x="2853658" y="3211448"/>
                  <a:ext cx="2108801" cy="50284"/>
                  <a:chOff x="2853658" y="3211448"/>
                  <a:chExt cx="2108801" cy="50284"/>
                </a:xfrm>
              </p:grpSpPr>
              <p:sp>
                <p:nvSpPr>
                  <p:cNvPr id="70" name="Freeform: Shape 69">
                    <a:extLst>
                      <a:ext uri="{FF2B5EF4-FFF2-40B4-BE49-F238E27FC236}">
                        <a16:creationId xmlns:a16="http://schemas.microsoft.com/office/drawing/2014/main" id="{C7C3EF74-B9D8-B586-CA1E-950602DFDF83}"/>
                      </a:ext>
                    </a:extLst>
                  </p:cNvPr>
                  <p:cNvSpPr/>
                  <p:nvPr/>
                </p:nvSpPr>
                <p:spPr>
                  <a:xfrm>
                    <a:off x="3054707" y="32355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1" name="Content Placeholder 9">
                    <a:extLst>
                      <a:ext uri="{FF2B5EF4-FFF2-40B4-BE49-F238E27FC236}">
                        <a16:creationId xmlns:a16="http://schemas.microsoft.com/office/drawing/2014/main" id="{8857A7B1-2292-07BC-9F57-EEBC86907C3E}"/>
                      </a:ext>
                    </a:extLst>
                  </p:cNvPr>
                  <p:cNvGrpSpPr/>
                  <p:nvPr/>
                </p:nvGrpSpPr>
                <p:grpSpPr>
                  <a:xfrm>
                    <a:off x="2853658" y="3211448"/>
                    <a:ext cx="139222" cy="50284"/>
                    <a:chOff x="2853658" y="3211448"/>
                    <a:chExt cx="139222" cy="50284"/>
                  </a:xfrm>
                  <a:solidFill>
                    <a:srgbClr val="262626"/>
                  </a:solidFill>
                </p:grpSpPr>
                <p:sp>
                  <p:nvSpPr>
                    <p:cNvPr id="72" name="Freeform: Shape 71">
                      <a:extLst>
                        <a:ext uri="{FF2B5EF4-FFF2-40B4-BE49-F238E27FC236}">
                          <a16:creationId xmlns:a16="http://schemas.microsoft.com/office/drawing/2014/main" id="{641C089C-535E-1585-6156-6C01CB6F4DAB}"/>
                        </a:ext>
                      </a:extLst>
                    </p:cNvPr>
                    <p:cNvSpPr/>
                    <p:nvPr/>
                  </p:nvSpPr>
                  <p:spPr>
                    <a:xfrm flipV="1">
                      <a:off x="2853658" y="3211448"/>
                      <a:ext cx="33499" cy="50284"/>
                    </a:xfrm>
                    <a:custGeom>
                      <a:avLst/>
                      <a:gdLst>
                        <a:gd name="connsiteX0" fmla="*/ 14841 w 33499"/>
                        <a:gd name="connsiteY0" fmla="*/ 42980 h 50284"/>
                        <a:gd name="connsiteX1" fmla="*/ 7227 w 33499"/>
                        <a:gd name="connsiteY1" fmla="*/ 37994 h 50284"/>
                        <a:gd name="connsiteX2" fmla="*/ 4683 w 33499"/>
                        <a:gd name="connsiteY2" fmla="*/ 23016 h 50284"/>
                        <a:gd name="connsiteX3" fmla="*/ 7227 w 33499"/>
                        <a:gd name="connsiteY3" fmla="*/ 8069 h 50284"/>
                        <a:gd name="connsiteX4" fmla="*/ 14841 w 33499"/>
                        <a:gd name="connsiteY4" fmla="*/ 3083 h 50284"/>
                        <a:gd name="connsiteX5" fmla="*/ 22486 w 33499"/>
                        <a:gd name="connsiteY5" fmla="*/ 8069 h 50284"/>
                        <a:gd name="connsiteX6" fmla="*/ 25042 w 33499"/>
                        <a:gd name="connsiteY6" fmla="*/ 23016 h 50284"/>
                        <a:gd name="connsiteX7" fmla="*/ 22486 w 33499"/>
                        <a:gd name="connsiteY7" fmla="*/ 37994 h 50284"/>
                        <a:gd name="connsiteX8" fmla="*/ 14841 w 33499"/>
                        <a:gd name="connsiteY8" fmla="*/ 42980 h 50284"/>
                        <a:gd name="connsiteX9" fmla="*/ 14841 w 33499"/>
                        <a:gd name="connsiteY9" fmla="*/ 48174 h 50284"/>
                        <a:gd name="connsiteX10" fmla="*/ 27296 w 33499"/>
                        <a:gd name="connsiteY10" fmla="*/ 41723 h 50284"/>
                        <a:gd name="connsiteX11" fmla="*/ 31596 w 33499"/>
                        <a:gd name="connsiteY11" fmla="*/ 23016 h 50284"/>
                        <a:gd name="connsiteX12" fmla="*/ 27296 w 33499"/>
                        <a:gd name="connsiteY12" fmla="*/ 4329 h 50284"/>
                        <a:gd name="connsiteX13" fmla="*/ 14841 w 33499"/>
                        <a:gd name="connsiteY13" fmla="*/ -2111 h 50284"/>
                        <a:gd name="connsiteX14" fmla="*/ 2397 w 33499"/>
                        <a:gd name="connsiteY14" fmla="*/ 4329 h 50284"/>
                        <a:gd name="connsiteX15" fmla="*/ -1903 w 33499"/>
                        <a:gd name="connsiteY15" fmla="*/ 23016 h 50284"/>
                        <a:gd name="connsiteX16" fmla="*/ 2397 w 33499"/>
                        <a:gd name="connsiteY16" fmla="*/ 41723 h 50284"/>
                        <a:gd name="connsiteX17" fmla="*/ 14841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80"/>
                          </a:moveTo>
                          <a:cubicBezTo>
                            <a:pt x="11469" y="42980"/>
                            <a:pt x="8931" y="41318"/>
                            <a:pt x="7227" y="37994"/>
                          </a:cubicBezTo>
                          <a:cubicBezTo>
                            <a:pt x="5531" y="34677"/>
                            <a:pt x="4683" y="29684"/>
                            <a:pt x="4683" y="23016"/>
                          </a:cubicBezTo>
                          <a:cubicBezTo>
                            <a:pt x="4683" y="16375"/>
                            <a:pt x="5531" y="11392"/>
                            <a:pt x="7227" y="8069"/>
                          </a:cubicBezTo>
                          <a:cubicBezTo>
                            <a:pt x="8931" y="4745"/>
                            <a:pt x="11469" y="3083"/>
                            <a:pt x="14841" y="3083"/>
                          </a:cubicBezTo>
                          <a:cubicBezTo>
                            <a:pt x="18241" y="3083"/>
                            <a:pt x="20790" y="4745"/>
                            <a:pt x="22486" y="8069"/>
                          </a:cubicBezTo>
                          <a:cubicBezTo>
                            <a:pt x="24190" y="11392"/>
                            <a:pt x="25042" y="16375"/>
                            <a:pt x="25042" y="23016"/>
                          </a:cubicBezTo>
                          <a:cubicBezTo>
                            <a:pt x="25042" y="29684"/>
                            <a:pt x="24190" y="34677"/>
                            <a:pt x="22486" y="37994"/>
                          </a:cubicBezTo>
                          <a:cubicBezTo>
                            <a:pt x="20790" y="41318"/>
                            <a:pt x="18241" y="42980"/>
                            <a:pt x="14841" y="42980"/>
                          </a:cubicBezTo>
                          <a:close/>
                          <a:moveTo>
                            <a:pt x="14841" y="48174"/>
                          </a:moveTo>
                          <a:cubicBezTo>
                            <a:pt x="20277" y="48174"/>
                            <a:pt x="24429" y="46024"/>
                            <a:pt x="27296" y="41723"/>
                          </a:cubicBezTo>
                          <a:cubicBezTo>
                            <a:pt x="30163" y="37430"/>
                            <a:pt x="31596" y="31194"/>
                            <a:pt x="31596" y="23016"/>
                          </a:cubicBezTo>
                          <a:cubicBezTo>
                            <a:pt x="31596" y="14858"/>
                            <a:pt x="30163" y="8629"/>
                            <a:pt x="27296" y="4329"/>
                          </a:cubicBezTo>
                          <a:cubicBezTo>
                            <a:pt x="24429" y="36"/>
                            <a:pt x="20277" y="-2111"/>
                            <a:pt x="14841" y="-2111"/>
                          </a:cubicBezTo>
                          <a:cubicBezTo>
                            <a:pt x="9412" y="-2111"/>
                            <a:pt x="5264" y="36"/>
                            <a:pt x="2397" y="4329"/>
                          </a:cubicBezTo>
                          <a:cubicBezTo>
                            <a:pt x="-470" y="8629"/>
                            <a:pt x="-1903" y="14858"/>
                            <a:pt x="-1903" y="23016"/>
                          </a:cubicBezTo>
                          <a:cubicBezTo>
                            <a:pt x="-1903" y="31194"/>
                            <a:pt x="-470" y="37430"/>
                            <a:pt x="2397" y="41723"/>
                          </a:cubicBezTo>
                          <a:cubicBezTo>
                            <a:pt x="5264" y="46024"/>
                            <a:pt x="9412" y="48174"/>
                            <a:pt x="14841" y="48174"/>
                          </a:cubicBezTo>
                          <a:close/>
                        </a:path>
                      </a:pathLst>
                    </a:custGeom>
                    <a:solidFill>
                      <a:srgbClr val="262626"/>
                    </a:solidFill>
                    <a:ln w="10" cap="flat">
                      <a:no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4E329C-D00C-3FC0-FB50-8DDCD1905ACE}"/>
                        </a:ext>
                      </a:extLst>
                    </p:cNvPr>
                    <p:cNvSpPr/>
                    <p:nvPr/>
                  </p:nvSpPr>
                  <p:spPr>
                    <a:xfrm flipV="1">
                      <a:off x="2898676" y="3252540"/>
                      <a:ext cx="6855" cy="8247"/>
                    </a:xfrm>
                    <a:custGeom>
                      <a:avLst/>
                      <a:gdLst>
                        <a:gd name="connsiteX0" fmla="*/ -877 w 6855"/>
                        <a:gd name="connsiteY0" fmla="*/ 8072 h 8247"/>
                        <a:gd name="connsiteX1" fmla="*/ 5978 w 6855"/>
                        <a:gd name="connsiteY1" fmla="*/ 8072 h 8247"/>
                        <a:gd name="connsiteX2" fmla="*/ 5978 w 6855"/>
                        <a:gd name="connsiteY2" fmla="*/ -175 h 8247"/>
                        <a:gd name="connsiteX3" fmla="*/ -877 w 6855"/>
                        <a:gd name="connsiteY3" fmla="*/ -175 h 8247"/>
                        <a:gd name="connsiteX4" fmla="*/ -877 w 6855"/>
                        <a:gd name="connsiteY4" fmla="*/ 8072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72"/>
                          </a:moveTo>
                          <a:lnTo>
                            <a:pt x="5978" y="8072"/>
                          </a:lnTo>
                          <a:lnTo>
                            <a:pt x="5978" y="-175"/>
                          </a:lnTo>
                          <a:lnTo>
                            <a:pt x="-877" y="-175"/>
                          </a:lnTo>
                          <a:lnTo>
                            <a:pt x="-877" y="8072"/>
                          </a:lnTo>
                          <a:close/>
                        </a:path>
                      </a:pathLst>
                    </a:custGeom>
                    <a:solidFill>
                      <a:srgbClr val="262626"/>
                    </a:solidFill>
                    <a:ln w="10" cap="flat">
                      <a:no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225FD95-85AA-A00A-40EF-7F000008A8A2}"/>
                        </a:ext>
                      </a:extLst>
                    </p:cNvPr>
                    <p:cNvSpPr/>
                    <p:nvPr/>
                  </p:nvSpPr>
                  <p:spPr>
                    <a:xfrm flipV="1">
                      <a:off x="2917086" y="3211448"/>
                      <a:ext cx="33499" cy="50284"/>
                    </a:xfrm>
                    <a:custGeom>
                      <a:avLst/>
                      <a:gdLst>
                        <a:gd name="connsiteX0" fmla="*/ 14852 w 33499"/>
                        <a:gd name="connsiteY0" fmla="*/ 42980 h 50284"/>
                        <a:gd name="connsiteX1" fmla="*/ 7238 w 33499"/>
                        <a:gd name="connsiteY1" fmla="*/ 37994 h 50284"/>
                        <a:gd name="connsiteX2" fmla="*/ 4693 w 33499"/>
                        <a:gd name="connsiteY2" fmla="*/ 23016 h 50284"/>
                        <a:gd name="connsiteX3" fmla="*/ 7238 w 33499"/>
                        <a:gd name="connsiteY3" fmla="*/ 8069 h 50284"/>
                        <a:gd name="connsiteX4" fmla="*/ 14852 w 33499"/>
                        <a:gd name="connsiteY4" fmla="*/ 3083 h 50284"/>
                        <a:gd name="connsiteX5" fmla="*/ 22497 w 33499"/>
                        <a:gd name="connsiteY5" fmla="*/ 8069 h 50284"/>
                        <a:gd name="connsiteX6" fmla="*/ 25052 w 33499"/>
                        <a:gd name="connsiteY6" fmla="*/ 23016 h 50284"/>
                        <a:gd name="connsiteX7" fmla="*/ 22497 w 33499"/>
                        <a:gd name="connsiteY7" fmla="*/ 37994 h 50284"/>
                        <a:gd name="connsiteX8" fmla="*/ 14852 w 33499"/>
                        <a:gd name="connsiteY8" fmla="*/ 42980 h 50284"/>
                        <a:gd name="connsiteX9" fmla="*/ 14852 w 33499"/>
                        <a:gd name="connsiteY9" fmla="*/ 48174 h 50284"/>
                        <a:gd name="connsiteX10" fmla="*/ 27306 w 33499"/>
                        <a:gd name="connsiteY10" fmla="*/ 41723 h 50284"/>
                        <a:gd name="connsiteX11" fmla="*/ 31607 w 33499"/>
                        <a:gd name="connsiteY11" fmla="*/ 23016 h 50284"/>
                        <a:gd name="connsiteX12" fmla="*/ 27306 w 33499"/>
                        <a:gd name="connsiteY12" fmla="*/ 4329 h 50284"/>
                        <a:gd name="connsiteX13" fmla="*/ 14852 w 33499"/>
                        <a:gd name="connsiteY13" fmla="*/ -2111 h 50284"/>
                        <a:gd name="connsiteX14" fmla="*/ 2408 w 33499"/>
                        <a:gd name="connsiteY14" fmla="*/ 4329 h 50284"/>
                        <a:gd name="connsiteX15" fmla="*/ -1893 w 33499"/>
                        <a:gd name="connsiteY15" fmla="*/ 23016 h 50284"/>
                        <a:gd name="connsiteX16" fmla="*/ 2408 w 33499"/>
                        <a:gd name="connsiteY16" fmla="*/ 41723 h 50284"/>
                        <a:gd name="connsiteX17" fmla="*/ 14852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980"/>
                          </a:moveTo>
                          <a:cubicBezTo>
                            <a:pt x="11479" y="42980"/>
                            <a:pt x="8941" y="41318"/>
                            <a:pt x="7238" y="37994"/>
                          </a:cubicBezTo>
                          <a:cubicBezTo>
                            <a:pt x="5541" y="34677"/>
                            <a:pt x="4693" y="29684"/>
                            <a:pt x="4693" y="23016"/>
                          </a:cubicBezTo>
                          <a:cubicBezTo>
                            <a:pt x="4693" y="16375"/>
                            <a:pt x="5541" y="11392"/>
                            <a:pt x="7238" y="8069"/>
                          </a:cubicBezTo>
                          <a:cubicBezTo>
                            <a:pt x="8941" y="4745"/>
                            <a:pt x="11479" y="3083"/>
                            <a:pt x="14852" y="3083"/>
                          </a:cubicBezTo>
                          <a:cubicBezTo>
                            <a:pt x="18252" y="3083"/>
                            <a:pt x="20800" y="4745"/>
                            <a:pt x="22497" y="8069"/>
                          </a:cubicBezTo>
                          <a:cubicBezTo>
                            <a:pt x="24200" y="11392"/>
                            <a:pt x="25052" y="16375"/>
                            <a:pt x="25052" y="23016"/>
                          </a:cubicBezTo>
                          <a:cubicBezTo>
                            <a:pt x="25052" y="29684"/>
                            <a:pt x="24200" y="34677"/>
                            <a:pt x="22497" y="37994"/>
                          </a:cubicBezTo>
                          <a:cubicBezTo>
                            <a:pt x="20800" y="41318"/>
                            <a:pt x="18252" y="42980"/>
                            <a:pt x="14852" y="42980"/>
                          </a:cubicBezTo>
                          <a:close/>
                          <a:moveTo>
                            <a:pt x="14852" y="48174"/>
                          </a:moveTo>
                          <a:cubicBezTo>
                            <a:pt x="20288" y="48174"/>
                            <a:pt x="24439" y="46024"/>
                            <a:pt x="27306" y="41723"/>
                          </a:cubicBezTo>
                          <a:cubicBezTo>
                            <a:pt x="30173" y="37430"/>
                            <a:pt x="31607" y="31194"/>
                            <a:pt x="31607" y="23016"/>
                          </a:cubicBezTo>
                          <a:cubicBezTo>
                            <a:pt x="31607" y="14858"/>
                            <a:pt x="30173" y="8629"/>
                            <a:pt x="27306" y="4329"/>
                          </a:cubicBezTo>
                          <a:cubicBezTo>
                            <a:pt x="24439" y="36"/>
                            <a:pt x="20288" y="-2111"/>
                            <a:pt x="14852" y="-2111"/>
                          </a:cubicBezTo>
                          <a:cubicBezTo>
                            <a:pt x="9423" y="-2111"/>
                            <a:pt x="5275" y="36"/>
                            <a:pt x="2408" y="4329"/>
                          </a:cubicBezTo>
                          <a:cubicBezTo>
                            <a:pt x="-459" y="8629"/>
                            <a:pt x="-1893" y="14858"/>
                            <a:pt x="-1893" y="23016"/>
                          </a:cubicBezTo>
                          <a:cubicBezTo>
                            <a:pt x="-1893" y="31194"/>
                            <a:pt x="-459" y="37430"/>
                            <a:pt x="2408" y="41723"/>
                          </a:cubicBezTo>
                          <a:cubicBezTo>
                            <a:pt x="5275" y="46024"/>
                            <a:pt x="9423" y="48174"/>
                            <a:pt x="14852" y="48174"/>
                          </a:cubicBezTo>
                          <a:close/>
                        </a:path>
                      </a:pathLst>
                    </a:custGeom>
                    <a:solidFill>
                      <a:srgbClr val="262626"/>
                    </a:solidFill>
                    <a:ln w="10" cap="flat">
                      <a:no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A1D0DB13-6E2C-E894-C253-658AAB6C649E}"/>
                        </a:ext>
                      </a:extLst>
                    </p:cNvPr>
                    <p:cNvSpPr/>
                    <p:nvPr/>
                  </p:nvSpPr>
                  <p:spPr>
                    <a:xfrm flipV="1">
                      <a:off x="2959382" y="3211448"/>
                      <a:ext cx="33499" cy="50284"/>
                    </a:xfrm>
                    <a:custGeom>
                      <a:avLst/>
                      <a:gdLst>
                        <a:gd name="connsiteX0" fmla="*/ 14859 w 33499"/>
                        <a:gd name="connsiteY0" fmla="*/ 42980 h 50284"/>
                        <a:gd name="connsiteX1" fmla="*/ 7245 w 33499"/>
                        <a:gd name="connsiteY1" fmla="*/ 37994 h 50284"/>
                        <a:gd name="connsiteX2" fmla="*/ 4700 w 33499"/>
                        <a:gd name="connsiteY2" fmla="*/ 23016 h 50284"/>
                        <a:gd name="connsiteX3" fmla="*/ 7245 w 33499"/>
                        <a:gd name="connsiteY3" fmla="*/ 8069 h 50284"/>
                        <a:gd name="connsiteX4" fmla="*/ 14859 w 33499"/>
                        <a:gd name="connsiteY4" fmla="*/ 3083 h 50284"/>
                        <a:gd name="connsiteX5" fmla="*/ 22504 w 33499"/>
                        <a:gd name="connsiteY5" fmla="*/ 8069 h 50284"/>
                        <a:gd name="connsiteX6" fmla="*/ 25059 w 33499"/>
                        <a:gd name="connsiteY6" fmla="*/ 23016 h 50284"/>
                        <a:gd name="connsiteX7" fmla="*/ 22504 w 33499"/>
                        <a:gd name="connsiteY7" fmla="*/ 37994 h 50284"/>
                        <a:gd name="connsiteX8" fmla="*/ 14859 w 33499"/>
                        <a:gd name="connsiteY8" fmla="*/ 42980 h 50284"/>
                        <a:gd name="connsiteX9" fmla="*/ 14859 w 33499"/>
                        <a:gd name="connsiteY9" fmla="*/ 48174 h 50284"/>
                        <a:gd name="connsiteX10" fmla="*/ 27313 w 33499"/>
                        <a:gd name="connsiteY10" fmla="*/ 41723 h 50284"/>
                        <a:gd name="connsiteX11" fmla="*/ 31614 w 33499"/>
                        <a:gd name="connsiteY11" fmla="*/ 23016 h 50284"/>
                        <a:gd name="connsiteX12" fmla="*/ 27313 w 33499"/>
                        <a:gd name="connsiteY12" fmla="*/ 4329 h 50284"/>
                        <a:gd name="connsiteX13" fmla="*/ 14859 w 33499"/>
                        <a:gd name="connsiteY13" fmla="*/ -2111 h 50284"/>
                        <a:gd name="connsiteX14" fmla="*/ 2415 w 33499"/>
                        <a:gd name="connsiteY14" fmla="*/ 4329 h 50284"/>
                        <a:gd name="connsiteX15" fmla="*/ -1886 w 33499"/>
                        <a:gd name="connsiteY15" fmla="*/ 23016 h 50284"/>
                        <a:gd name="connsiteX16" fmla="*/ 2415 w 33499"/>
                        <a:gd name="connsiteY16" fmla="*/ 41723 h 50284"/>
                        <a:gd name="connsiteX17" fmla="*/ 14859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80"/>
                          </a:moveTo>
                          <a:cubicBezTo>
                            <a:pt x="11486" y="42980"/>
                            <a:pt x="8948" y="41318"/>
                            <a:pt x="7245" y="37994"/>
                          </a:cubicBezTo>
                          <a:cubicBezTo>
                            <a:pt x="5548" y="34677"/>
                            <a:pt x="4700" y="29684"/>
                            <a:pt x="4700" y="23016"/>
                          </a:cubicBezTo>
                          <a:cubicBezTo>
                            <a:pt x="4700" y="16375"/>
                            <a:pt x="5548" y="11392"/>
                            <a:pt x="7245" y="8069"/>
                          </a:cubicBezTo>
                          <a:cubicBezTo>
                            <a:pt x="8948" y="4745"/>
                            <a:pt x="11486" y="3083"/>
                            <a:pt x="14859" y="3083"/>
                          </a:cubicBezTo>
                          <a:cubicBezTo>
                            <a:pt x="18259" y="3083"/>
                            <a:pt x="20807" y="4745"/>
                            <a:pt x="22504" y="8069"/>
                          </a:cubicBezTo>
                          <a:cubicBezTo>
                            <a:pt x="24207" y="11392"/>
                            <a:pt x="25059" y="16375"/>
                            <a:pt x="25059" y="23016"/>
                          </a:cubicBezTo>
                          <a:cubicBezTo>
                            <a:pt x="25059" y="29684"/>
                            <a:pt x="24207" y="34677"/>
                            <a:pt x="22504" y="37994"/>
                          </a:cubicBezTo>
                          <a:cubicBezTo>
                            <a:pt x="20807" y="41318"/>
                            <a:pt x="18259" y="42980"/>
                            <a:pt x="14859" y="42980"/>
                          </a:cubicBezTo>
                          <a:close/>
                          <a:moveTo>
                            <a:pt x="14859" y="48174"/>
                          </a:moveTo>
                          <a:cubicBezTo>
                            <a:pt x="20295" y="48174"/>
                            <a:pt x="24446" y="46024"/>
                            <a:pt x="27313" y="41723"/>
                          </a:cubicBezTo>
                          <a:cubicBezTo>
                            <a:pt x="30180" y="37430"/>
                            <a:pt x="31614" y="31194"/>
                            <a:pt x="31614" y="23016"/>
                          </a:cubicBezTo>
                          <a:cubicBezTo>
                            <a:pt x="31614" y="14858"/>
                            <a:pt x="30180" y="8629"/>
                            <a:pt x="27313" y="4329"/>
                          </a:cubicBezTo>
                          <a:cubicBezTo>
                            <a:pt x="24446" y="36"/>
                            <a:pt x="20295" y="-2111"/>
                            <a:pt x="14859" y="-2111"/>
                          </a:cubicBezTo>
                          <a:cubicBezTo>
                            <a:pt x="9430" y="-2111"/>
                            <a:pt x="5282" y="36"/>
                            <a:pt x="2415" y="4329"/>
                          </a:cubicBezTo>
                          <a:cubicBezTo>
                            <a:pt x="-452" y="8629"/>
                            <a:pt x="-1886" y="14858"/>
                            <a:pt x="-1886" y="23016"/>
                          </a:cubicBezTo>
                          <a:cubicBezTo>
                            <a:pt x="-1886" y="31194"/>
                            <a:pt x="-452" y="37430"/>
                            <a:pt x="2415" y="41723"/>
                          </a:cubicBezTo>
                          <a:cubicBezTo>
                            <a:pt x="5282" y="46024"/>
                            <a:pt x="9430" y="48174"/>
                            <a:pt x="14859" y="48174"/>
                          </a:cubicBezTo>
                          <a:close/>
                        </a:path>
                      </a:pathLst>
                    </a:custGeom>
                    <a:solidFill>
                      <a:srgbClr val="262626"/>
                    </a:solidFill>
                    <a:ln w="10" cap="flat">
                      <a:noFill/>
                      <a:prstDash val="solid"/>
                      <a:round/>
                    </a:ln>
                  </p:spPr>
                  <p:txBody>
                    <a:bodyPr rtlCol="0" anchor="ctr"/>
                    <a:lstStyle/>
                    <a:p>
                      <a:endParaRPr lang="en-US"/>
                    </a:p>
                  </p:txBody>
                </p:sp>
              </p:grpSp>
            </p:grpSp>
            <p:grpSp>
              <p:nvGrpSpPr>
                <p:cNvPr id="76" name="Content Placeholder 9">
                  <a:extLst>
                    <a:ext uri="{FF2B5EF4-FFF2-40B4-BE49-F238E27FC236}">
                      <a16:creationId xmlns:a16="http://schemas.microsoft.com/office/drawing/2014/main" id="{D661F985-2E61-8181-EC4D-D757925EFFF6}"/>
                    </a:ext>
                  </a:extLst>
                </p:cNvPr>
                <p:cNvGrpSpPr/>
                <p:nvPr/>
              </p:nvGrpSpPr>
              <p:grpSpPr>
                <a:xfrm>
                  <a:off x="2853658" y="3018019"/>
                  <a:ext cx="2108801" cy="50284"/>
                  <a:chOff x="2853658" y="3018019"/>
                  <a:chExt cx="2108801" cy="50284"/>
                </a:xfrm>
              </p:grpSpPr>
              <p:sp>
                <p:nvSpPr>
                  <p:cNvPr id="77" name="Freeform: Shape 76">
                    <a:extLst>
                      <a:ext uri="{FF2B5EF4-FFF2-40B4-BE49-F238E27FC236}">
                        <a16:creationId xmlns:a16="http://schemas.microsoft.com/office/drawing/2014/main" id="{AC227166-B757-85D7-5F82-F8EEBBB107AC}"/>
                      </a:ext>
                    </a:extLst>
                  </p:cNvPr>
                  <p:cNvSpPr/>
                  <p:nvPr/>
                </p:nvSpPr>
                <p:spPr>
                  <a:xfrm>
                    <a:off x="3054707" y="304210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8" name="Content Placeholder 9">
                    <a:extLst>
                      <a:ext uri="{FF2B5EF4-FFF2-40B4-BE49-F238E27FC236}">
                        <a16:creationId xmlns:a16="http://schemas.microsoft.com/office/drawing/2014/main" id="{05DB9746-D8B0-3969-4684-DA917CE2D92B}"/>
                      </a:ext>
                    </a:extLst>
                  </p:cNvPr>
                  <p:cNvGrpSpPr/>
                  <p:nvPr/>
                </p:nvGrpSpPr>
                <p:grpSpPr>
                  <a:xfrm>
                    <a:off x="2853658" y="3018019"/>
                    <a:ext cx="137830" cy="50284"/>
                    <a:chOff x="2853658" y="3018019"/>
                    <a:chExt cx="137830" cy="50284"/>
                  </a:xfrm>
                  <a:solidFill>
                    <a:srgbClr val="262626"/>
                  </a:solidFill>
                </p:grpSpPr>
                <p:sp>
                  <p:nvSpPr>
                    <p:cNvPr id="79" name="Freeform: Shape 78">
                      <a:extLst>
                        <a:ext uri="{FF2B5EF4-FFF2-40B4-BE49-F238E27FC236}">
                          <a16:creationId xmlns:a16="http://schemas.microsoft.com/office/drawing/2014/main" id="{23FFA403-33CA-E956-A983-99B9FB2C307F}"/>
                        </a:ext>
                      </a:extLst>
                    </p:cNvPr>
                    <p:cNvSpPr/>
                    <p:nvPr/>
                  </p:nvSpPr>
                  <p:spPr>
                    <a:xfrm flipV="1">
                      <a:off x="2853658" y="3018019"/>
                      <a:ext cx="33499" cy="50284"/>
                    </a:xfrm>
                    <a:custGeom>
                      <a:avLst/>
                      <a:gdLst>
                        <a:gd name="connsiteX0" fmla="*/ 14841 w 33499"/>
                        <a:gd name="connsiteY0" fmla="*/ 42948 h 50284"/>
                        <a:gd name="connsiteX1" fmla="*/ 7227 w 33499"/>
                        <a:gd name="connsiteY1" fmla="*/ 37962 h 50284"/>
                        <a:gd name="connsiteX2" fmla="*/ 4683 w 33499"/>
                        <a:gd name="connsiteY2" fmla="*/ 22984 h 50284"/>
                        <a:gd name="connsiteX3" fmla="*/ 7227 w 33499"/>
                        <a:gd name="connsiteY3" fmla="*/ 8036 h 50284"/>
                        <a:gd name="connsiteX4" fmla="*/ 14841 w 33499"/>
                        <a:gd name="connsiteY4" fmla="*/ 3051 h 50284"/>
                        <a:gd name="connsiteX5" fmla="*/ 22486 w 33499"/>
                        <a:gd name="connsiteY5" fmla="*/ 8036 h 50284"/>
                        <a:gd name="connsiteX6" fmla="*/ 25042 w 33499"/>
                        <a:gd name="connsiteY6" fmla="*/ 22984 h 50284"/>
                        <a:gd name="connsiteX7" fmla="*/ 22486 w 33499"/>
                        <a:gd name="connsiteY7" fmla="*/ 37962 h 50284"/>
                        <a:gd name="connsiteX8" fmla="*/ 14841 w 33499"/>
                        <a:gd name="connsiteY8" fmla="*/ 42948 h 50284"/>
                        <a:gd name="connsiteX9" fmla="*/ 14841 w 33499"/>
                        <a:gd name="connsiteY9" fmla="*/ 48142 h 50284"/>
                        <a:gd name="connsiteX10" fmla="*/ 27296 w 33499"/>
                        <a:gd name="connsiteY10" fmla="*/ 41691 h 50284"/>
                        <a:gd name="connsiteX11" fmla="*/ 31596 w 33499"/>
                        <a:gd name="connsiteY11" fmla="*/ 22984 h 50284"/>
                        <a:gd name="connsiteX12" fmla="*/ 27296 w 33499"/>
                        <a:gd name="connsiteY12" fmla="*/ 4297 h 50284"/>
                        <a:gd name="connsiteX13" fmla="*/ 14841 w 33499"/>
                        <a:gd name="connsiteY13" fmla="*/ -2143 h 50284"/>
                        <a:gd name="connsiteX14" fmla="*/ 2397 w 33499"/>
                        <a:gd name="connsiteY14" fmla="*/ 4297 h 50284"/>
                        <a:gd name="connsiteX15" fmla="*/ -1903 w 33499"/>
                        <a:gd name="connsiteY15" fmla="*/ 22984 h 50284"/>
                        <a:gd name="connsiteX16" fmla="*/ 2397 w 33499"/>
                        <a:gd name="connsiteY16" fmla="*/ 41691 h 50284"/>
                        <a:gd name="connsiteX17" fmla="*/ 14841 w 33499"/>
                        <a:gd name="connsiteY17" fmla="*/ 481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48"/>
                          </a:moveTo>
                          <a:cubicBezTo>
                            <a:pt x="11469" y="42948"/>
                            <a:pt x="8931" y="41286"/>
                            <a:pt x="7227" y="37962"/>
                          </a:cubicBezTo>
                          <a:cubicBezTo>
                            <a:pt x="5531" y="34645"/>
                            <a:pt x="4683" y="29652"/>
                            <a:pt x="4683" y="22984"/>
                          </a:cubicBezTo>
                          <a:cubicBezTo>
                            <a:pt x="4683" y="16343"/>
                            <a:pt x="5531" y="11360"/>
                            <a:pt x="7227" y="8036"/>
                          </a:cubicBezTo>
                          <a:cubicBezTo>
                            <a:pt x="8931" y="4713"/>
                            <a:pt x="11469" y="3051"/>
                            <a:pt x="14841" y="3051"/>
                          </a:cubicBezTo>
                          <a:cubicBezTo>
                            <a:pt x="18241" y="3051"/>
                            <a:pt x="20790" y="4713"/>
                            <a:pt x="22486" y="8036"/>
                          </a:cubicBezTo>
                          <a:cubicBezTo>
                            <a:pt x="24190" y="11360"/>
                            <a:pt x="25042" y="16343"/>
                            <a:pt x="25042" y="22984"/>
                          </a:cubicBezTo>
                          <a:cubicBezTo>
                            <a:pt x="25042" y="29652"/>
                            <a:pt x="24190" y="34645"/>
                            <a:pt x="22486" y="37962"/>
                          </a:cubicBezTo>
                          <a:cubicBezTo>
                            <a:pt x="20790" y="41286"/>
                            <a:pt x="18241" y="42948"/>
                            <a:pt x="14841" y="42948"/>
                          </a:cubicBezTo>
                          <a:close/>
                          <a:moveTo>
                            <a:pt x="14841" y="48142"/>
                          </a:moveTo>
                          <a:cubicBezTo>
                            <a:pt x="20277" y="48142"/>
                            <a:pt x="24429" y="45992"/>
                            <a:pt x="27296" y="41691"/>
                          </a:cubicBezTo>
                          <a:cubicBezTo>
                            <a:pt x="30163" y="37398"/>
                            <a:pt x="31596" y="31162"/>
                            <a:pt x="31596" y="22984"/>
                          </a:cubicBezTo>
                          <a:cubicBezTo>
                            <a:pt x="31596" y="14826"/>
                            <a:pt x="30163" y="8597"/>
                            <a:pt x="27296" y="4297"/>
                          </a:cubicBezTo>
                          <a:cubicBezTo>
                            <a:pt x="24429" y="4"/>
                            <a:pt x="20277" y="-2143"/>
                            <a:pt x="14841" y="-2143"/>
                          </a:cubicBezTo>
                          <a:cubicBezTo>
                            <a:pt x="9412" y="-2143"/>
                            <a:pt x="5264" y="4"/>
                            <a:pt x="2397" y="4297"/>
                          </a:cubicBezTo>
                          <a:cubicBezTo>
                            <a:pt x="-470" y="8597"/>
                            <a:pt x="-1903" y="14826"/>
                            <a:pt x="-1903" y="22984"/>
                          </a:cubicBezTo>
                          <a:cubicBezTo>
                            <a:pt x="-1903" y="31162"/>
                            <a:pt x="-470" y="37398"/>
                            <a:pt x="2397" y="41691"/>
                          </a:cubicBezTo>
                          <a:cubicBezTo>
                            <a:pt x="5264" y="45992"/>
                            <a:pt x="9412" y="48142"/>
                            <a:pt x="14841" y="48142"/>
                          </a:cubicBezTo>
                          <a:close/>
                        </a:path>
                      </a:pathLst>
                    </a:custGeom>
                    <a:solidFill>
                      <a:srgbClr val="262626"/>
                    </a:solidFill>
                    <a:ln w="10"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B5BE663E-BA36-3C53-DC27-83E6FAAD6283}"/>
                        </a:ext>
                      </a:extLst>
                    </p:cNvPr>
                    <p:cNvSpPr/>
                    <p:nvPr/>
                  </p:nvSpPr>
                  <p:spPr>
                    <a:xfrm flipV="1">
                      <a:off x="2898676" y="3059111"/>
                      <a:ext cx="6855" cy="8247"/>
                    </a:xfrm>
                    <a:custGeom>
                      <a:avLst/>
                      <a:gdLst>
                        <a:gd name="connsiteX0" fmla="*/ -877 w 6855"/>
                        <a:gd name="connsiteY0" fmla="*/ 8040 h 8247"/>
                        <a:gd name="connsiteX1" fmla="*/ 5978 w 6855"/>
                        <a:gd name="connsiteY1" fmla="*/ 8040 h 8247"/>
                        <a:gd name="connsiteX2" fmla="*/ 5978 w 6855"/>
                        <a:gd name="connsiteY2" fmla="*/ -207 h 8247"/>
                        <a:gd name="connsiteX3" fmla="*/ -877 w 6855"/>
                        <a:gd name="connsiteY3" fmla="*/ -207 h 8247"/>
                        <a:gd name="connsiteX4" fmla="*/ -877 w 6855"/>
                        <a:gd name="connsiteY4" fmla="*/ 8040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40"/>
                          </a:moveTo>
                          <a:lnTo>
                            <a:pt x="5978" y="8040"/>
                          </a:lnTo>
                          <a:lnTo>
                            <a:pt x="5978" y="-207"/>
                          </a:lnTo>
                          <a:lnTo>
                            <a:pt x="-877" y="-207"/>
                          </a:lnTo>
                          <a:lnTo>
                            <a:pt x="-877" y="8040"/>
                          </a:lnTo>
                          <a:close/>
                        </a:path>
                      </a:pathLst>
                    </a:custGeom>
                    <a:solidFill>
                      <a:srgbClr val="262626"/>
                    </a:solidFill>
                    <a:ln w="10"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1181DF6-D5FA-E7EE-9687-6D4D962D243F}"/>
                        </a:ext>
                      </a:extLst>
                    </p:cNvPr>
                    <p:cNvSpPr/>
                    <p:nvPr/>
                  </p:nvSpPr>
                  <p:spPr>
                    <a:xfrm flipV="1">
                      <a:off x="2917574" y="3018019"/>
                      <a:ext cx="30767" cy="49339"/>
                    </a:xfrm>
                    <a:custGeom>
                      <a:avLst/>
                      <a:gdLst>
                        <a:gd name="connsiteX0" fmla="*/ 6076 w 30767"/>
                        <a:gd name="connsiteY0" fmla="*/ 3327 h 49339"/>
                        <a:gd name="connsiteX1" fmla="*/ 28959 w 30767"/>
                        <a:gd name="connsiteY1" fmla="*/ 3327 h 49339"/>
                        <a:gd name="connsiteX2" fmla="*/ 28959 w 30767"/>
                        <a:gd name="connsiteY2" fmla="*/ -2189 h 49339"/>
                        <a:gd name="connsiteX3" fmla="*/ -1808 w 30767"/>
                        <a:gd name="connsiteY3" fmla="*/ -2189 h 49339"/>
                        <a:gd name="connsiteX4" fmla="*/ -1808 w 30767"/>
                        <a:gd name="connsiteY4" fmla="*/ 3327 h 49339"/>
                        <a:gd name="connsiteX5" fmla="*/ 8361 w 30767"/>
                        <a:gd name="connsiteY5" fmla="*/ 13694 h 49339"/>
                        <a:gd name="connsiteX6" fmla="*/ 16463 w 30767"/>
                        <a:gd name="connsiteY6" fmla="*/ 22097 h 49339"/>
                        <a:gd name="connsiteX7" fmla="*/ 20857 w 30767"/>
                        <a:gd name="connsiteY7" fmla="*/ 28080 h 49339"/>
                        <a:gd name="connsiteX8" fmla="*/ 22114 w 30767"/>
                        <a:gd name="connsiteY8" fmla="*/ 32900 h 49339"/>
                        <a:gd name="connsiteX9" fmla="*/ 19403 w 30767"/>
                        <a:gd name="connsiteY9" fmla="*/ 39194 h 49339"/>
                        <a:gd name="connsiteX10" fmla="*/ 12339 w 30767"/>
                        <a:gd name="connsiteY10" fmla="*/ 41635 h 49339"/>
                        <a:gd name="connsiteX11" fmla="*/ 5827 w 30767"/>
                        <a:gd name="connsiteY11" fmla="*/ 40566 h 49339"/>
                        <a:gd name="connsiteX12" fmla="*/ -1486 w 30767"/>
                        <a:gd name="connsiteY12" fmla="*/ 37314 h 49339"/>
                        <a:gd name="connsiteX13" fmla="*/ -1486 w 30767"/>
                        <a:gd name="connsiteY13" fmla="*/ 43941 h 49339"/>
                        <a:gd name="connsiteX14" fmla="*/ 5910 w 30767"/>
                        <a:gd name="connsiteY14" fmla="*/ 46341 h 49339"/>
                        <a:gd name="connsiteX15" fmla="*/ 12215 w 30767"/>
                        <a:gd name="connsiteY15" fmla="*/ 47151 h 49339"/>
                        <a:gd name="connsiteX16" fmla="*/ 24222 w 30767"/>
                        <a:gd name="connsiteY16" fmla="*/ 43380 h 49339"/>
                        <a:gd name="connsiteX17" fmla="*/ 28699 w 30767"/>
                        <a:gd name="connsiteY17" fmla="*/ 33326 h 49339"/>
                        <a:gd name="connsiteX18" fmla="*/ 27578 w 30767"/>
                        <a:gd name="connsiteY18" fmla="*/ 27654 h 49339"/>
                        <a:gd name="connsiteX19" fmla="*/ 23506 w 30767"/>
                        <a:gd name="connsiteY19" fmla="*/ 21349 h 49339"/>
                        <a:gd name="connsiteX20" fmla="*/ 18343 w 30767"/>
                        <a:gd name="connsiteY20" fmla="*/ 15906 h 49339"/>
                        <a:gd name="connsiteX21" fmla="*/ 6076 w 30767"/>
                        <a:gd name="connsiteY21" fmla="*/ 3327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27"/>
                          </a:moveTo>
                          <a:lnTo>
                            <a:pt x="28959" y="3327"/>
                          </a:lnTo>
                          <a:lnTo>
                            <a:pt x="28959" y="-2189"/>
                          </a:lnTo>
                          <a:lnTo>
                            <a:pt x="-1808" y="-2189"/>
                          </a:lnTo>
                          <a:lnTo>
                            <a:pt x="-1808" y="3327"/>
                          </a:lnTo>
                          <a:cubicBezTo>
                            <a:pt x="678" y="5903"/>
                            <a:pt x="4068" y="9359"/>
                            <a:pt x="8361" y="13694"/>
                          </a:cubicBezTo>
                          <a:cubicBezTo>
                            <a:pt x="12661" y="18035"/>
                            <a:pt x="15362" y="20837"/>
                            <a:pt x="16463" y="22097"/>
                          </a:cubicBezTo>
                          <a:cubicBezTo>
                            <a:pt x="18561" y="24451"/>
                            <a:pt x="20026" y="26446"/>
                            <a:pt x="20857" y="28080"/>
                          </a:cubicBezTo>
                          <a:cubicBezTo>
                            <a:pt x="21695" y="29714"/>
                            <a:pt x="22114" y="31321"/>
                            <a:pt x="22114" y="32900"/>
                          </a:cubicBezTo>
                          <a:cubicBezTo>
                            <a:pt x="22114" y="35476"/>
                            <a:pt x="21210" y="37574"/>
                            <a:pt x="19403" y="39194"/>
                          </a:cubicBezTo>
                          <a:cubicBezTo>
                            <a:pt x="17595" y="40822"/>
                            <a:pt x="15241" y="41635"/>
                            <a:pt x="12339" y="41635"/>
                          </a:cubicBezTo>
                          <a:cubicBezTo>
                            <a:pt x="10283" y="41635"/>
                            <a:pt x="8112" y="41279"/>
                            <a:pt x="5827" y="40566"/>
                          </a:cubicBezTo>
                          <a:cubicBezTo>
                            <a:pt x="3548" y="39852"/>
                            <a:pt x="1111" y="38769"/>
                            <a:pt x="-1486" y="37314"/>
                          </a:cubicBezTo>
                          <a:lnTo>
                            <a:pt x="-1486" y="43941"/>
                          </a:lnTo>
                          <a:cubicBezTo>
                            <a:pt x="1152" y="45001"/>
                            <a:pt x="3617" y="45801"/>
                            <a:pt x="5910" y="46341"/>
                          </a:cubicBezTo>
                          <a:cubicBezTo>
                            <a:pt x="8209" y="46881"/>
                            <a:pt x="10310" y="47151"/>
                            <a:pt x="12215" y="47151"/>
                          </a:cubicBezTo>
                          <a:cubicBezTo>
                            <a:pt x="17235" y="47151"/>
                            <a:pt x="21238" y="45894"/>
                            <a:pt x="24222" y="43380"/>
                          </a:cubicBezTo>
                          <a:cubicBezTo>
                            <a:pt x="27207" y="40874"/>
                            <a:pt x="28699" y="37522"/>
                            <a:pt x="28699" y="33326"/>
                          </a:cubicBezTo>
                          <a:cubicBezTo>
                            <a:pt x="28699" y="31331"/>
                            <a:pt x="28325" y="29441"/>
                            <a:pt x="27578" y="27654"/>
                          </a:cubicBezTo>
                          <a:cubicBezTo>
                            <a:pt x="26837" y="25874"/>
                            <a:pt x="25479" y="23773"/>
                            <a:pt x="23506" y="21349"/>
                          </a:cubicBezTo>
                          <a:cubicBezTo>
                            <a:pt x="22966" y="20719"/>
                            <a:pt x="21245" y="18905"/>
                            <a:pt x="18343" y="15906"/>
                          </a:cubicBezTo>
                          <a:cubicBezTo>
                            <a:pt x="15449" y="12908"/>
                            <a:pt x="11360" y="8715"/>
                            <a:pt x="6076" y="3327"/>
                          </a:cubicBezTo>
                          <a:close/>
                        </a:path>
                      </a:pathLst>
                    </a:custGeom>
                    <a:solidFill>
                      <a:srgbClr val="262626"/>
                    </a:solidFill>
                    <a:ln w="10"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898553F-2FDE-CBE6-DDCD-F759D87C8879}"/>
                        </a:ext>
                      </a:extLst>
                    </p:cNvPr>
                    <p:cNvSpPr/>
                    <p:nvPr/>
                  </p:nvSpPr>
                  <p:spPr>
                    <a:xfrm flipV="1">
                      <a:off x="2960130" y="3018891"/>
                      <a:ext cx="31359" cy="49412"/>
                    </a:xfrm>
                    <a:custGeom>
                      <a:avLst/>
                      <a:gdLst>
                        <a:gd name="connsiteX0" fmla="*/ 192 w 31359"/>
                        <a:gd name="connsiteY0" fmla="*/ 47311 h 49412"/>
                        <a:gd name="connsiteX1" fmla="*/ 25931 w 31359"/>
                        <a:gd name="connsiteY1" fmla="*/ 47311 h 49412"/>
                        <a:gd name="connsiteX2" fmla="*/ 25931 w 31359"/>
                        <a:gd name="connsiteY2" fmla="*/ 41785 h 49412"/>
                        <a:gd name="connsiteX3" fmla="*/ 6196 w 31359"/>
                        <a:gd name="connsiteY3" fmla="*/ 41785 h 49412"/>
                        <a:gd name="connsiteX4" fmla="*/ 6196 w 31359"/>
                        <a:gd name="connsiteY4" fmla="*/ 29913 h 49412"/>
                        <a:gd name="connsiteX5" fmla="*/ 9042 w 31359"/>
                        <a:gd name="connsiteY5" fmla="*/ 30640 h 49412"/>
                        <a:gd name="connsiteX6" fmla="*/ 11909 w 31359"/>
                        <a:gd name="connsiteY6" fmla="*/ 30879 h 49412"/>
                        <a:gd name="connsiteX7" fmla="*/ 24758 w 31359"/>
                        <a:gd name="connsiteY7" fmla="*/ 26433 h 49412"/>
                        <a:gd name="connsiteX8" fmla="*/ 29505 w 31359"/>
                        <a:gd name="connsiteY8" fmla="*/ 14394 h 49412"/>
                        <a:gd name="connsiteX9" fmla="*/ 24633 w 31359"/>
                        <a:gd name="connsiteY9" fmla="*/ 2231 h 49412"/>
                        <a:gd name="connsiteX10" fmla="*/ 10901 w 31359"/>
                        <a:gd name="connsiteY10" fmla="*/ -2101 h 49412"/>
                        <a:gd name="connsiteX11" fmla="*/ 4679 w 31359"/>
                        <a:gd name="connsiteY11" fmla="*/ -1582 h 49412"/>
                        <a:gd name="connsiteX12" fmla="*/ -1855 w 31359"/>
                        <a:gd name="connsiteY12" fmla="*/ -24 h 49412"/>
                        <a:gd name="connsiteX13" fmla="*/ -1855 w 31359"/>
                        <a:gd name="connsiteY13" fmla="*/ 6572 h 49412"/>
                        <a:gd name="connsiteX14" fmla="*/ 4180 w 31359"/>
                        <a:gd name="connsiteY14" fmla="*/ 4204 h 49412"/>
                        <a:gd name="connsiteX15" fmla="*/ 10766 w 31359"/>
                        <a:gd name="connsiteY15" fmla="*/ 3425 h 49412"/>
                        <a:gd name="connsiteX16" fmla="*/ 19658 w 31359"/>
                        <a:gd name="connsiteY16" fmla="*/ 6375 h 49412"/>
                        <a:gd name="connsiteX17" fmla="*/ 22940 w 31359"/>
                        <a:gd name="connsiteY17" fmla="*/ 14394 h 49412"/>
                        <a:gd name="connsiteX18" fmla="*/ 19658 w 31359"/>
                        <a:gd name="connsiteY18" fmla="*/ 22403 h 49412"/>
                        <a:gd name="connsiteX19" fmla="*/ 10766 w 31359"/>
                        <a:gd name="connsiteY19" fmla="*/ 25363 h 49412"/>
                        <a:gd name="connsiteX20" fmla="*/ 5520 w 31359"/>
                        <a:gd name="connsiteY20" fmla="*/ 24781 h 49412"/>
                        <a:gd name="connsiteX21" fmla="*/ 192 w 31359"/>
                        <a:gd name="connsiteY21" fmla="*/ 22964 h 49412"/>
                        <a:gd name="connsiteX22" fmla="*/ 192 w 31359"/>
                        <a:gd name="connsiteY22" fmla="*/ 47311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11"/>
                          </a:moveTo>
                          <a:lnTo>
                            <a:pt x="25931" y="47311"/>
                          </a:lnTo>
                          <a:lnTo>
                            <a:pt x="25931" y="41785"/>
                          </a:lnTo>
                          <a:lnTo>
                            <a:pt x="6196" y="41785"/>
                          </a:lnTo>
                          <a:lnTo>
                            <a:pt x="6196" y="29913"/>
                          </a:lnTo>
                          <a:cubicBezTo>
                            <a:pt x="7144" y="30238"/>
                            <a:pt x="8093" y="30481"/>
                            <a:pt x="9042" y="30640"/>
                          </a:cubicBezTo>
                          <a:cubicBezTo>
                            <a:pt x="9997" y="30799"/>
                            <a:pt x="10953" y="30879"/>
                            <a:pt x="11909" y="30879"/>
                          </a:cubicBezTo>
                          <a:cubicBezTo>
                            <a:pt x="17317" y="30879"/>
                            <a:pt x="21600" y="29397"/>
                            <a:pt x="24758" y="26433"/>
                          </a:cubicBezTo>
                          <a:cubicBezTo>
                            <a:pt x="27922" y="23469"/>
                            <a:pt x="29505" y="19456"/>
                            <a:pt x="29505" y="14394"/>
                          </a:cubicBezTo>
                          <a:cubicBezTo>
                            <a:pt x="29505" y="9180"/>
                            <a:pt x="27881" y="5125"/>
                            <a:pt x="24633" y="2231"/>
                          </a:cubicBezTo>
                          <a:cubicBezTo>
                            <a:pt x="21385" y="-657"/>
                            <a:pt x="16808" y="-2101"/>
                            <a:pt x="10901" y="-2101"/>
                          </a:cubicBezTo>
                          <a:cubicBezTo>
                            <a:pt x="8865" y="-2101"/>
                            <a:pt x="6791" y="-1928"/>
                            <a:pt x="4679" y="-1582"/>
                          </a:cubicBezTo>
                          <a:cubicBezTo>
                            <a:pt x="2574" y="-1235"/>
                            <a:pt x="396" y="-716"/>
                            <a:pt x="-1855" y="-24"/>
                          </a:cubicBezTo>
                          <a:lnTo>
                            <a:pt x="-1855" y="6572"/>
                          </a:lnTo>
                          <a:cubicBezTo>
                            <a:pt x="91" y="5513"/>
                            <a:pt x="2103" y="4723"/>
                            <a:pt x="4180" y="4204"/>
                          </a:cubicBezTo>
                          <a:cubicBezTo>
                            <a:pt x="6258" y="3685"/>
                            <a:pt x="8453" y="3425"/>
                            <a:pt x="10766" y="3425"/>
                          </a:cubicBezTo>
                          <a:cubicBezTo>
                            <a:pt x="14512" y="3425"/>
                            <a:pt x="17476" y="4408"/>
                            <a:pt x="19658" y="6375"/>
                          </a:cubicBezTo>
                          <a:cubicBezTo>
                            <a:pt x="21846" y="8342"/>
                            <a:pt x="22940" y="11015"/>
                            <a:pt x="22940" y="14394"/>
                          </a:cubicBezTo>
                          <a:cubicBezTo>
                            <a:pt x="22940" y="17767"/>
                            <a:pt x="21846" y="20436"/>
                            <a:pt x="19658" y="22403"/>
                          </a:cubicBezTo>
                          <a:cubicBezTo>
                            <a:pt x="17476" y="24376"/>
                            <a:pt x="14512" y="25363"/>
                            <a:pt x="10766" y="25363"/>
                          </a:cubicBezTo>
                          <a:cubicBezTo>
                            <a:pt x="9014" y="25363"/>
                            <a:pt x="7266" y="25169"/>
                            <a:pt x="5520" y="24781"/>
                          </a:cubicBezTo>
                          <a:cubicBezTo>
                            <a:pt x="3782" y="24394"/>
                            <a:pt x="2006" y="23788"/>
                            <a:pt x="192" y="22964"/>
                          </a:cubicBezTo>
                          <a:lnTo>
                            <a:pt x="192" y="47311"/>
                          </a:lnTo>
                          <a:close/>
                        </a:path>
                      </a:pathLst>
                    </a:custGeom>
                    <a:solidFill>
                      <a:srgbClr val="262626"/>
                    </a:solidFill>
                    <a:ln w="10" cap="flat">
                      <a:noFill/>
                      <a:prstDash val="solid"/>
                      <a:round/>
                    </a:ln>
                  </p:spPr>
                  <p:txBody>
                    <a:bodyPr rtlCol="0" anchor="ctr"/>
                    <a:lstStyle/>
                    <a:p>
                      <a:endParaRPr lang="en-US"/>
                    </a:p>
                  </p:txBody>
                </p:sp>
              </p:grpSp>
            </p:grpSp>
            <p:grpSp>
              <p:nvGrpSpPr>
                <p:cNvPr id="83" name="Content Placeholder 9">
                  <a:extLst>
                    <a:ext uri="{FF2B5EF4-FFF2-40B4-BE49-F238E27FC236}">
                      <a16:creationId xmlns:a16="http://schemas.microsoft.com/office/drawing/2014/main" id="{CD4FA4BB-3BE8-BB9A-973A-33F431541C2A}"/>
                    </a:ext>
                  </a:extLst>
                </p:cNvPr>
                <p:cNvGrpSpPr/>
                <p:nvPr/>
              </p:nvGrpSpPr>
              <p:grpSpPr>
                <a:xfrm>
                  <a:off x="2853658" y="2824584"/>
                  <a:ext cx="2108801" cy="50284"/>
                  <a:chOff x="2853658" y="2824584"/>
                  <a:chExt cx="2108801" cy="50284"/>
                </a:xfrm>
              </p:grpSpPr>
              <p:sp>
                <p:nvSpPr>
                  <p:cNvPr id="84" name="Freeform: Shape 83">
                    <a:extLst>
                      <a:ext uri="{FF2B5EF4-FFF2-40B4-BE49-F238E27FC236}">
                        <a16:creationId xmlns:a16="http://schemas.microsoft.com/office/drawing/2014/main" id="{1D862C94-17E8-FA5F-9606-C315DF66E23A}"/>
                      </a:ext>
                    </a:extLst>
                  </p:cNvPr>
                  <p:cNvSpPr/>
                  <p:nvPr/>
                </p:nvSpPr>
                <p:spPr>
                  <a:xfrm>
                    <a:off x="3054707" y="28486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85" name="Content Placeholder 9">
                    <a:extLst>
                      <a:ext uri="{FF2B5EF4-FFF2-40B4-BE49-F238E27FC236}">
                        <a16:creationId xmlns:a16="http://schemas.microsoft.com/office/drawing/2014/main" id="{69F79244-8192-1C71-D2E4-1784431FAE85}"/>
                      </a:ext>
                    </a:extLst>
                  </p:cNvPr>
                  <p:cNvGrpSpPr/>
                  <p:nvPr/>
                </p:nvGrpSpPr>
                <p:grpSpPr>
                  <a:xfrm>
                    <a:off x="2853658" y="2824584"/>
                    <a:ext cx="139222" cy="50284"/>
                    <a:chOff x="2853658" y="2824584"/>
                    <a:chExt cx="139222" cy="50284"/>
                  </a:xfrm>
                  <a:solidFill>
                    <a:srgbClr val="262626"/>
                  </a:solidFill>
                </p:grpSpPr>
                <p:sp>
                  <p:nvSpPr>
                    <p:cNvPr id="86" name="Freeform: Shape 85">
                      <a:extLst>
                        <a:ext uri="{FF2B5EF4-FFF2-40B4-BE49-F238E27FC236}">
                          <a16:creationId xmlns:a16="http://schemas.microsoft.com/office/drawing/2014/main" id="{530BC4CC-4395-A9C5-C749-28D7C0F143CA}"/>
                        </a:ext>
                      </a:extLst>
                    </p:cNvPr>
                    <p:cNvSpPr/>
                    <p:nvPr/>
                  </p:nvSpPr>
                  <p:spPr>
                    <a:xfrm flipV="1">
                      <a:off x="2853658" y="2824584"/>
                      <a:ext cx="33499" cy="50284"/>
                    </a:xfrm>
                    <a:custGeom>
                      <a:avLst/>
                      <a:gdLst>
                        <a:gd name="connsiteX0" fmla="*/ 14841 w 33499"/>
                        <a:gd name="connsiteY0" fmla="*/ 42916 h 50284"/>
                        <a:gd name="connsiteX1" fmla="*/ 7227 w 33499"/>
                        <a:gd name="connsiteY1" fmla="*/ 37930 h 50284"/>
                        <a:gd name="connsiteX2" fmla="*/ 4683 w 33499"/>
                        <a:gd name="connsiteY2" fmla="*/ 22952 h 50284"/>
                        <a:gd name="connsiteX3" fmla="*/ 7227 w 33499"/>
                        <a:gd name="connsiteY3" fmla="*/ 8004 h 50284"/>
                        <a:gd name="connsiteX4" fmla="*/ 14841 w 33499"/>
                        <a:gd name="connsiteY4" fmla="*/ 3019 h 50284"/>
                        <a:gd name="connsiteX5" fmla="*/ 22486 w 33499"/>
                        <a:gd name="connsiteY5" fmla="*/ 8004 h 50284"/>
                        <a:gd name="connsiteX6" fmla="*/ 25042 w 33499"/>
                        <a:gd name="connsiteY6" fmla="*/ 22952 h 50284"/>
                        <a:gd name="connsiteX7" fmla="*/ 22486 w 33499"/>
                        <a:gd name="connsiteY7" fmla="*/ 37930 h 50284"/>
                        <a:gd name="connsiteX8" fmla="*/ 14841 w 33499"/>
                        <a:gd name="connsiteY8" fmla="*/ 42916 h 50284"/>
                        <a:gd name="connsiteX9" fmla="*/ 14841 w 33499"/>
                        <a:gd name="connsiteY9" fmla="*/ 48110 h 50284"/>
                        <a:gd name="connsiteX10" fmla="*/ 27296 w 33499"/>
                        <a:gd name="connsiteY10" fmla="*/ 41659 h 50284"/>
                        <a:gd name="connsiteX11" fmla="*/ 31596 w 33499"/>
                        <a:gd name="connsiteY11" fmla="*/ 22952 h 50284"/>
                        <a:gd name="connsiteX12" fmla="*/ 27296 w 33499"/>
                        <a:gd name="connsiteY12" fmla="*/ 4265 h 50284"/>
                        <a:gd name="connsiteX13" fmla="*/ 14841 w 33499"/>
                        <a:gd name="connsiteY13" fmla="*/ -2175 h 50284"/>
                        <a:gd name="connsiteX14" fmla="*/ 2397 w 33499"/>
                        <a:gd name="connsiteY14" fmla="*/ 4265 h 50284"/>
                        <a:gd name="connsiteX15" fmla="*/ -1903 w 33499"/>
                        <a:gd name="connsiteY15" fmla="*/ 22952 h 50284"/>
                        <a:gd name="connsiteX16" fmla="*/ 2397 w 33499"/>
                        <a:gd name="connsiteY16" fmla="*/ 41659 h 50284"/>
                        <a:gd name="connsiteX17" fmla="*/ 14841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16"/>
                          </a:moveTo>
                          <a:cubicBezTo>
                            <a:pt x="11469" y="42916"/>
                            <a:pt x="8931" y="41254"/>
                            <a:pt x="7227" y="37930"/>
                          </a:cubicBezTo>
                          <a:cubicBezTo>
                            <a:pt x="5531" y="34613"/>
                            <a:pt x="4683" y="29620"/>
                            <a:pt x="4683" y="22952"/>
                          </a:cubicBezTo>
                          <a:cubicBezTo>
                            <a:pt x="4683" y="16311"/>
                            <a:pt x="5531" y="11328"/>
                            <a:pt x="7227" y="8004"/>
                          </a:cubicBezTo>
                          <a:cubicBezTo>
                            <a:pt x="8931" y="4681"/>
                            <a:pt x="11469" y="3019"/>
                            <a:pt x="14841" y="3019"/>
                          </a:cubicBezTo>
                          <a:cubicBezTo>
                            <a:pt x="18241" y="3019"/>
                            <a:pt x="20790" y="4681"/>
                            <a:pt x="22486" y="8004"/>
                          </a:cubicBezTo>
                          <a:cubicBezTo>
                            <a:pt x="24190" y="11328"/>
                            <a:pt x="25042" y="16311"/>
                            <a:pt x="25042" y="22952"/>
                          </a:cubicBezTo>
                          <a:cubicBezTo>
                            <a:pt x="25042" y="29620"/>
                            <a:pt x="24190" y="34613"/>
                            <a:pt x="22486" y="37930"/>
                          </a:cubicBezTo>
                          <a:cubicBezTo>
                            <a:pt x="20790" y="41254"/>
                            <a:pt x="18241" y="42916"/>
                            <a:pt x="14841" y="42916"/>
                          </a:cubicBezTo>
                          <a:close/>
                          <a:moveTo>
                            <a:pt x="14841" y="48110"/>
                          </a:moveTo>
                          <a:cubicBezTo>
                            <a:pt x="20277" y="48110"/>
                            <a:pt x="24429" y="45960"/>
                            <a:pt x="27296" y="41659"/>
                          </a:cubicBezTo>
                          <a:cubicBezTo>
                            <a:pt x="30163" y="37366"/>
                            <a:pt x="31596" y="31130"/>
                            <a:pt x="31596" y="22952"/>
                          </a:cubicBezTo>
                          <a:cubicBezTo>
                            <a:pt x="31596" y="14794"/>
                            <a:pt x="30163" y="8565"/>
                            <a:pt x="27296" y="4265"/>
                          </a:cubicBezTo>
                          <a:cubicBezTo>
                            <a:pt x="24429" y="-28"/>
                            <a:pt x="20277" y="-2175"/>
                            <a:pt x="14841" y="-2175"/>
                          </a:cubicBezTo>
                          <a:cubicBezTo>
                            <a:pt x="9412" y="-2175"/>
                            <a:pt x="5264" y="-28"/>
                            <a:pt x="2397" y="4265"/>
                          </a:cubicBezTo>
                          <a:cubicBezTo>
                            <a:pt x="-470" y="8565"/>
                            <a:pt x="-1903" y="14794"/>
                            <a:pt x="-1903" y="22952"/>
                          </a:cubicBezTo>
                          <a:cubicBezTo>
                            <a:pt x="-1903" y="31130"/>
                            <a:pt x="-470" y="37366"/>
                            <a:pt x="2397" y="41659"/>
                          </a:cubicBezTo>
                          <a:cubicBezTo>
                            <a:pt x="5264" y="45960"/>
                            <a:pt x="9412" y="48110"/>
                            <a:pt x="14841" y="48110"/>
                          </a:cubicBezTo>
                          <a:close/>
                        </a:path>
                      </a:pathLst>
                    </a:custGeom>
                    <a:solidFill>
                      <a:srgbClr val="262626"/>
                    </a:solidFill>
                    <a:ln w="10"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E59D07A2-607E-F99A-D00B-02CC081CA824}"/>
                        </a:ext>
                      </a:extLst>
                    </p:cNvPr>
                    <p:cNvSpPr/>
                    <p:nvPr/>
                  </p:nvSpPr>
                  <p:spPr>
                    <a:xfrm flipV="1">
                      <a:off x="2898676" y="2865676"/>
                      <a:ext cx="6855" cy="8247"/>
                    </a:xfrm>
                    <a:custGeom>
                      <a:avLst/>
                      <a:gdLst>
                        <a:gd name="connsiteX0" fmla="*/ -877 w 6855"/>
                        <a:gd name="connsiteY0" fmla="*/ 8008 h 8247"/>
                        <a:gd name="connsiteX1" fmla="*/ 5978 w 6855"/>
                        <a:gd name="connsiteY1" fmla="*/ 8008 h 8247"/>
                        <a:gd name="connsiteX2" fmla="*/ 5978 w 6855"/>
                        <a:gd name="connsiteY2" fmla="*/ -239 h 8247"/>
                        <a:gd name="connsiteX3" fmla="*/ -877 w 6855"/>
                        <a:gd name="connsiteY3" fmla="*/ -239 h 8247"/>
                        <a:gd name="connsiteX4" fmla="*/ -877 w 6855"/>
                        <a:gd name="connsiteY4" fmla="*/ 800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08"/>
                          </a:moveTo>
                          <a:lnTo>
                            <a:pt x="5978" y="8008"/>
                          </a:lnTo>
                          <a:lnTo>
                            <a:pt x="5978" y="-239"/>
                          </a:lnTo>
                          <a:lnTo>
                            <a:pt x="-877" y="-239"/>
                          </a:lnTo>
                          <a:lnTo>
                            <a:pt x="-877" y="8008"/>
                          </a:lnTo>
                          <a:close/>
                        </a:path>
                      </a:pathLst>
                    </a:custGeom>
                    <a:solidFill>
                      <a:srgbClr val="262626"/>
                    </a:solidFill>
                    <a:ln w="10"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6F5CA432-9B14-2F1C-941C-AF4A34F8E1CF}"/>
                        </a:ext>
                      </a:extLst>
                    </p:cNvPr>
                    <p:cNvSpPr/>
                    <p:nvPr/>
                  </p:nvSpPr>
                  <p:spPr>
                    <a:xfrm flipV="1">
                      <a:off x="2917834" y="2825456"/>
                      <a:ext cx="31359" cy="49412"/>
                    </a:xfrm>
                    <a:custGeom>
                      <a:avLst/>
                      <a:gdLst>
                        <a:gd name="connsiteX0" fmla="*/ 185 w 31359"/>
                        <a:gd name="connsiteY0" fmla="*/ 47279 h 49412"/>
                        <a:gd name="connsiteX1" fmla="*/ 25924 w 31359"/>
                        <a:gd name="connsiteY1" fmla="*/ 47279 h 49412"/>
                        <a:gd name="connsiteX2" fmla="*/ 25924 w 31359"/>
                        <a:gd name="connsiteY2" fmla="*/ 41753 h 49412"/>
                        <a:gd name="connsiteX3" fmla="*/ 6189 w 31359"/>
                        <a:gd name="connsiteY3" fmla="*/ 41753 h 49412"/>
                        <a:gd name="connsiteX4" fmla="*/ 6189 w 31359"/>
                        <a:gd name="connsiteY4" fmla="*/ 29881 h 49412"/>
                        <a:gd name="connsiteX5" fmla="*/ 9035 w 31359"/>
                        <a:gd name="connsiteY5" fmla="*/ 30608 h 49412"/>
                        <a:gd name="connsiteX6" fmla="*/ 11902 w 31359"/>
                        <a:gd name="connsiteY6" fmla="*/ 30847 h 49412"/>
                        <a:gd name="connsiteX7" fmla="*/ 24751 w 31359"/>
                        <a:gd name="connsiteY7" fmla="*/ 26401 h 49412"/>
                        <a:gd name="connsiteX8" fmla="*/ 29498 w 31359"/>
                        <a:gd name="connsiteY8" fmla="*/ 14362 h 49412"/>
                        <a:gd name="connsiteX9" fmla="*/ 24626 w 31359"/>
                        <a:gd name="connsiteY9" fmla="*/ 2199 h 49412"/>
                        <a:gd name="connsiteX10" fmla="*/ 10894 w 31359"/>
                        <a:gd name="connsiteY10" fmla="*/ -2133 h 49412"/>
                        <a:gd name="connsiteX11" fmla="*/ 4672 w 31359"/>
                        <a:gd name="connsiteY11" fmla="*/ -1614 h 49412"/>
                        <a:gd name="connsiteX12" fmla="*/ -1862 w 31359"/>
                        <a:gd name="connsiteY12" fmla="*/ -56 h 49412"/>
                        <a:gd name="connsiteX13" fmla="*/ -1862 w 31359"/>
                        <a:gd name="connsiteY13" fmla="*/ 6540 h 49412"/>
                        <a:gd name="connsiteX14" fmla="*/ 4173 w 31359"/>
                        <a:gd name="connsiteY14" fmla="*/ 4172 h 49412"/>
                        <a:gd name="connsiteX15" fmla="*/ 10759 w 31359"/>
                        <a:gd name="connsiteY15" fmla="*/ 3393 h 49412"/>
                        <a:gd name="connsiteX16" fmla="*/ 19651 w 31359"/>
                        <a:gd name="connsiteY16" fmla="*/ 6343 h 49412"/>
                        <a:gd name="connsiteX17" fmla="*/ 22933 w 31359"/>
                        <a:gd name="connsiteY17" fmla="*/ 14362 h 49412"/>
                        <a:gd name="connsiteX18" fmla="*/ 19651 w 31359"/>
                        <a:gd name="connsiteY18" fmla="*/ 22371 h 49412"/>
                        <a:gd name="connsiteX19" fmla="*/ 10759 w 31359"/>
                        <a:gd name="connsiteY19" fmla="*/ 25331 h 49412"/>
                        <a:gd name="connsiteX20" fmla="*/ 5513 w 31359"/>
                        <a:gd name="connsiteY20" fmla="*/ 24749 h 49412"/>
                        <a:gd name="connsiteX21" fmla="*/ 185 w 31359"/>
                        <a:gd name="connsiteY21" fmla="*/ 22932 h 49412"/>
                        <a:gd name="connsiteX22" fmla="*/ 185 w 31359"/>
                        <a:gd name="connsiteY22" fmla="*/ 4727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279"/>
                          </a:moveTo>
                          <a:lnTo>
                            <a:pt x="25924" y="47279"/>
                          </a:lnTo>
                          <a:lnTo>
                            <a:pt x="25924" y="41753"/>
                          </a:lnTo>
                          <a:lnTo>
                            <a:pt x="6189" y="41753"/>
                          </a:lnTo>
                          <a:lnTo>
                            <a:pt x="6189" y="29881"/>
                          </a:lnTo>
                          <a:cubicBezTo>
                            <a:pt x="7137" y="30206"/>
                            <a:pt x="8086" y="30449"/>
                            <a:pt x="9035" y="30608"/>
                          </a:cubicBezTo>
                          <a:cubicBezTo>
                            <a:pt x="9990" y="30767"/>
                            <a:pt x="10946" y="30847"/>
                            <a:pt x="11902" y="30847"/>
                          </a:cubicBezTo>
                          <a:cubicBezTo>
                            <a:pt x="17310" y="30847"/>
                            <a:pt x="21593" y="29365"/>
                            <a:pt x="24751" y="26401"/>
                          </a:cubicBezTo>
                          <a:cubicBezTo>
                            <a:pt x="27915" y="23437"/>
                            <a:pt x="29498" y="19424"/>
                            <a:pt x="29498" y="14362"/>
                          </a:cubicBezTo>
                          <a:cubicBezTo>
                            <a:pt x="29498" y="9148"/>
                            <a:pt x="27874" y="5093"/>
                            <a:pt x="24626" y="2199"/>
                          </a:cubicBezTo>
                          <a:cubicBezTo>
                            <a:pt x="21378" y="-689"/>
                            <a:pt x="16801" y="-2133"/>
                            <a:pt x="10894" y="-2133"/>
                          </a:cubicBezTo>
                          <a:cubicBezTo>
                            <a:pt x="8858" y="-2133"/>
                            <a:pt x="6784" y="-1960"/>
                            <a:pt x="4672" y="-1614"/>
                          </a:cubicBezTo>
                          <a:cubicBezTo>
                            <a:pt x="2567" y="-1267"/>
                            <a:pt x="389" y="-748"/>
                            <a:pt x="-1862" y="-56"/>
                          </a:cubicBezTo>
                          <a:lnTo>
                            <a:pt x="-1862" y="6540"/>
                          </a:lnTo>
                          <a:cubicBezTo>
                            <a:pt x="84" y="5481"/>
                            <a:pt x="2096" y="4691"/>
                            <a:pt x="4173" y="4172"/>
                          </a:cubicBezTo>
                          <a:cubicBezTo>
                            <a:pt x="6251" y="3653"/>
                            <a:pt x="8446" y="3393"/>
                            <a:pt x="10759" y="3393"/>
                          </a:cubicBezTo>
                          <a:cubicBezTo>
                            <a:pt x="14505" y="3393"/>
                            <a:pt x="17469" y="4376"/>
                            <a:pt x="19651" y="6343"/>
                          </a:cubicBezTo>
                          <a:cubicBezTo>
                            <a:pt x="21839" y="8310"/>
                            <a:pt x="22933" y="10983"/>
                            <a:pt x="22933" y="14362"/>
                          </a:cubicBezTo>
                          <a:cubicBezTo>
                            <a:pt x="22933" y="17734"/>
                            <a:pt x="21839" y="20404"/>
                            <a:pt x="19651" y="22371"/>
                          </a:cubicBezTo>
                          <a:cubicBezTo>
                            <a:pt x="17469" y="24344"/>
                            <a:pt x="14505" y="25331"/>
                            <a:pt x="10759" y="25331"/>
                          </a:cubicBezTo>
                          <a:cubicBezTo>
                            <a:pt x="9007" y="25331"/>
                            <a:pt x="7259" y="25137"/>
                            <a:pt x="5513" y="24749"/>
                          </a:cubicBezTo>
                          <a:cubicBezTo>
                            <a:pt x="3775" y="24362"/>
                            <a:pt x="1999" y="23756"/>
                            <a:pt x="185" y="22932"/>
                          </a:cubicBezTo>
                          <a:lnTo>
                            <a:pt x="185" y="47279"/>
                          </a:lnTo>
                          <a:close/>
                        </a:path>
                      </a:pathLst>
                    </a:custGeom>
                    <a:solidFill>
                      <a:srgbClr val="262626"/>
                    </a:solidFill>
                    <a:ln w="10"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07ECD30-4554-3021-FD49-E0F4837DAD84}"/>
                        </a:ext>
                      </a:extLst>
                    </p:cNvPr>
                    <p:cNvSpPr/>
                    <p:nvPr/>
                  </p:nvSpPr>
                  <p:spPr>
                    <a:xfrm flipV="1">
                      <a:off x="2959382" y="2824584"/>
                      <a:ext cx="33499" cy="50284"/>
                    </a:xfrm>
                    <a:custGeom>
                      <a:avLst/>
                      <a:gdLst>
                        <a:gd name="connsiteX0" fmla="*/ 14859 w 33499"/>
                        <a:gd name="connsiteY0" fmla="*/ 42916 h 50284"/>
                        <a:gd name="connsiteX1" fmla="*/ 7245 w 33499"/>
                        <a:gd name="connsiteY1" fmla="*/ 37930 h 50284"/>
                        <a:gd name="connsiteX2" fmla="*/ 4700 w 33499"/>
                        <a:gd name="connsiteY2" fmla="*/ 22952 h 50284"/>
                        <a:gd name="connsiteX3" fmla="*/ 7245 w 33499"/>
                        <a:gd name="connsiteY3" fmla="*/ 8004 h 50284"/>
                        <a:gd name="connsiteX4" fmla="*/ 14859 w 33499"/>
                        <a:gd name="connsiteY4" fmla="*/ 3019 h 50284"/>
                        <a:gd name="connsiteX5" fmla="*/ 22504 w 33499"/>
                        <a:gd name="connsiteY5" fmla="*/ 8004 h 50284"/>
                        <a:gd name="connsiteX6" fmla="*/ 25059 w 33499"/>
                        <a:gd name="connsiteY6" fmla="*/ 22952 h 50284"/>
                        <a:gd name="connsiteX7" fmla="*/ 22504 w 33499"/>
                        <a:gd name="connsiteY7" fmla="*/ 37930 h 50284"/>
                        <a:gd name="connsiteX8" fmla="*/ 14859 w 33499"/>
                        <a:gd name="connsiteY8" fmla="*/ 42916 h 50284"/>
                        <a:gd name="connsiteX9" fmla="*/ 14859 w 33499"/>
                        <a:gd name="connsiteY9" fmla="*/ 48110 h 50284"/>
                        <a:gd name="connsiteX10" fmla="*/ 27313 w 33499"/>
                        <a:gd name="connsiteY10" fmla="*/ 41659 h 50284"/>
                        <a:gd name="connsiteX11" fmla="*/ 31614 w 33499"/>
                        <a:gd name="connsiteY11" fmla="*/ 22952 h 50284"/>
                        <a:gd name="connsiteX12" fmla="*/ 27313 w 33499"/>
                        <a:gd name="connsiteY12" fmla="*/ 4265 h 50284"/>
                        <a:gd name="connsiteX13" fmla="*/ 14859 w 33499"/>
                        <a:gd name="connsiteY13" fmla="*/ -2175 h 50284"/>
                        <a:gd name="connsiteX14" fmla="*/ 2415 w 33499"/>
                        <a:gd name="connsiteY14" fmla="*/ 4265 h 50284"/>
                        <a:gd name="connsiteX15" fmla="*/ -1886 w 33499"/>
                        <a:gd name="connsiteY15" fmla="*/ 22952 h 50284"/>
                        <a:gd name="connsiteX16" fmla="*/ 2415 w 33499"/>
                        <a:gd name="connsiteY16" fmla="*/ 41659 h 50284"/>
                        <a:gd name="connsiteX17" fmla="*/ 14859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16"/>
                          </a:moveTo>
                          <a:cubicBezTo>
                            <a:pt x="11486" y="42916"/>
                            <a:pt x="8948" y="41254"/>
                            <a:pt x="7245" y="37930"/>
                          </a:cubicBezTo>
                          <a:cubicBezTo>
                            <a:pt x="5548" y="34613"/>
                            <a:pt x="4700" y="29620"/>
                            <a:pt x="4700" y="22952"/>
                          </a:cubicBezTo>
                          <a:cubicBezTo>
                            <a:pt x="4700" y="16311"/>
                            <a:pt x="5548" y="11328"/>
                            <a:pt x="7245" y="8004"/>
                          </a:cubicBezTo>
                          <a:cubicBezTo>
                            <a:pt x="8948" y="4681"/>
                            <a:pt x="11486" y="3019"/>
                            <a:pt x="14859" y="3019"/>
                          </a:cubicBezTo>
                          <a:cubicBezTo>
                            <a:pt x="18259" y="3019"/>
                            <a:pt x="20807" y="4681"/>
                            <a:pt x="22504" y="8004"/>
                          </a:cubicBezTo>
                          <a:cubicBezTo>
                            <a:pt x="24207" y="11328"/>
                            <a:pt x="25059" y="16311"/>
                            <a:pt x="25059" y="22952"/>
                          </a:cubicBezTo>
                          <a:cubicBezTo>
                            <a:pt x="25059" y="29620"/>
                            <a:pt x="24207" y="34613"/>
                            <a:pt x="22504" y="37930"/>
                          </a:cubicBezTo>
                          <a:cubicBezTo>
                            <a:pt x="20807" y="41254"/>
                            <a:pt x="18259" y="42916"/>
                            <a:pt x="14859" y="42916"/>
                          </a:cubicBezTo>
                          <a:close/>
                          <a:moveTo>
                            <a:pt x="14859" y="48110"/>
                          </a:moveTo>
                          <a:cubicBezTo>
                            <a:pt x="20295" y="48110"/>
                            <a:pt x="24446" y="45960"/>
                            <a:pt x="27313" y="41659"/>
                          </a:cubicBezTo>
                          <a:cubicBezTo>
                            <a:pt x="30180" y="37366"/>
                            <a:pt x="31614" y="31130"/>
                            <a:pt x="31614" y="22952"/>
                          </a:cubicBezTo>
                          <a:cubicBezTo>
                            <a:pt x="31614" y="14794"/>
                            <a:pt x="30180" y="8565"/>
                            <a:pt x="27313" y="4265"/>
                          </a:cubicBezTo>
                          <a:cubicBezTo>
                            <a:pt x="24446" y="-28"/>
                            <a:pt x="20295" y="-2175"/>
                            <a:pt x="14859" y="-2175"/>
                          </a:cubicBezTo>
                          <a:cubicBezTo>
                            <a:pt x="9430" y="-2175"/>
                            <a:pt x="5282" y="-28"/>
                            <a:pt x="2415" y="4265"/>
                          </a:cubicBezTo>
                          <a:cubicBezTo>
                            <a:pt x="-452" y="8565"/>
                            <a:pt x="-1886" y="14794"/>
                            <a:pt x="-1886" y="22952"/>
                          </a:cubicBezTo>
                          <a:cubicBezTo>
                            <a:pt x="-1886" y="31130"/>
                            <a:pt x="-452" y="37366"/>
                            <a:pt x="2415" y="41659"/>
                          </a:cubicBezTo>
                          <a:cubicBezTo>
                            <a:pt x="5282" y="45960"/>
                            <a:pt x="9430" y="48110"/>
                            <a:pt x="14859" y="48110"/>
                          </a:cubicBezTo>
                          <a:close/>
                        </a:path>
                      </a:pathLst>
                    </a:custGeom>
                    <a:solidFill>
                      <a:srgbClr val="262626"/>
                    </a:solidFill>
                    <a:ln w="10" cap="flat">
                      <a:noFill/>
                      <a:prstDash val="solid"/>
                      <a:round/>
                    </a:ln>
                  </p:spPr>
                  <p:txBody>
                    <a:bodyPr rtlCol="0" anchor="ctr"/>
                    <a:lstStyle/>
                    <a:p>
                      <a:endParaRPr lang="en-US"/>
                    </a:p>
                  </p:txBody>
                </p:sp>
              </p:grpSp>
            </p:grpSp>
            <p:grpSp>
              <p:nvGrpSpPr>
                <p:cNvPr id="90" name="Content Placeholder 9">
                  <a:extLst>
                    <a:ext uri="{FF2B5EF4-FFF2-40B4-BE49-F238E27FC236}">
                      <a16:creationId xmlns:a16="http://schemas.microsoft.com/office/drawing/2014/main" id="{2FCD492B-BD7D-CE08-7E22-79C3C5697517}"/>
                    </a:ext>
                  </a:extLst>
                </p:cNvPr>
                <p:cNvGrpSpPr/>
                <p:nvPr/>
              </p:nvGrpSpPr>
              <p:grpSpPr>
                <a:xfrm>
                  <a:off x="2853658" y="2631155"/>
                  <a:ext cx="2108801" cy="50284"/>
                  <a:chOff x="2853658" y="2631155"/>
                  <a:chExt cx="2108801" cy="50284"/>
                </a:xfrm>
              </p:grpSpPr>
              <p:sp>
                <p:nvSpPr>
                  <p:cNvPr id="91" name="Freeform: Shape 90">
                    <a:extLst>
                      <a:ext uri="{FF2B5EF4-FFF2-40B4-BE49-F238E27FC236}">
                        <a16:creationId xmlns:a16="http://schemas.microsoft.com/office/drawing/2014/main" id="{59EC1840-738B-4CB1-9AF5-CCD21D918276}"/>
                      </a:ext>
                    </a:extLst>
                  </p:cNvPr>
                  <p:cNvSpPr/>
                  <p:nvPr/>
                </p:nvSpPr>
                <p:spPr>
                  <a:xfrm>
                    <a:off x="3054707" y="26552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2" name="Content Placeholder 9">
                    <a:extLst>
                      <a:ext uri="{FF2B5EF4-FFF2-40B4-BE49-F238E27FC236}">
                        <a16:creationId xmlns:a16="http://schemas.microsoft.com/office/drawing/2014/main" id="{F7F03BB7-D070-7258-6358-A6EC8DE71E62}"/>
                      </a:ext>
                    </a:extLst>
                  </p:cNvPr>
                  <p:cNvGrpSpPr/>
                  <p:nvPr/>
                </p:nvGrpSpPr>
                <p:grpSpPr>
                  <a:xfrm>
                    <a:off x="2853658" y="2631155"/>
                    <a:ext cx="137830" cy="50284"/>
                    <a:chOff x="2853658" y="2631155"/>
                    <a:chExt cx="137830" cy="50284"/>
                  </a:xfrm>
                  <a:solidFill>
                    <a:srgbClr val="262626"/>
                  </a:solidFill>
                </p:grpSpPr>
                <p:sp>
                  <p:nvSpPr>
                    <p:cNvPr id="93" name="Freeform: Shape 92">
                      <a:extLst>
                        <a:ext uri="{FF2B5EF4-FFF2-40B4-BE49-F238E27FC236}">
                          <a16:creationId xmlns:a16="http://schemas.microsoft.com/office/drawing/2014/main" id="{E36679C7-FCFA-0309-7237-E615DEEFE983}"/>
                        </a:ext>
                      </a:extLst>
                    </p:cNvPr>
                    <p:cNvSpPr/>
                    <p:nvPr/>
                  </p:nvSpPr>
                  <p:spPr>
                    <a:xfrm flipV="1">
                      <a:off x="2853658" y="2631155"/>
                      <a:ext cx="33499" cy="50284"/>
                    </a:xfrm>
                    <a:custGeom>
                      <a:avLst/>
                      <a:gdLst>
                        <a:gd name="connsiteX0" fmla="*/ 14841 w 33499"/>
                        <a:gd name="connsiteY0" fmla="*/ 42884 h 50284"/>
                        <a:gd name="connsiteX1" fmla="*/ 7227 w 33499"/>
                        <a:gd name="connsiteY1" fmla="*/ 37898 h 50284"/>
                        <a:gd name="connsiteX2" fmla="*/ 4683 w 33499"/>
                        <a:gd name="connsiteY2" fmla="*/ 22920 h 50284"/>
                        <a:gd name="connsiteX3" fmla="*/ 7227 w 33499"/>
                        <a:gd name="connsiteY3" fmla="*/ 7972 h 50284"/>
                        <a:gd name="connsiteX4" fmla="*/ 14841 w 33499"/>
                        <a:gd name="connsiteY4" fmla="*/ 2987 h 50284"/>
                        <a:gd name="connsiteX5" fmla="*/ 22486 w 33499"/>
                        <a:gd name="connsiteY5" fmla="*/ 7972 h 50284"/>
                        <a:gd name="connsiteX6" fmla="*/ 25042 w 33499"/>
                        <a:gd name="connsiteY6" fmla="*/ 22920 h 50284"/>
                        <a:gd name="connsiteX7" fmla="*/ 22486 w 33499"/>
                        <a:gd name="connsiteY7" fmla="*/ 37898 h 50284"/>
                        <a:gd name="connsiteX8" fmla="*/ 14841 w 33499"/>
                        <a:gd name="connsiteY8" fmla="*/ 42884 h 50284"/>
                        <a:gd name="connsiteX9" fmla="*/ 14841 w 33499"/>
                        <a:gd name="connsiteY9" fmla="*/ 48078 h 50284"/>
                        <a:gd name="connsiteX10" fmla="*/ 27296 w 33499"/>
                        <a:gd name="connsiteY10" fmla="*/ 41627 h 50284"/>
                        <a:gd name="connsiteX11" fmla="*/ 31596 w 33499"/>
                        <a:gd name="connsiteY11" fmla="*/ 22920 h 50284"/>
                        <a:gd name="connsiteX12" fmla="*/ 27296 w 33499"/>
                        <a:gd name="connsiteY12" fmla="*/ 4233 h 50284"/>
                        <a:gd name="connsiteX13" fmla="*/ 14841 w 33499"/>
                        <a:gd name="connsiteY13" fmla="*/ -2207 h 50284"/>
                        <a:gd name="connsiteX14" fmla="*/ 2397 w 33499"/>
                        <a:gd name="connsiteY14" fmla="*/ 4233 h 50284"/>
                        <a:gd name="connsiteX15" fmla="*/ -1903 w 33499"/>
                        <a:gd name="connsiteY15" fmla="*/ 22920 h 50284"/>
                        <a:gd name="connsiteX16" fmla="*/ 2397 w 33499"/>
                        <a:gd name="connsiteY16" fmla="*/ 41627 h 50284"/>
                        <a:gd name="connsiteX17" fmla="*/ 14841 w 33499"/>
                        <a:gd name="connsiteY17" fmla="*/ 4807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884"/>
                          </a:moveTo>
                          <a:cubicBezTo>
                            <a:pt x="11469" y="42884"/>
                            <a:pt x="8931" y="41222"/>
                            <a:pt x="7227" y="37898"/>
                          </a:cubicBezTo>
                          <a:cubicBezTo>
                            <a:pt x="5531" y="34581"/>
                            <a:pt x="4683" y="29588"/>
                            <a:pt x="4683" y="22920"/>
                          </a:cubicBezTo>
                          <a:cubicBezTo>
                            <a:pt x="4683" y="16279"/>
                            <a:pt x="5531" y="11296"/>
                            <a:pt x="7227" y="7972"/>
                          </a:cubicBezTo>
                          <a:cubicBezTo>
                            <a:pt x="8931" y="4649"/>
                            <a:pt x="11469" y="2987"/>
                            <a:pt x="14841" y="2987"/>
                          </a:cubicBezTo>
                          <a:cubicBezTo>
                            <a:pt x="18241" y="2987"/>
                            <a:pt x="20790" y="4649"/>
                            <a:pt x="22486" y="7972"/>
                          </a:cubicBezTo>
                          <a:cubicBezTo>
                            <a:pt x="24190" y="11296"/>
                            <a:pt x="25042" y="16279"/>
                            <a:pt x="25042" y="22920"/>
                          </a:cubicBezTo>
                          <a:cubicBezTo>
                            <a:pt x="25042" y="29588"/>
                            <a:pt x="24190" y="34581"/>
                            <a:pt x="22486" y="37898"/>
                          </a:cubicBezTo>
                          <a:cubicBezTo>
                            <a:pt x="20790" y="41222"/>
                            <a:pt x="18241" y="42884"/>
                            <a:pt x="14841" y="42884"/>
                          </a:cubicBezTo>
                          <a:close/>
                          <a:moveTo>
                            <a:pt x="14841" y="48078"/>
                          </a:moveTo>
                          <a:cubicBezTo>
                            <a:pt x="20277" y="48078"/>
                            <a:pt x="24429" y="45928"/>
                            <a:pt x="27296" y="41627"/>
                          </a:cubicBezTo>
                          <a:cubicBezTo>
                            <a:pt x="30163" y="37334"/>
                            <a:pt x="31596" y="31098"/>
                            <a:pt x="31596" y="22920"/>
                          </a:cubicBezTo>
                          <a:cubicBezTo>
                            <a:pt x="31596" y="14762"/>
                            <a:pt x="30163" y="8533"/>
                            <a:pt x="27296" y="4233"/>
                          </a:cubicBezTo>
                          <a:cubicBezTo>
                            <a:pt x="24429" y="-60"/>
                            <a:pt x="20277" y="-2207"/>
                            <a:pt x="14841" y="-2207"/>
                          </a:cubicBezTo>
                          <a:cubicBezTo>
                            <a:pt x="9412" y="-2207"/>
                            <a:pt x="5264" y="-60"/>
                            <a:pt x="2397" y="4233"/>
                          </a:cubicBezTo>
                          <a:cubicBezTo>
                            <a:pt x="-470" y="8533"/>
                            <a:pt x="-1903" y="14762"/>
                            <a:pt x="-1903" y="22920"/>
                          </a:cubicBezTo>
                          <a:cubicBezTo>
                            <a:pt x="-1903" y="31098"/>
                            <a:pt x="-470" y="37334"/>
                            <a:pt x="2397" y="41627"/>
                          </a:cubicBezTo>
                          <a:cubicBezTo>
                            <a:pt x="5264" y="45928"/>
                            <a:pt x="9412" y="48078"/>
                            <a:pt x="14841" y="48078"/>
                          </a:cubicBezTo>
                          <a:close/>
                        </a:path>
                      </a:pathLst>
                    </a:custGeom>
                    <a:solidFill>
                      <a:srgbClr val="262626"/>
                    </a:solidFill>
                    <a:ln w="10"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7CB4CB3-ADEA-4045-E085-A90C7201CB14}"/>
                        </a:ext>
                      </a:extLst>
                    </p:cNvPr>
                    <p:cNvSpPr/>
                    <p:nvPr/>
                  </p:nvSpPr>
                  <p:spPr>
                    <a:xfrm flipV="1">
                      <a:off x="2898676" y="2672247"/>
                      <a:ext cx="6855" cy="8247"/>
                    </a:xfrm>
                    <a:custGeom>
                      <a:avLst/>
                      <a:gdLst>
                        <a:gd name="connsiteX0" fmla="*/ -877 w 6855"/>
                        <a:gd name="connsiteY0" fmla="*/ 7976 h 8247"/>
                        <a:gd name="connsiteX1" fmla="*/ 5978 w 6855"/>
                        <a:gd name="connsiteY1" fmla="*/ 7976 h 8247"/>
                        <a:gd name="connsiteX2" fmla="*/ 5978 w 6855"/>
                        <a:gd name="connsiteY2" fmla="*/ -271 h 8247"/>
                        <a:gd name="connsiteX3" fmla="*/ -877 w 6855"/>
                        <a:gd name="connsiteY3" fmla="*/ -271 h 8247"/>
                        <a:gd name="connsiteX4" fmla="*/ -877 w 6855"/>
                        <a:gd name="connsiteY4" fmla="*/ 797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76"/>
                          </a:moveTo>
                          <a:lnTo>
                            <a:pt x="5978" y="7976"/>
                          </a:lnTo>
                          <a:lnTo>
                            <a:pt x="5978" y="-271"/>
                          </a:lnTo>
                          <a:lnTo>
                            <a:pt x="-877" y="-271"/>
                          </a:lnTo>
                          <a:lnTo>
                            <a:pt x="-877" y="7976"/>
                          </a:lnTo>
                          <a:close/>
                        </a:path>
                      </a:pathLst>
                    </a:custGeom>
                    <a:solidFill>
                      <a:srgbClr val="262626"/>
                    </a:solidFill>
                    <a:ln w="10"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3EFC5C6B-38B8-4154-207B-BA6111975DBB}"/>
                        </a:ext>
                      </a:extLst>
                    </p:cNvPr>
                    <p:cNvSpPr/>
                    <p:nvPr/>
                  </p:nvSpPr>
                  <p:spPr>
                    <a:xfrm flipV="1">
                      <a:off x="2918156" y="2632027"/>
                      <a:ext cx="31161" cy="48467"/>
                    </a:xfrm>
                    <a:custGeom>
                      <a:avLst/>
                      <a:gdLst>
                        <a:gd name="connsiteX0" fmla="*/ -1883 w 31161"/>
                        <a:gd name="connsiteY0" fmla="*/ 46257 h 48467"/>
                        <a:gd name="connsiteX1" fmla="*/ 29279 w 31161"/>
                        <a:gd name="connsiteY1" fmla="*/ 46257 h 48467"/>
                        <a:gd name="connsiteX2" fmla="*/ 29279 w 31161"/>
                        <a:gd name="connsiteY2" fmla="*/ 43462 h 48467"/>
                        <a:gd name="connsiteX3" fmla="*/ 11683 w 31161"/>
                        <a:gd name="connsiteY3" fmla="*/ -2211 h 48467"/>
                        <a:gd name="connsiteX4" fmla="*/ 4838 w 31161"/>
                        <a:gd name="connsiteY4" fmla="*/ -2211 h 48467"/>
                        <a:gd name="connsiteX5" fmla="*/ 21395 w 31161"/>
                        <a:gd name="connsiteY5" fmla="*/ 40731 h 48467"/>
                        <a:gd name="connsiteX6" fmla="*/ -1883 w 31161"/>
                        <a:gd name="connsiteY6" fmla="*/ 40731 h 48467"/>
                        <a:gd name="connsiteX7" fmla="*/ -1883 w 31161"/>
                        <a:gd name="connsiteY7" fmla="*/ 46257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257"/>
                          </a:moveTo>
                          <a:lnTo>
                            <a:pt x="29279" y="46257"/>
                          </a:lnTo>
                          <a:lnTo>
                            <a:pt x="29279" y="43462"/>
                          </a:lnTo>
                          <a:lnTo>
                            <a:pt x="11683" y="-2211"/>
                          </a:lnTo>
                          <a:lnTo>
                            <a:pt x="4838" y="-2211"/>
                          </a:lnTo>
                          <a:lnTo>
                            <a:pt x="21395" y="40731"/>
                          </a:lnTo>
                          <a:lnTo>
                            <a:pt x="-1883" y="40731"/>
                          </a:lnTo>
                          <a:lnTo>
                            <a:pt x="-1883" y="46257"/>
                          </a:lnTo>
                          <a:close/>
                        </a:path>
                      </a:pathLst>
                    </a:custGeom>
                    <a:solidFill>
                      <a:srgbClr val="262626"/>
                    </a:solidFill>
                    <a:ln w="10"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9F2F1270-05A0-2BE4-CE51-BA3F3610C42A}"/>
                        </a:ext>
                      </a:extLst>
                    </p:cNvPr>
                    <p:cNvSpPr/>
                    <p:nvPr/>
                  </p:nvSpPr>
                  <p:spPr>
                    <a:xfrm flipV="1">
                      <a:off x="2960130" y="2632027"/>
                      <a:ext cx="31359" cy="49412"/>
                    </a:xfrm>
                    <a:custGeom>
                      <a:avLst/>
                      <a:gdLst>
                        <a:gd name="connsiteX0" fmla="*/ 192 w 31359"/>
                        <a:gd name="connsiteY0" fmla="*/ 47247 h 49412"/>
                        <a:gd name="connsiteX1" fmla="*/ 25931 w 31359"/>
                        <a:gd name="connsiteY1" fmla="*/ 47247 h 49412"/>
                        <a:gd name="connsiteX2" fmla="*/ 25931 w 31359"/>
                        <a:gd name="connsiteY2" fmla="*/ 41721 h 49412"/>
                        <a:gd name="connsiteX3" fmla="*/ 6196 w 31359"/>
                        <a:gd name="connsiteY3" fmla="*/ 41721 h 49412"/>
                        <a:gd name="connsiteX4" fmla="*/ 6196 w 31359"/>
                        <a:gd name="connsiteY4" fmla="*/ 29849 h 49412"/>
                        <a:gd name="connsiteX5" fmla="*/ 9042 w 31359"/>
                        <a:gd name="connsiteY5" fmla="*/ 30576 h 49412"/>
                        <a:gd name="connsiteX6" fmla="*/ 11909 w 31359"/>
                        <a:gd name="connsiteY6" fmla="*/ 30815 h 49412"/>
                        <a:gd name="connsiteX7" fmla="*/ 24758 w 31359"/>
                        <a:gd name="connsiteY7" fmla="*/ 26369 h 49412"/>
                        <a:gd name="connsiteX8" fmla="*/ 29505 w 31359"/>
                        <a:gd name="connsiteY8" fmla="*/ 14330 h 49412"/>
                        <a:gd name="connsiteX9" fmla="*/ 24633 w 31359"/>
                        <a:gd name="connsiteY9" fmla="*/ 2167 h 49412"/>
                        <a:gd name="connsiteX10" fmla="*/ 10901 w 31359"/>
                        <a:gd name="connsiteY10" fmla="*/ -2165 h 49412"/>
                        <a:gd name="connsiteX11" fmla="*/ 4679 w 31359"/>
                        <a:gd name="connsiteY11" fmla="*/ -1646 h 49412"/>
                        <a:gd name="connsiteX12" fmla="*/ -1855 w 31359"/>
                        <a:gd name="connsiteY12" fmla="*/ -88 h 49412"/>
                        <a:gd name="connsiteX13" fmla="*/ -1855 w 31359"/>
                        <a:gd name="connsiteY13" fmla="*/ 6508 h 49412"/>
                        <a:gd name="connsiteX14" fmla="*/ 4180 w 31359"/>
                        <a:gd name="connsiteY14" fmla="*/ 4140 h 49412"/>
                        <a:gd name="connsiteX15" fmla="*/ 10766 w 31359"/>
                        <a:gd name="connsiteY15" fmla="*/ 3361 h 49412"/>
                        <a:gd name="connsiteX16" fmla="*/ 19658 w 31359"/>
                        <a:gd name="connsiteY16" fmla="*/ 6311 h 49412"/>
                        <a:gd name="connsiteX17" fmla="*/ 22940 w 31359"/>
                        <a:gd name="connsiteY17" fmla="*/ 14330 h 49412"/>
                        <a:gd name="connsiteX18" fmla="*/ 19658 w 31359"/>
                        <a:gd name="connsiteY18" fmla="*/ 22339 h 49412"/>
                        <a:gd name="connsiteX19" fmla="*/ 10766 w 31359"/>
                        <a:gd name="connsiteY19" fmla="*/ 25299 h 49412"/>
                        <a:gd name="connsiteX20" fmla="*/ 5520 w 31359"/>
                        <a:gd name="connsiteY20" fmla="*/ 24717 h 49412"/>
                        <a:gd name="connsiteX21" fmla="*/ 192 w 31359"/>
                        <a:gd name="connsiteY21" fmla="*/ 22900 h 49412"/>
                        <a:gd name="connsiteX22" fmla="*/ 192 w 31359"/>
                        <a:gd name="connsiteY22" fmla="*/ 4724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247"/>
                          </a:moveTo>
                          <a:lnTo>
                            <a:pt x="25931" y="47247"/>
                          </a:lnTo>
                          <a:lnTo>
                            <a:pt x="25931" y="41721"/>
                          </a:lnTo>
                          <a:lnTo>
                            <a:pt x="6196" y="41721"/>
                          </a:lnTo>
                          <a:lnTo>
                            <a:pt x="6196" y="29849"/>
                          </a:lnTo>
                          <a:cubicBezTo>
                            <a:pt x="7144" y="30174"/>
                            <a:pt x="8093" y="30417"/>
                            <a:pt x="9042" y="30576"/>
                          </a:cubicBezTo>
                          <a:cubicBezTo>
                            <a:pt x="9997" y="30735"/>
                            <a:pt x="10953" y="30815"/>
                            <a:pt x="11909" y="30815"/>
                          </a:cubicBezTo>
                          <a:cubicBezTo>
                            <a:pt x="17317" y="30815"/>
                            <a:pt x="21600" y="29333"/>
                            <a:pt x="24758" y="26369"/>
                          </a:cubicBezTo>
                          <a:cubicBezTo>
                            <a:pt x="27922" y="23405"/>
                            <a:pt x="29505" y="19392"/>
                            <a:pt x="29505" y="14330"/>
                          </a:cubicBezTo>
                          <a:cubicBezTo>
                            <a:pt x="29505" y="9116"/>
                            <a:pt x="27881" y="5061"/>
                            <a:pt x="24633" y="2167"/>
                          </a:cubicBezTo>
                          <a:cubicBezTo>
                            <a:pt x="21385" y="-721"/>
                            <a:pt x="16808" y="-2165"/>
                            <a:pt x="10901" y="-2165"/>
                          </a:cubicBezTo>
                          <a:cubicBezTo>
                            <a:pt x="8865" y="-2165"/>
                            <a:pt x="6791" y="-1992"/>
                            <a:pt x="4679" y="-1646"/>
                          </a:cubicBezTo>
                          <a:cubicBezTo>
                            <a:pt x="2574" y="-1299"/>
                            <a:pt x="396" y="-780"/>
                            <a:pt x="-1855" y="-88"/>
                          </a:cubicBezTo>
                          <a:lnTo>
                            <a:pt x="-1855" y="6508"/>
                          </a:lnTo>
                          <a:cubicBezTo>
                            <a:pt x="91" y="5449"/>
                            <a:pt x="2103" y="4659"/>
                            <a:pt x="4180" y="4140"/>
                          </a:cubicBezTo>
                          <a:cubicBezTo>
                            <a:pt x="6258" y="3621"/>
                            <a:pt x="8453" y="3361"/>
                            <a:pt x="10766" y="3361"/>
                          </a:cubicBezTo>
                          <a:cubicBezTo>
                            <a:pt x="14512" y="3361"/>
                            <a:pt x="17476" y="4344"/>
                            <a:pt x="19658" y="6311"/>
                          </a:cubicBezTo>
                          <a:cubicBezTo>
                            <a:pt x="21846" y="8278"/>
                            <a:pt x="22940" y="10951"/>
                            <a:pt x="22940" y="14330"/>
                          </a:cubicBezTo>
                          <a:cubicBezTo>
                            <a:pt x="22940" y="17702"/>
                            <a:pt x="21846" y="20372"/>
                            <a:pt x="19658" y="22339"/>
                          </a:cubicBezTo>
                          <a:cubicBezTo>
                            <a:pt x="17476" y="24312"/>
                            <a:pt x="14512" y="25299"/>
                            <a:pt x="10766" y="25299"/>
                          </a:cubicBezTo>
                          <a:cubicBezTo>
                            <a:pt x="9014" y="25299"/>
                            <a:pt x="7266" y="25105"/>
                            <a:pt x="5520" y="24717"/>
                          </a:cubicBezTo>
                          <a:cubicBezTo>
                            <a:pt x="3782" y="24330"/>
                            <a:pt x="2006" y="23724"/>
                            <a:pt x="192" y="22900"/>
                          </a:cubicBezTo>
                          <a:lnTo>
                            <a:pt x="192" y="47247"/>
                          </a:lnTo>
                          <a:close/>
                        </a:path>
                      </a:pathLst>
                    </a:custGeom>
                    <a:solidFill>
                      <a:srgbClr val="262626"/>
                    </a:solidFill>
                    <a:ln w="10" cap="flat">
                      <a:noFill/>
                      <a:prstDash val="solid"/>
                      <a:round/>
                    </a:ln>
                  </p:spPr>
                  <p:txBody>
                    <a:bodyPr rtlCol="0" anchor="ctr"/>
                    <a:lstStyle/>
                    <a:p>
                      <a:endParaRPr lang="en-US"/>
                    </a:p>
                  </p:txBody>
                </p:sp>
              </p:grpSp>
            </p:grpSp>
            <p:grpSp>
              <p:nvGrpSpPr>
                <p:cNvPr id="97" name="Content Placeholder 9">
                  <a:extLst>
                    <a:ext uri="{FF2B5EF4-FFF2-40B4-BE49-F238E27FC236}">
                      <a16:creationId xmlns:a16="http://schemas.microsoft.com/office/drawing/2014/main" id="{8BFB4857-745A-C009-CDC1-58BF5FE8CFBB}"/>
                    </a:ext>
                  </a:extLst>
                </p:cNvPr>
                <p:cNvGrpSpPr/>
                <p:nvPr/>
              </p:nvGrpSpPr>
              <p:grpSpPr>
                <a:xfrm>
                  <a:off x="2856577" y="2437719"/>
                  <a:ext cx="2105882" cy="50284"/>
                  <a:chOff x="2856577" y="2437719"/>
                  <a:chExt cx="2105882" cy="50284"/>
                </a:xfrm>
              </p:grpSpPr>
              <p:sp>
                <p:nvSpPr>
                  <p:cNvPr id="98" name="Freeform: Shape 97">
                    <a:extLst>
                      <a:ext uri="{FF2B5EF4-FFF2-40B4-BE49-F238E27FC236}">
                        <a16:creationId xmlns:a16="http://schemas.microsoft.com/office/drawing/2014/main" id="{AF7C7F22-C3B2-0438-9D38-52EA92586B7D}"/>
                      </a:ext>
                    </a:extLst>
                  </p:cNvPr>
                  <p:cNvSpPr/>
                  <p:nvPr/>
                </p:nvSpPr>
                <p:spPr>
                  <a:xfrm>
                    <a:off x="3054707" y="246180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9" name="Content Placeholder 9">
                    <a:extLst>
                      <a:ext uri="{FF2B5EF4-FFF2-40B4-BE49-F238E27FC236}">
                        <a16:creationId xmlns:a16="http://schemas.microsoft.com/office/drawing/2014/main" id="{368422C7-C21F-4D8D-F3D7-282A07D55271}"/>
                      </a:ext>
                    </a:extLst>
                  </p:cNvPr>
                  <p:cNvGrpSpPr/>
                  <p:nvPr/>
                </p:nvGrpSpPr>
                <p:grpSpPr>
                  <a:xfrm>
                    <a:off x="2856577" y="2437719"/>
                    <a:ext cx="136303" cy="50284"/>
                    <a:chOff x="2856577" y="2437719"/>
                    <a:chExt cx="136303" cy="50284"/>
                  </a:xfrm>
                  <a:solidFill>
                    <a:srgbClr val="262626"/>
                  </a:solidFill>
                </p:grpSpPr>
                <p:sp>
                  <p:nvSpPr>
                    <p:cNvPr id="100" name="Freeform: Shape 99">
                      <a:extLst>
                        <a:ext uri="{FF2B5EF4-FFF2-40B4-BE49-F238E27FC236}">
                          <a16:creationId xmlns:a16="http://schemas.microsoft.com/office/drawing/2014/main" id="{C868CC5F-F761-94D3-3A43-54FC49B6508C}"/>
                        </a:ext>
                      </a:extLst>
                    </p:cNvPr>
                    <p:cNvSpPr/>
                    <p:nvPr/>
                  </p:nvSpPr>
                  <p:spPr>
                    <a:xfrm flipV="1">
                      <a:off x="2856577" y="2438591"/>
                      <a:ext cx="28855" cy="48467"/>
                    </a:xfrm>
                    <a:custGeom>
                      <a:avLst/>
                      <a:gdLst>
                        <a:gd name="connsiteX0" fmla="*/ -1015 w 28855"/>
                        <a:gd name="connsiteY0" fmla="*/ 3273 h 48467"/>
                        <a:gd name="connsiteX1" fmla="*/ 9694 w 28855"/>
                        <a:gd name="connsiteY1" fmla="*/ 3273 h 48467"/>
                        <a:gd name="connsiteX2" fmla="*/ 9694 w 28855"/>
                        <a:gd name="connsiteY2" fmla="*/ 40252 h 48467"/>
                        <a:gd name="connsiteX3" fmla="*/ -1960 w 28855"/>
                        <a:gd name="connsiteY3" fmla="*/ 37915 h 48467"/>
                        <a:gd name="connsiteX4" fmla="*/ -1960 w 28855"/>
                        <a:gd name="connsiteY4" fmla="*/ 43887 h 48467"/>
                        <a:gd name="connsiteX5" fmla="*/ 9632 w 28855"/>
                        <a:gd name="connsiteY5" fmla="*/ 46225 h 48467"/>
                        <a:gd name="connsiteX6" fmla="*/ 16186 w 28855"/>
                        <a:gd name="connsiteY6" fmla="*/ 46225 h 48467"/>
                        <a:gd name="connsiteX7" fmla="*/ 16186 w 28855"/>
                        <a:gd name="connsiteY7" fmla="*/ 3273 h 48467"/>
                        <a:gd name="connsiteX8" fmla="*/ 26896 w 28855"/>
                        <a:gd name="connsiteY8" fmla="*/ 3273 h 48467"/>
                        <a:gd name="connsiteX9" fmla="*/ 26896 w 28855"/>
                        <a:gd name="connsiteY9" fmla="*/ -2243 h 48467"/>
                        <a:gd name="connsiteX10" fmla="*/ -1015 w 28855"/>
                        <a:gd name="connsiteY10" fmla="*/ -2243 h 48467"/>
                        <a:gd name="connsiteX11" fmla="*/ -1015 w 28855"/>
                        <a:gd name="connsiteY11" fmla="*/ 327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273"/>
                          </a:moveTo>
                          <a:lnTo>
                            <a:pt x="9694" y="3273"/>
                          </a:lnTo>
                          <a:lnTo>
                            <a:pt x="9694" y="40252"/>
                          </a:lnTo>
                          <a:lnTo>
                            <a:pt x="-1960" y="37915"/>
                          </a:lnTo>
                          <a:lnTo>
                            <a:pt x="-1960" y="43887"/>
                          </a:lnTo>
                          <a:lnTo>
                            <a:pt x="9632" y="46225"/>
                          </a:lnTo>
                          <a:lnTo>
                            <a:pt x="16186" y="46225"/>
                          </a:lnTo>
                          <a:lnTo>
                            <a:pt x="16186" y="3273"/>
                          </a:lnTo>
                          <a:lnTo>
                            <a:pt x="26896" y="3273"/>
                          </a:lnTo>
                          <a:lnTo>
                            <a:pt x="26896" y="-2243"/>
                          </a:lnTo>
                          <a:lnTo>
                            <a:pt x="-1015" y="-2243"/>
                          </a:lnTo>
                          <a:lnTo>
                            <a:pt x="-1015" y="3273"/>
                          </a:lnTo>
                          <a:close/>
                        </a:path>
                      </a:pathLst>
                    </a:custGeom>
                    <a:solidFill>
                      <a:srgbClr val="262626"/>
                    </a:solidFill>
                    <a:ln w="10"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9FE0BAD4-51AB-CF61-4C0B-844C72C9D2ED}"/>
                        </a:ext>
                      </a:extLst>
                    </p:cNvPr>
                    <p:cNvSpPr/>
                    <p:nvPr/>
                  </p:nvSpPr>
                  <p:spPr>
                    <a:xfrm flipV="1">
                      <a:off x="2898676" y="2478811"/>
                      <a:ext cx="6855" cy="8247"/>
                    </a:xfrm>
                    <a:custGeom>
                      <a:avLst/>
                      <a:gdLst>
                        <a:gd name="connsiteX0" fmla="*/ -877 w 6855"/>
                        <a:gd name="connsiteY0" fmla="*/ 7944 h 8247"/>
                        <a:gd name="connsiteX1" fmla="*/ 5978 w 6855"/>
                        <a:gd name="connsiteY1" fmla="*/ 7944 h 8247"/>
                        <a:gd name="connsiteX2" fmla="*/ 5978 w 6855"/>
                        <a:gd name="connsiteY2" fmla="*/ -303 h 8247"/>
                        <a:gd name="connsiteX3" fmla="*/ -877 w 6855"/>
                        <a:gd name="connsiteY3" fmla="*/ -303 h 8247"/>
                        <a:gd name="connsiteX4" fmla="*/ -877 w 6855"/>
                        <a:gd name="connsiteY4" fmla="*/ 794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44"/>
                          </a:moveTo>
                          <a:lnTo>
                            <a:pt x="5978" y="7944"/>
                          </a:lnTo>
                          <a:lnTo>
                            <a:pt x="5978" y="-303"/>
                          </a:lnTo>
                          <a:lnTo>
                            <a:pt x="-877" y="-303"/>
                          </a:lnTo>
                          <a:lnTo>
                            <a:pt x="-877" y="7944"/>
                          </a:lnTo>
                          <a:close/>
                        </a:path>
                      </a:pathLst>
                    </a:custGeom>
                    <a:solidFill>
                      <a:srgbClr val="262626"/>
                    </a:solidFill>
                    <a:ln w="10"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04C78E31-94E6-408E-FC9C-92A12193556A}"/>
                        </a:ext>
                      </a:extLst>
                    </p:cNvPr>
                    <p:cNvSpPr/>
                    <p:nvPr/>
                  </p:nvSpPr>
                  <p:spPr>
                    <a:xfrm flipV="1">
                      <a:off x="2917086" y="2437719"/>
                      <a:ext cx="33499" cy="50284"/>
                    </a:xfrm>
                    <a:custGeom>
                      <a:avLst/>
                      <a:gdLst>
                        <a:gd name="connsiteX0" fmla="*/ 14852 w 33499"/>
                        <a:gd name="connsiteY0" fmla="*/ 42852 h 50284"/>
                        <a:gd name="connsiteX1" fmla="*/ 7238 w 33499"/>
                        <a:gd name="connsiteY1" fmla="*/ 37866 h 50284"/>
                        <a:gd name="connsiteX2" fmla="*/ 4693 w 33499"/>
                        <a:gd name="connsiteY2" fmla="*/ 22888 h 50284"/>
                        <a:gd name="connsiteX3" fmla="*/ 7238 w 33499"/>
                        <a:gd name="connsiteY3" fmla="*/ 7940 h 50284"/>
                        <a:gd name="connsiteX4" fmla="*/ 14852 w 33499"/>
                        <a:gd name="connsiteY4" fmla="*/ 2955 h 50284"/>
                        <a:gd name="connsiteX5" fmla="*/ 22497 w 33499"/>
                        <a:gd name="connsiteY5" fmla="*/ 7940 h 50284"/>
                        <a:gd name="connsiteX6" fmla="*/ 25052 w 33499"/>
                        <a:gd name="connsiteY6" fmla="*/ 22888 h 50284"/>
                        <a:gd name="connsiteX7" fmla="*/ 22497 w 33499"/>
                        <a:gd name="connsiteY7" fmla="*/ 37866 h 50284"/>
                        <a:gd name="connsiteX8" fmla="*/ 14852 w 33499"/>
                        <a:gd name="connsiteY8" fmla="*/ 42852 h 50284"/>
                        <a:gd name="connsiteX9" fmla="*/ 14852 w 33499"/>
                        <a:gd name="connsiteY9" fmla="*/ 48046 h 50284"/>
                        <a:gd name="connsiteX10" fmla="*/ 27306 w 33499"/>
                        <a:gd name="connsiteY10" fmla="*/ 41595 h 50284"/>
                        <a:gd name="connsiteX11" fmla="*/ 31607 w 33499"/>
                        <a:gd name="connsiteY11" fmla="*/ 22888 h 50284"/>
                        <a:gd name="connsiteX12" fmla="*/ 27306 w 33499"/>
                        <a:gd name="connsiteY12" fmla="*/ 4201 h 50284"/>
                        <a:gd name="connsiteX13" fmla="*/ 14852 w 33499"/>
                        <a:gd name="connsiteY13" fmla="*/ -2239 h 50284"/>
                        <a:gd name="connsiteX14" fmla="*/ 2408 w 33499"/>
                        <a:gd name="connsiteY14" fmla="*/ 4201 h 50284"/>
                        <a:gd name="connsiteX15" fmla="*/ -1893 w 33499"/>
                        <a:gd name="connsiteY15" fmla="*/ 22888 h 50284"/>
                        <a:gd name="connsiteX16" fmla="*/ 2408 w 33499"/>
                        <a:gd name="connsiteY16" fmla="*/ 41595 h 50284"/>
                        <a:gd name="connsiteX17" fmla="*/ 14852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852"/>
                          </a:moveTo>
                          <a:cubicBezTo>
                            <a:pt x="11479" y="42852"/>
                            <a:pt x="8941" y="41190"/>
                            <a:pt x="7238" y="37866"/>
                          </a:cubicBezTo>
                          <a:cubicBezTo>
                            <a:pt x="5541" y="34549"/>
                            <a:pt x="4693" y="29556"/>
                            <a:pt x="4693" y="22888"/>
                          </a:cubicBezTo>
                          <a:cubicBezTo>
                            <a:pt x="4693" y="16247"/>
                            <a:pt x="5541" y="11264"/>
                            <a:pt x="7238" y="7940"/>
                          </a:cubicBezTo>
                          <a:cubicBezTo>
                            <a:pt x="8941" y="4617"/>
                            <a:pt x="11479" y="2955"/>
                            <a:pt x="14852" y="2955"/>
                          </a:cubicBezTo>
                          <a:cubicBezTo>
                            <a:pt x="18252" y="2955"/>
                            <a:pt x="20800" y="4617"/>
                            <a:pt x="22497" y="7940"/>
                          </a:cubicBezTo>
                          <a:cubicBezTo>
                            <a:pt x="24200" y="11264"/>
                            <a:pt x="25052" y="16247"/>
                            <a:pt x="25052" y="22888"/>
                          </a:cubicBezTo>
                          <a:cubicBezTo>
                            <a:pt x="25052" y="29556"/>
                            <a:pt x="24200" y="34549"/>
                            <a:pt x="22497" y="37866"/>
                          </a:cubicBezTo>
                          <a:cubicBezTo>
                            <a:pt x="20800" y="41190"/>
                            <a:pt x="18252" y="42852"/>
                            <a:pt x="14852" y="42852"/>
                          </a:cubicBezTo>
                          <a:close/>
                          <a:moveTo>
                            <a:pt x="14852" y="48046"/>
                          </a:moveTo>
                          <a:cubicBezTo>
                            <a:pt x="20288" y="48046"/>
                            <a:pt x="24439" y="45896"/>
                            <a:pt x="27306" y="41595"/>
                          </a:cubicBezTo>
                          <a:cubicBezTo>
                            <a:pt x="30173" y="37302"/>
                            <a:pt x="31607" y="31066"/>
                            <a:pt x="31607" y="22888"/>
                          </a:cubicBezTo>
                          <a:cubicBezTo>
                            <a:pt x="31607" y="14730"/>
                            <a:pt x="30173" y="8501"/>
                            <a:pt x="27306" y="4201"/>
                          </a:cubicBezTo>
                          <a:cubicBezTo>
                            <a:pt x="24439" y="-92"/>
                            <a:pt x="20288" y="-2239"/>
                            <a:pt x="14852" y="-2239"/>
                          </a:cubicBezTo>
                          <a:cubicBezTo>
                            <a:pt x="9423" y="-2239"/>
                            <a:pt x="5275" y="-92"/>
                            <a:pt x="2408" y="4201"/>
                          </a:cubicBezTo>
                          <a:cubicBezTo>
                            <a:pt x="-459" y="8501"/>
                            <a:pt x="-1893" y="14730"/>
                            <a:pt x="-1893" y="22888"/>
                          </a:cubicBezTo>
                          <a:cubicBezTo>
                            <a:pt x="-1893" y="31066"/>
                            <a:pt x="-459" y="37302"/>
                            <a:pt x="2408" y="41595"/>
                          </a:cubicBezTo>
                          <a:cubicBezTo>
                            <a:pt x="5275" y="45896"/>
                            <a:pt x="9423" y="48046"/>
                            <a:pt x="14852" y="48046"/>
                          </a:cubicBezTo>
                          <a:close/>
                        </a:path>
                      </a:pathLst>
                    </a:custGeom>
                    <a:solidFill>
                      <a:srgbClr val="262626"/>
                    </a:solidFill>
                    <a:ln w="10"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FC0BC09-A833-F5AF-98DA-421558B7B036}"/>
                        </a:ext>
                      </a:extLst>
                    </p:cNvPr>
                    <p:cNvSpPr/>
                    <p:nvPr/>
                  </p:nvSpPr>
                  <p:spPr>
                    <a:xfrm flipV="1">
                      <a:off x="2959382" y="2437719"/>
                      <a:ext cx="33499" cy="50284"/>
                    </a:xfrm>
                    <a:custGeom>
                      <a:avLst/>
                      <a:gdLst>
                        <a:gd name="connsiteX0" fmla="*/ 14859 w 33499"/>
                        <a:gd name="connsiteY0" fmla="*/ 42852 h 50284"/>
                        <a:gd name="connsiteX1" fmla="*/ 7245 w 33499"/>
                        <a:gd name="connsiteY1" fmla="*/ 37866 h 50284"/>
                        <a:gd name="connsiteX2" fmla="*/ 4700 w 33499"/>
                        <a:gd name="connsiteY2" fmla="*/ 22888 h 50284"/>
                        <a:gd name="connsiteX3" fmla="*/ 7245 w 33499"/>
                        <a:gd name="connsiteY3" fmla="*/ 7940 h 50284"/>
                        <a:gd name="connsiteX4" fmla="*/ 14859 w 33499"/>
                        <a:gd name="connsiteY4" fmla="*/ 2955 h 50284"/>
                        <a:gd name="connsiteX5" fmla="*/ 22504 w 33499"/>
                        <a:gd name="connsiteY5" fmla="*/ 7940 h 50284"/>
                        <a:gd name="connsiteX6" fmla="*/ 25059 w 33499"/>
                        <a:gd name="connsiteY6" fmla="*/ 22888 h 50284"/>
                        <a:gd name="connsiteX7" fmla="*/ 22504 w 33499"/>
                        <a:gd name="connsiteY7" fmla="*/ 37866 h 50284"/>
                        <a:gd name="connsiteX8" fmla="*/ 14859 w 33499"/>
                        <a:gd name="connsiteY8" fmla="*/ 42852 h 50284"/>
                        <a:gd name="connsiteX9" fmla="*/ 14859 w 33499"/>
                        <a:gd name="connsiteY9" fmla="*/ 48046 h 50284"/>
                        <a:gd name="connsiteX10" fmla="*/ 27313 w 33499"/>
                        <a:gd name="connsiteY10" fmla="*/ 41595 h 50284"/>
                        <a:gd name="connsiteX11" fmla="*/ 31614 w 33499"/>
                        <a:gd name="connsiteY11" fmla="*/ 22888 h 50284"/>
                        <a:gd name="connsiteX12" fmla="*/ 27313 w 33499"/>
                        <a:gd name="connsiteY12" fmla="*/ 4201 h 50284"/>
                        <a:gd name="connsiteX13" fmla="*/ 14859 w 33499"/>
                        <a:gd name="connsiteY13" fmla="*/ -2239 h 50284"/>
                        <a:gd name="connsiteX14" fmla="*/ 2415 w 33499"/>
                        <a:gd name="connsiteY14" fmla="*/ 4201 h 50284"/>
                        <a:gd name="connsiteX15" fmla="*/ -1886 w 33499"/>
                        <a:gd name="connsiteY15" fmla="*/ 22888 h 50284"/>
                        <a:gd name="connsiteX16" fmla="*/ 2415 w 33499"/>
                        <a:gd name="connsiteY16" fmla="*/ 41595 h 50284"/>
                        <a:gd name="connsiteX17" fmla="*/ 14859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852"/>
                          </a:moveTo>
                          <a:cubicBezTo>
                            <a:pt x="11486" y="42852"/>
                            <a:pt x="8948" y="41190"/>
                            <a:pt x="7245" y="37866"/>
                          </a:cubicBezTo>
                          <a:cubicBezTo>
                            <a:pt x="5548" y="34549"/>
                            <a:pt x="4700" y="29556"/>
                            <a:pt x="4700" y="22888"/>
                          </a:cubicBezTo>
                          <a:cubicBezTo>
                            <a:pt x="4700" y="16247"/>
                            <a:pt x="5548" y="11264"/>
                            <a:pt x="7245" y="7940"/>
                          </a:cubicBezTo>
                          <a:cubicBezTo>
                            <a:pt x="8948" y="4617"/>
                            <a:pt x="11486" y="2955"/>
                            <a:pt x="14859" y="2955"/>
                          </a:cubicBezTo>
                          <a:cubicBezTo>
                            <a:pt x="18259" y="2955"/>
                            <a:pt x="20807" y="4617"/>
                            <a:pt x="22504" y="7940"/>
                          </a:cubicBezTo>
                          <a:cubicBezTo>
                            <a:pt x="24207" y="11264"/>
                            <a:pt x="25059" y="16247"/>
                            <a:pt x="25059" y="22888"/>
                          </a:cubicBezTo>
                          <a:cubicBezTo>
                            <a:pt x="25059" y="29556"/>
                            <a:pt x="24207" y="34549"/>
                            <a:pt x="22504" y="37866"/>
                          </a:cubicBezTo>
                          <a:cubicBezTo>
                            <a:pt x="20807" y="41190"/>
                            <a:pt x="18259" y="42852"/>
                            <a:pt x="14859" y="42852"/>
                          </a:cubicBezTo>
                          <a:close/>
                          <a:moveTo>
                            <a:pt x="14859" y="48046"/>
                          </a:moveTo>
                          <a:cubicBezTo>
                            <a:pt x="20295" y="48046"/>
                            <a:pt x="24446" y="45896"/>
                            <a:pt x="27313" y="41595"/>
                          </a:cubicBezTo>
                          <a:cubicBezTo>
                            <a:pt x="30180" y="37302"/>
                            <a:pt x="31614" y="31066"/>
                            <a:pt x="31614" y="22888"/>
                          </a:cubicBezTo>
                          <a:cubicBezTo>
                            <a:pt x="31614" y="14730"/>
                            <a:pt x="30180" y="8501"/>
                            <a:pt x="27313" y="4201"/>
                          </a:cubicBezTo>
                          <a:cubicBezTo>
                            <a:pt x="24446" y="-92"/>
                            <a:pt x="20295" y="-2239"/>
                            <a:pt x="14859" y="-2239"/>
                          </a:cubicBezTo>
                          <a:cubicBezTo>
                            <a:pt x="9430" y="-2239"/>
                            <a:pt x="5282" y="-92"/>
                            <a:pt x="2415" y="4201"/>
                          </a:cubicBezTo>
                          <a:cubicBezTo>
                            <a:pt x="-452" y="8501"/>
                            <a:pt x="-1886" y="14730"/>
                            <a:pt x="-1886" y="22888"/>
                          </a:cubicBezTo>
                          <a:cubicBezTo>
                            <a:pt x="-1886" y="31066"/>
                            <a:pt x="-452" y="37302"/>
                            <a:pt x="2415" y="41595"/>
                          </a:cubicBezTo>
                          <a:cubicBezTo>
                            <a:pt x="5282" y="45896"/>
                            <a:pt x="9430" y="48046"/>
                            <a:pt x="14859" y="48046"/>
                          </a:cubicBezTo>
                          <a:close/>
                        </a:path>
                      </a:pathLst>
                    </a:custGeom>
                    <a:solidFill>
                      <a:srgbClr val="262626"/>
                    </a:solidFill>
                    <a:ln w="10" cap="flat">
                      <a:noFill/>
                      <a:prstDash val="solid"/>
                      <a:round/>
                    </a:ln>
                  </p:spPr>
                  <p:txBody>
                    <a:bodyPr rtlCol="0" anchor="ctr"/>
                    <a:lstStyle/>
                    <a:p>
                      <a:endParaRPr lang="en-US"/>
                    </a:p>
                  </p:txBody>
                </p:sp>
              </p:grpSp>
            </p:grpSp>
            <p:grpSp>
              <p:nvGrpSpPr>
                <p:cNvPr id="104" name="Content Placeholder 9">
                  <a:extLst>
                    <a:ext uri="{FF2B5EF4-FFF2-40B4-BE49-F238E27FC236}">
                      <a16:creationId xmlns:a16="http://schemas.microsoft.com/office/drawing/2014/main" id="{8CD0C713-EFEF-9F15-B908-20877C9464C5}"/>
                    </a:ext>
                  </a:extLst>
                </p:cNvPr>
                <p:cNvGrpSpPr/>
                <p:nvPr/>
              </p:nvGrpSpPr>
              <p:grpSpPr>
                <a:xfrm>
                  <a:off x="2699207" y="2996845"/>
                  <a:ext cx="56136" cy="378945"/>
                  <a:chOff x="2699207" y="2996845"/>
                  <a:chExt cx="56136" cy="378945"/>
                </a:xfrm>
                <a:solidFill>
                  <a:srgbClr val="262626"/>
                </a:solidFill>
              </p:grpSpPr>
              <p:sp>
                <p:nvSpPr>
                  <p:cNvPr id="105" name="Freeform: Shape 104">
                    <a:extLst>
                      <a:ext uri="{FF2B5EF4-FFF2-40B4-BE49-F238E27FC236}">
                        <a16:creationId xmlns:a16="http://schemas.microsoft.com/office/drawing/2014/main" id="{06F3002C-692A-F451-7192-6EFEC1D8B6AB}"/>
                      </a:ext>
                    </a:extLst>
                  </p:cNvPr>
                  <p:cNvSpPr/>
                  <p:nvPr/>
                </p:nvSpPr>
                <p:spPr>
                  <a:xfrm rot="-5400000" flipV="1">
                    <a:off x="2718834" y="3339280"/>
                    <a:ext cx="31377" cy="41643"/>
                  </a:xfrm>
                  <a:custGeom>
                    <a:avLst/>
                    <a:gdLst>
                      <a:gd name="connsiteX0" fmla="*/ 29749 w 31377"/>
                      <a:gd name="connsiteY0" fmla="*/ 37666 h 41643"/>
                      <a:gd name="connsiteX1" fmla="*/ 29749 w 31377"/>
                      <a:gd name="connsiteY1" fmla="*/ 31569 h 41643"/>
                      <a:gd name="connsiteX2" fmla="*/ 24208 w 31377"/>
                      <a:gd name="connsiteY2" fmla="*/ 33858 h 41643"/>
                      <a:gd name="connsiteX3" fmla="*/ 18598 w 31377"/>
                      <a:gd name="connsiteY3" fmla="*/ 34618 h 41643"/>
                      <a:gd name="connsiteX4" fmla="*/ 8740 w 31377"/>
                      <a:gd name="connsiteY4" fmla="*/ 30595 h 41643"/>
                      <a:gd name="connsiteX5" fmla="*/ 5238 w 31377"/>
                      <a:gd name="connsiteY5" fmla="*/ 19320 h 41643"/>
                      <a:gd name="connsiteX6" fmla="*/ 8740 w 31377"/>
                      <a:gd name="connsiteY6" fmla="*/ 8034 h 41643"/>
                      <a:gd name="connsiteX7" fmla="*/ 18598 w 31377"/>
                      <a:gd name="connsiteY7" fmla="*/ 4022 h 41643"/>
                      <a:gd name="connsiteX8" fmla="*/ 24208 w 31377"/>
                      <a:gd name="connsiteY8" fmla="*/ 4781 h 41643"/>
                      <a:gd name="connsiteX9" fmla="*/ 29749 w 31377"/>
                      <a:gd name="connsiteY9" fmla="*/ 7070 h 41643"/>
                      <a:gd name="connsiteX10" fmla="*/ 29749 w 31377"/>
                      <a:gd name="connsiteY10" fmla="*/ 1042 h 41643"/>
                      <a:gd name="connsiteX11" fmla="*/ 24094 w 31377"/>
                      <a:gd name="connsiteY11" fmla="*/ -862 h 41643"/>
                      <a:gd name="connsiteX12" fmla="*/ 17885 w 31377"/>
                      <a:gd name="connsiteY12" fmla="*/ -1508 h 41643"/>
                      <a:gd name="connsiteX13" fmla="*/ 3641 w 31377"/>
                      <a:gd name="connsiteY13" fmla="*/ 4124 h 41643"/>
                      <a:gd name="connsiteX14" fmla="*/ -1628 w 31377"/>
                      <a:gd name="connsiteY14" fmla="*/ 19320 h 41643"/>
                      <a:gd name="connsiteX15" fmla="*/ 3697 w 31377"/>
                      <a:gd name="connsiteY15" fmla="*/ 34572 h 41643"/>
                      <a:gd name="connsiteX16" fmla="*/ 18315 w 31377"/>
                      <a:gd name="connsiteY16" fmla="*/ 40136 h 41643"/>
                      <a:gd name="connsiteX17" fmla="*/ 24185 w 31377"/>
                      <a:gd name="connsiteY17" fmla="*/ 39513 h 41643"/>
                      <a:gd name="connsiteX18" fmla="*/ 29749 w 31377"/>
                      <a:gd name="connsiteY18" fmla="*/ 3766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666"/>
                        </a:moveTo>
                        <a:lnTo>
                          <a:pt x="29749" y="31569"/>
                        </a:lnTo>
                        <a:cubicBezTo>
                          <a:pt x="27905" y="32589"/>
                          <a:pt x="26058" y="33352"/>
                          <a:pt x="24208" y="33858"/>
                        </a:cubicBezTo>
                        <a:cubicBezTo>
                          <a:pt x="22357" y="34365"/>
                          <a:pt x="20487" y="34618"/>
                          <a:pt x="18598" y="34618"/>
                        </a:cubicBezTo>
                        <a:cubicBezTo>
                          <a:pt x="14368" y="34618"/>
                          <a:pt x="11082" y="33277"/>
                          <a:pt x="8740" y="30595"/>
                        </a:cubicBezTo>
                        <a:cubicBezTo>
                          <a:pt x="6406" y="27921"/>
                          <a:pt x="5238" y="24162"/>
                          <a:pt x="5238" y="19320"/>
                        </a:cubicBezTo>
                        <a:cubicBezTo>
                          <a:pt x="5238" y="14478"/>
                          <a:pt x="6406" y="10715"/>
                          <a:pt x="8740" y="8034"/>
                        </a:cubicBezTo>
                        <a:cubicBezTo>
                          <a:pt x="11082" y="5359"/>
                          <a:pt x="14368" y="4022"/>
                          <a:pt x="18598" y="4022"/>
                        </a:cubicBezTo>
                        <a:cubicBezTo>
                          <a:pt x="20487" y="4022"/>
                          <a:pt x="22357" y="4275"/>
                          <a:pt x="24208" y="4781"/>
                        </a:cubicBezTo>
                        <a:cubicBezTo>
                          <a:pt x="26058" y="5288"/>
                          <a:pt x="27905" y="6051"/>
                          <a:pt x="29749" y="7070"/>
                        </a:cubicBezTo>
                        <a:lnTo>
                          <a:pt x="29749" y="1042"/>
                        </a:lnTo>
                        <a:cubicBezTo>
                          <a:pt x="27928" y="196"/>
                          <a:pt x="26043" y="-439"/>
                          <a:pt x="24094" y="-862"/>
                        </a:cubicBezTo>
                        <a:cubicBezTo>
                          <a:pt x="22153" y="-1292"/>
                          <a:pt x="20083" y="-1508"/>
                          <a:pt x="17885" y="-1508"/>
                        </a:cubicBezTo>
                        <a:cubicBezTo>
                          <a:pt x="11909" y="-1508"/>
                          <a:pt x="7161" y="370"/>
                          <a:pt x="3641" y="4124"/>
                        </a:cubicBezTo>
                        <a:cubicBezTo>
                          <a:pt x="128" y="7879"/>
                          <a:pt x="-1628" y="12944"/>
                          <a:pt x="-1628" y="19320"/>
                        </a:cubicBezTo>
                        <a:cubicBezTo>
                          <a:pt x="-1628" y="25786"/>
                          <a:pt x="147" y="30871"/>
                          <a:pt x="3697" y="34572"/>
                        </a:cubicBezTo>
                        <a:cubicBezTo>
                          <a:pt x="7256" y="38281"/>
                          <a:pt x="12128" y="40136"/>
                          <a:pt x="18315" y="40136"/>
                        </a:cubicBezTo>
                        <a:cubicBezTo>
                          <a:pt x="20317" y="40136"/>
                          <a:pt x="22274" y="39928"/>
                          <a:pt x="24185" y="39513"/>
                        </a:cubicBezTo>
                        <a:cubicBezTo>
                          <a:pt x="26096" y="39105"/>
                          <a:pt x="27951" y="38489"/>
                          <a:pt x="29749" y="37666"/>
                        </a:cubicBezTo>
                        <a:close/>
                      </a:path>
                    </a:pathLst>
                  </a:custGeom>
                  <a:solidFill>
                    <a:srgbClr val="262626"/>
                  </a:solidFill>
                  <a:ln w="11"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C5103AC1-6AFC-326C-139B-25063D6E7C94}"/>
                      </a:ext>
                    </a:extLst>
                  </p:cNvPr>
                  <p:cNvSpPr/>
                  <p:nvPr/>
                </p:nvSpPr>
                <p:spPr>
                  <a:xfrm rot="-5400000" flipV="1">
                    <a:off x="2716318" y="3296891"/>
                    <a:ext cx="36408" cy="41643"/>
                  </a:xfrm>
                  <a:custGeom>
                    <a:avLst/>
                    <a:gdLst>
                      <a:gd name="connsiteX0" fmla="*/ 16348 w 36408"/>
                      <a:gd name="connsiteY0" fmla="*/ 34611 h 41643"/>
                      <a:gd name="connsiteX1" fmla="*/ 8065 w 36408"/>
                      <a:gd name="connsiteY1" fmla="*/ 30520 h 41643"/>
                      <a:gd name="connsiteX2" fmla="*/ 5016 w 36408"/>
                      <a:gd name="connsiteY2" fmla="*/ 19313 h 41643"/>
                      <a:gd name="connsiteX3" fmla="*/ 8042 w 36408"/>
                      <a:gd name="connsiteY3" fmla="*/ 8106 h 41643"/>
                      <a:gd name="connsiteX4" fmla="*/ 16348 w 36408"/>
                      <a:gd name="connsiteY4" fmla="*/ 4015 h 41643"/>
                      <a:gd name="connsiteX5" fmla="*/ 24597 w 36408"/>
                      <a:gd name="connsiteY5" fmla="*/ 8117 h 41643"/>
                      <a:gd name="connsiteX6" fmla="*/ 27646 w 36408"/>
                      <a:gd name="connsiteY6" fmla="*/ 19313 h 41643"/>
                      <a:gd name="connsiteX7" fmla="*/ 24597 w 36408"/>
                      <a:gd name="connsiteY7" fmla="*/ 30486 h 41643"/>
                      <a:gd name="connsiteX8" fmla="*/ 16348 w 36408"/>
                      <a:gd name="connsiteY8" fmla="*/ 34611 h 41643"/>
                      <a:gd name="connsiteX9" fmla="*/ 16348 w 36408"/>
                      <a:gd name="connsiteY9" fmla="*/ 40129 h 41643"/>
                      <a:gd name="connsiteX10" fmla="*/ 29697 w 36408"/>
                      <a:gd name="connsiteY10" fmla="*/ 34599 h 41643"/>
                      <a:gd name="connsiteX11" fmla="*/ 34558 w 36408"/>
                      <a:gd name="connsiteY11" fmla="*/ 19313 h 41643"/>
                      <a:gd name="connsiteX12" fmla="*/ 29697 w 36408"/>
                      <a:gd name="connsiteY12" fmla="*/ 4027 h 41643"/>
                      <a:gd name="connsiteX13" fmla="*/ 16348 w 36408"/>
                      <a:gd name="connsiteY13" fmla="*/ -1515 h 41643"/>
                      <a:gd name="connsiteX14" fmla="*/ 2977 w 36408"/>
                      <a:gd name="connsiteY14" fmla="*/ 4027 h 41643"/>
                      <a:gd name="connsiteX15" fmla="*/ -1850 w 36408"/>
                      <a:gd name="connsiteY15" fmla="*/ 19313 h 41643"/>
                      <a:gd name="connsiteX16" fmla="*/ 2977 w 36408"/>
                      <a:gd name="connsiteY16" fmla="*/ 34599 h 41643"/>
                      <a:gd name="connsiteX17" fmla="*/ 16348 w 36408"/>
                      <a:gd name="connsiteY17" fmla="*/ 4012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611"/>
                        </a:moveTo>
                        <a:cubicBezTo>
                          <a:pt x="12858" y="34611"/>
                          <a:pt x="10097" y="33247"/>
                          <a:pt x="8065" y="30520"/>
                        </a:cubicBezTo>
                        <a:cubicBezTo>
                          <a:pt x="6033" y="27793"/>
                          <a:pt x="5016" y="24057"/>
                          <a:pt x="5016" y="19313"/>
                        </a:cubicBezTo>
                        <a:cubicBezTo>
                          <a:pt x="5016" y="14569"/>
                          <a:pt x="6025" y="10833"/>
                          <a:pt x="8042" y="8106"/>
                        </a:cubicBezTo>
                        <a:cubicBezTo>
                          <a:pt x="10067" y="5379"/>
                          <a:pt x="12835" y="4015"/>
                          <a:pt x="16348" y="4015"/>
                        </a:cubicBezTo>
                        <a:cubicBezTo>
                          <a:pt x="19823" y="4015"/>
                          <a:pt x="22573" y="5383"/>
                          <a:pt x="24597" y="8117"/>
                        </a:cubicBezTo>
                        <a:cubicBezTo>
                          <a:pt x="26630" y="10859"/>
                          <a:pt x="27646" y="14591"/>
                          <a:pt x="27646" y="19313"/>
                        </a:cubicBezTo>
                        <a:cubicBezTo>
                          <a:pt x="27646" y="24012"/>
                          <a:pt x="26630" y="27736"/>
                          <a:pt x="24597" y="30486"/>
                        </a:cubicBezTo>
                        <a:cubicBezTo>
                          <a:pt x="22573" y="33236"/>
                          <a:pt x="19823" y="34611"/>
                          <a:pt x="16348" y="34611"/>
                        </a:cubicBezTo>
                        <a:close/>
                        <a:moveTo>
                          <a:pt x="16348" y="40129"/>
                        </a:moveTo>
                        <a:cubicBezTo>
                          <a:pt x="22014" y="40129"/>
                          <a:pt x="26463" y="38286"/>
                          <a:pt x="29697" y="34599"/>
                        </a:cubicBezTo>
                        <a:cubicBezTo>
                          <a:pt x="32938" y="30920"/>
                          <a:pt x="34558" y="25825"/>
                          <a:pt x="34558" y="19313"/>
                        </a:cubicBezTo>
                        <a:cubicBezTo>
                          <a:pt x="34558" y="12824"/>
                          <a:pt x="32938" y="7728"/>
                          <a:pt x="29697" y="4027"/>
                        </a:cubicBezTo>
                        <a:cubicBezTo>
                          <a:pt x="26463" y="332"/>
                          <a:pt x="22014" y="-1515"/>
                          <a:pt x="16348" y="-1515"/>
                        </a:cubicBezTo>
                        <a:cubicBezTo>
                          <a:pt x="10660" y="-1515"/>
                          <a:pt x="6203" y="332"/>
                          <a:pt x="2977" y="4027"/>
                        </a:cubicBezTo>
                        <a:cubicBezTo>
                          <a:pt x="-241" y="7728"/>
                          <a:pt x="-1850" y="12824"/>
                          <a:pt x="-1850" y="19313"/>
                        </a:cubicBezTo>
                        <a:cubicBezTo>
                          <a:pt x="-1850" y="25825"/>
                          <a:pt x="-241" y="30920"/>
                          <a:pt x="2977" y="34599"/>
                        </a:cubicBezTo>
                        <a:cubicBezTo>
                          <a:pt x="6203" y="38286"/>
                          <a:pt x="10660" y="40129"/>
                          <a:pt x="16348" y="40129"/>
                        </a:cubicBezTo>
                        <a:close/>
                      </a:path>
                    </a:pathLst>
                  </a:custGeom>
                  <a:solidFill>
                    <a:srgbClr val="262626"/>
                  </a:solidFill>
                  <a:ln w="11"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43094841-2718-5EAA-9069-73186B13B1D6}"/>
                      </a:ext>
                    </a:extLst>
                  </p:cNvPr>
                  <p:cNvSpPr/>
                  <p:nvPr/>
                </p:nvSpPr>
                <p:spPr>
                  <a:xfrm rot="-5400000" flipV="1">
                    <a:off x="2722392" y="3257042"/>
                    <a:ext cx="23229" cy="40612"/>
                  </a:xfrm>
                  <a:custGeom>
                    <a:avLst/>
                    <a:gdLst>
                      <a:gd name="connsiteX0" fmla="*/ 21733 w 23229"/>
                      <a:gd name="connsiteY0" fmla="*/ 32009 h 40612"/>
                      <a:gd name="connsiteX1" fmla="*/ 19342 w 23229"/>
                      <a:gd name="connsiteY1" fmla="*/ 32938 h 40612"/>
                      <a:gd name="connsiteX2" fmla="*/ 16498 w 23229"/>
                      <a:gd name="connsiteY2" fmla="*/ 33244 h 40612"/>
                      <a:gd name="connsiteX3" fmla="*/ 8010 w 23229"/>
                      <a:gd name="connsiteY3" fmla="*/ 29652 h 40612"/>
                      <a:gd name="connsiteX4" fmla="*/ 5053 w 23229"/>
                      <a:gd name="connsiteY4" fmla="*/ 19329 h 40612"/>
                      <a:gd name="connsiteX5" fmla="*/ 5053 w 23229"/>
                      <a:gd name="connsiteY5" fmla="*/ -1567 h 40612"/>
                      <a:gd name="connsiteX6" fmla="*/ -1497 w 23229"/>
                      <a:gd name="connsiteY6" fmla="*/ -1567 h 40612"/>
                      <a:gd name="connsiteX7" fmla="*/ -1497 w 23229"/>
                      <a:gd name="connsiteY7" fmla="*/ 38094 h 40612"/>
                      <a:gd name="connsiteX8" fmla="*/ 5053 w 23229"/>
                      <a:gd name="connsiteY8" fmla="*/ 38094 h 40612"/>
                      <a:gd name="connsiteX9" fmla="*/ 5053 w 23229"/>
                      <a:gd name="connsiteY9" fmla="*/ 31929 h 40612"/>
                      <a:gd name="connsiteX10" fmla="*/ 10401 w 23229"/>
                      <a:gd name="connsiteY10" fmla="*/ 37289 h 40612"/>
                      <a:gd name="connsiteX11" fmla="*/ 18413 w 23229"/>
                      <a:gd name="connsiteY11" fmla="*/ 39046 h 40612"/>
                      <a:gd name="connsiteX12" fmla="*/ 19897 w 23229"/>
                      <a:gd name="connsiteY12" fmla="*/ 38955 h 40612"/>
                      <a:gd name="connsiteX13" fmla="*/ 21699 w 23229"/>
                      <a:gd name="connsiteY13" fmla="*/ 38694 h 40612"/>
                      <a:gd name="connsiteX14" fmla="*/ 21733 w 23229"/>
                      <a:gd name="connsiteY14" fmla="*/ 3200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9"/>
                        </a:moveTo>
                        <a:cubicBezTo>
                          <a:pt x="21000" y="32432"/>
                          <a:pt x="20203" y="32742"/>
                          <a:pt x="19342" y="32938"/>
                        </a:cubicBezTo>
                        <a:cubicBezTo>
                          <a:pt x="18481" y="33142"/>
                          <a:pt x="17532" y="33244"/>
                          <a:pt x="16498" y="33244"/>
                        </a:cubicBezTo>
                        <a:cubicBezTo>
                          <a:pt x="12811" y="33244"/>
                          <a:pt x="9982" y="32046"/>
                          <a:pt x="8010" y="29652"/>
                        </a:cubicBezTo>
                        <a:cubicBezTo>
                          <a:pt x="6038" y="27257"/>
                          <a:pt x="5053" y="23816"/>
                          <a:pt x="5053" y="19329"/>
                        </a:cubicBezTo>
                        <a:lnTo>
                          <a:pt x="5053" y="-1567"/>
                        </a:lnTo>
                        <a:lnTo>
                          <a:pt x="-1497" y="-1567"/>
                        </a:lnTo>
                        <a:lnTo>
                          <a:pt x="-1497" y="38094"/>
                        </a:lnTo>
                        <a:lnTo>
                          <a:pt x="5053" y="38094"/>
                        </a:lnTo>
                        <a:lnTo>
                          <a:pt x="5053" y="31929"/>
                        </a:lnTo>
                        <a:cubicBezTo>
                          <a:pt x="6427" y="34339"/>
                          <a:pt x="8210" y="36126"/>
                          <a:pt x="10401" y="37289"/>
                        </a:cubicBezTo>
                        <a:cubicBezTo>
                          <a:pt x="12599" y="38460"/>
                          <a:pt x="15270" y="39046"/>
                          <a:pt x="18413" y="39046"/>
                        </a:cubicBezTo>
                        <a:cubicBezTo>
                          <a:pt x="18858" y="39046"/>
                          <a:pt x="19353" y="39015"/>
                          <a:pt x="19897" y="38955"/>
                        </a:cubicBezTo>
                        <a:cubicBezTo>
                          <a:pt x="20441" y="38902"/>
                          <a:pt x="21042" y="38815"/>
                          <a:pt x="21699" y="38694"/>
                        </a:cubicBezTo>
                        <a:lnTo>
                          <a:pt x="21733" y="32009"/>
                        </a:lnTo>
                        <a:close/>
                      </a:path>
                    </a:pathLst>
                  </a:custGeom>
                  <a:solidFill>
                    <a:srgbClr val="262626"/>
                  </a:solidFill>
                  <a:ln w="11"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4A5C0CF-9DD5-8491-CCD0-7206DB3B6CC2}"/>
                      </a:ext>
                    </a:extLst>
                  </p:cNvPr>
                  <p:cNvSpPr/>
                  <p:nvPr/>
                </p:nvSpPr>
                <p:spPr>
                  <a:xfrm rot="-5400000" flipV="1">
                    <a:off x="2722392" y="3228495"/>
                    <a:ext cx="23229" cy="40612"/>
                  </a:xfrm>
                  <a:custGeom>
                    <a:avLst/>
                    <a:gdLst>
                      <a:gd name="connsiteX0" fmla="*/ 21733 w 23229"/>
                      <a:gd name="connsiteY0" fmla="*/ 32004 h 40612"/>
                      <a:gd name="connsiteX1" fmla="*/ 19342 w 23229"/>
                      <a:gd name="connsiteY1" fmla="*/ 32933 h 40612"/>
                      <a:gd name="connsiteX2" fmla="*/ 16498 w 23229"/>
                      <a:gd name="connsiteY2" fmla="*/ 33239 h 40612"/>
                      <a:gd name="connsiteX3" fmla="*/ 8010 w 23229"/>
                      <a:gd name="connsiteY3" fmla="*/ 29647 h 40612"/>
                      <a:gd name="connsiteX4" fmla="*/ 5053 w 23229"/>
                      <a:gd name="connsiteY4" fmla="*/ 19324 h 40612"/>
                      <a:gd name="connsiteX5" fmla="*/ 5053 w 23229"/>
                      <a:gd name="connsiteY5" fmla="*/ -1572 h 40612"/>
                      <a:gd name="connsiteX6" fmla="*/ -1497 w 23229"/>
                      <a:gd name="connsiteY6" fmla="*/ -1572 h 40612"/>
                      <a:gd name="connsiteX7" fmla="*/ -1497 w 23229"/>
                      <a:gd name="connsiteY7" fmla="*/ 38089 h 40612"/>
                      <a:gd name="connsiteX8" fmla="*/ 5053 w 23229"/>
                      <a:gd name="connsiteY8" fmla="*/ 38089 h 40612"/>
                      <a:gd name="connsiteX9" fmla="*/ 5053 w 23229"/>
                      <a:gd name="connsiteY9" fmla="*/ 31925 h 40612"/>
                      <a:gd name="connsiteX10" fmla="*/ 10401 w 23229"/>
                      <a:gd name="connsiteY10" fmla="*/ 37285 h 40612"/>
                      <a:gd name="connsiteX11" fmla="*/ 18413 w 23229"/>
                      <a:gd name="connsiteY11" fmla="*/ 39041 h 40612"/>
                      <a:gd name="connsiteX12" fmla="*/ 19897 w 23229"/>
                      <a:gd name="connsiteY12" fmla="*/ 38950 h 40612"/>
                      <a:gd name="connsiteX13" fmla="*/ 21699 w 23229"/>
                      <a:gd name="connsiteY13" fmla="*/ 38690 h 40612"/>
                      <a:gd name="connsiteX14" fmla="*/ 21733 w 23229"/>
                      <a:gd name="connsiteY14" fmla="*/ 32004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4"/>
                        </a:moveTo>
                        <a:cubicBezTo>
                          <a:pt x="21000" y="32427"/>
                          <a:pt x="20203" y="32737"/>
                          <a:pt x="19342" y="32933"/>
                        </a:cubicBezTo>
                        <a:cubicBezTo>
                          <a:pt x="18481" y="33137"/>
                          <a:pt x="17532" y="33239"/>
                          <a:pt x="16498" y="33239"/>
                        </a:cubicBezTo>
                        <a:cubicBezTo>
                          <a:pt x="12811" y="33239"/>
                          <a:pt x="9982" y="32042"/>
                          <a:pt x="8010" y="29647"/>
                        </a:cubicBezTo>
                        <a:cubicBezTo>
                          <a:pt x="6038" y="27252"/>
                          <a:pt x="5053" y="23811"/>
                          <a:pt x="5053" y="19324"/>
                        </a:cubicBezTo>
                        <a:lnTo>
                          <a:pt x="5053" y="-1572"/>
                        </a:lnTo>
                        <a:lnTo>
                          <a:pt x="-1497" y="-1572"/>
                        </a:lnTo>
                        <a:lnTo>
                          <a:pt x="-1497" y="38089"/>
                        </a:lnTo>
                        <a:lnTo>
                          <a:pt x="5053" y="38089"/>
                        </a:lnTo>
                        <a:lnTo>
                          <a:pt x="5053" y="31925"/>
                        </a:lnTo>
                        <a:cubicBezTo>
                          <a:pt x="6427" y="34335"/>
                          <a:pt x="8210" y="36121"/>
                          <a:pt x="10401" y="37285"/>
                        </a:cubicBezTo>
                        <a:cubicBezTo>
                          <a:pt x="12599" y="38455"/>
                          <a:pt x="15270" y="39041"/>
                          <a:pt x="18413" y="39041"/>
                        </a:cubicBezTo>
                        <a:cubicBezTo>
                          <a:pt x="18858" y="39041"/>
                          <a:pt x="19353" y="39011"/>
                          <a:pt x="19897" y="38950"/>
                        </a:cubicBezTo>
                        <a:cubicBezTo>
                          <a:pt x="20441" y="38897"/>
                          <a:pt x="21042" y="38811"/>
                          <a:pt x="21699" y="38690"/>
                        </a:cubicBezTo>
                        <a:lnTo>
                          <a:pt x="21733" y="32004"/>
                        </a:lnTo>
                        <a:close/>
                      </a:path>
                    </a:pathLst>
                  </a:custGeom>
                  <a:solidFill>
                    <a:srgbClr val="262626"/>
                  </a:solidFill>
                  <a:ln w="11"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B8C9E28-A317-3F88-D384-67BD84C67FE4}"/>
                      </a:ext>
                    </a:extLst>
                  </p:cNvPr>
                  <p:cNvSpPr/>
                  <p:nvPr/>
                </p:nvSpPr>
                <p:spPr>
                  <a:xfrm rot="-5400000" flipV="1">
                    <a:off x="2716143" y="3195613"/>
                    <a:ext cx="36759" cy="41643"/>
                  </a:xfrm>
                  <a:custGeom>
                    <a:avLst/>
                    <a:gdLst>
                      <a:gd name="connsiteX0" fmla="*/ 34894 w 36759"/>
                      <a:gd name="connsiteY0" fmla="*/ 20962 h 41643"/>
                      <a:gd name="connsiteX1" fmla="*/ 34894 w 36759"/>
                      <a:gd name="connsiteY1" fmla="*/ 17778 h 41643"/>
                      <a:gd name="connsiteX2" fmla="*/ 4933 w 36759"/>
                      <a:gd name="connsiteY2" fmla="*/ 17778 h 41643"/>
                      <a:gd name="connsiteX3" fmla="*/ 8990 w 36759"/>
                      <a:gd name="connsiteY3" fmla="*/ 7523 h 41643"/>
                      <a:gd name="connsiteX4" fmla="*/ 19097 w 36759"/>
                      <a:gd name="connsiteY4" fmla="*/ 3998 h 41643"/>
                      <a:gd name="connsiteX5" fmla="*/ 26372 w 36759"/>
                      <a:gd name="connsiteY5" fmla="*/ 4916 h 41643"/>
                      <a:gd name="connsiteX6" fmla="*/ 33375 w 36759"/>
                      <a:gd name="connsiteY6" fmla="*/ 7681 h 41643"/>
                      <a:gd name="connsiteX7" fmla="*/ 33375 w 36759"/>
                      <a:gd name="connsiteY7" fmla="*/ 1517 h 41643"/>
                      <a:gd name="connsiteX8" fmla="*/ 26180 w 36759"/>
                      <a:gd name="connsiteY8" fmla="*/ -750 h 41643"/>
                      <a:gd name="connsiteX9" fmla="*/ 18712 w 36759"/>
                      <a:gd name="connsiteY9" fmla="*/ -1531 h 41643"/>
                      <a:gd name="connsiteX10" fmla="*/ 3675 w 36759"/>
                      <a:gd name="connsiteY10" fmla="*/ 3987 h 41643"/>
                      <a:gd name="connsiteX11" fmla="*/ -1866 w 36759"/>
                      <a:gd name="connsiteY11" fmla="*/ 18945 h 41643"/>
                      <a:gd name="connsiteX12" fmla="*/ 3392 w 36759"/>
                      <a:gd name="connsiteY12" fmla="*/ 34390 h 41643"/>
                      <a:gd name="connsiteX13" fmla="*/ 17579 w 36759"/>
                      <a:gd name="connsiteY13" fmla="*/ 40112 h 41643"/>
                      <a:gd name="connsiteX14" fmla="*/ 30236 w 36759"/>
                      <a:gd name="connsiteY14" fmla="*/ 34956 h 41643"/>
                      <a:gd name="connsiteX15" fmla="*/ 34894 w 36759"/>
                      <a:gd name="connsiteY15" fmla="*/ 20962 h 41643"/>
                      <a:gd name="connsiteX16" fmla="*/ 28378 w 36759"/>
                      <a:gd name="connsiteY16" fmla="*/ 22877 h 41643"/>
                      <a:gd name="connsiteX17" fmla="*/ 25387 w 36759"/>
                      <a:gd name="connsiteY17" fmla="*/ 31398 h 41643"/>
                      <a:gd name="connsiteX18" fmla="*/ 17647 w 36759"/>
                      <a:gd name="connsiteY18" fmla="*/ 34594 h 41643"/>
                      <a:gd name="connsiteX19" fmla="*/ 8922 w 36759"/>
                      <a:gd name="connsiteY19" fmla="*/ 31512 h 41643"/>
                      <a:gd name="connsiteX20" fmla="*/ 5148 w 36759"/>
                      <a:gd name="connsiteY20" fmla="*/ 22832 h 41643"/>
                      <a:gd name="connsiteX21" fmla="*/ 28378 w 36759"/>
                      <a:gd name="connsiteY21" fmla="*/ 22877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0962"/>
                        </a:moveTo>
                        <a:lnTo>
                          <a:pt x="34894" y="17778"/>
                        </a:lnTo>
                        <a:lnTo>
                          <a:pt x="4933" y="17778"/>
                        </a:lnTo>
                        <a:cubicBezTo>
                          <a:pt x="5220" y="13290"/>
                          <a:pt x="6572" y="9872"/>
                          <a:pt x="8990" y="7523"/>
                        </a:cubicBezTo>
                        <a:cubicBezTo>
                          <a:pt x="11407" y="5173"/>
                          <a:pt x="14776" y="3998"/>
                          <a:pt x="19097" y="3998"/>
                        </a:cubicBezTo>
                        <a:cubicBezTo>
                          <a:pt x="21598" y="3998"/>
                          <a:pt x="24023" y="4304"/>
                          <a:pt x="26372" y="4916"/>
                        </a:cubicBezTo>
                        <a:cubicBezTo>
                          <a:pt x="28722" y="5528"/>
                          <a:pt x="31056" y="6450"/>
                          <a:pt x="33375" y="7681"/>
                        </a:cubicBezTo>
                        <a:lnTo>
                          <a:pt x="33375" y="1517"/>
                        </a:lnTo>
                        <a:cubicBezTo>
                          <a:pt x="31033" y="527"/>
                          <a:pt x="28635" y="-228"/>
                          <a:pt x="26180" y="-750"/>
                        </a:cubicBezTo>
                        <a:cubicBezTo>
                          <a:pt x="23725" y="-1271"/>
                          <a:pt x="21235" y="-1531"/>
                          <a:pt x="18712" y="-1531"/>
                        </a:cubicBezTo>
                        <a:cubicBezTo>
                          <a:pt x="12382" y="-1531"/>
                          <a:pt x="7369" y="308"/>
                          <a:pt x="3675" y="3987"/>
                        </a:cubicBezTo>
                        <a:cubicBezTo>
                          <a:pt x="-19" y="7674"/>
                          <a:pt x="-1866" y="12660"/>
                          <a:pt x="-1866" y="18945"/>
                        </a:cubicBezTo>
                        <a:cubicBezTo>
                          <a:pt x="-1866" y="25434"/>
                          <a:pt x="-113" y="30582"/>
                          <a:pt x="3392" y="34390"/>
                        </a:cubicBezTo>
                        <a:cubicBezTo>
                          <a:pt x="6897" y="38205"/>
                          <a:pt x="11626" y="40112"/>
                          <a:pt x="17579" y="40112"/>
                        </a:cubicBezTo>
                        <a:cubicBezTo>
                          <a:pt x="22913" y="40112"/>
                          <a:pt x="27132" y="38394"/>
                          <a:pt x="30236" y="34956"/>
                        </a:cubicBezTo>
                        <a:cubicBezTo>
                          <a:pt x="33341" y="31527"/>
                          <a:pt x="34894" y="26862"/>
                          <a:pt x="34894" y="20962"/>
                        </a:cubicBezTo>
                        <a:close/>
                        <a:moveTo>
                          <a:pt x="28378" y="22877"/>
                        </a:moveTo>
                        <a:cubicBezTo>
                          <a:pt x="28333" y="26435"/>
                          <a:pt x="27336" y="29276"/>
                          <a:pt x="25387" y="31398"/>
                        </a:cubicBezTo>
                        <a:cubicBezTo>
                          <a:pt x="23438" y="33529"/>
                          <a:pt x="20858" y="34594"/>
                          <a:pt x="17647" y="34594"/>
                        </a:cubicBezTo>
                        <a:cubicBezTo>
                          <a:pt x="14013" y="34594"/>
                          <a:pt x="11105" y="33566"/>
                          <a:pt x="8922" y="31512"/>
                        </a:cubicBezTo>
                        <a:cubicBezTo>
                          <a:pt x="6738" y="29457"/>
                          <a:pt x="5481" y="26563"/>
                          <a:pt x="5148" y="22832"/>
                        </a:cubicBezTo>
                        <a:lnTo>
                          <a:pt x="28378" y="22877"/>
                        </a:lnTo>
                        <a:close/>
                      </a:path>
                    </a:pathLst>
                  </a:custGeom>
                  <a:solidFill>
                    <a:srgbClr val="262626"/>
                  </a:solidFill>
                  <a:ln w="11"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DEDE9B5E-8EFE-271A-358B-DCB7FFA5B852}"/>
                      </a:ext>
                    </a:extLst>
                  </p:cNvPr>
                  <p:cNvSpPr/>
                  <p:nvPr/>
                </p:nvSpPr>
                <p:spPr>
                  <a:xfrm rot="-5400000" flipV="1">
                    <a:off x="2723502" y="3156554"/>
                    <a:ext cx="6515" cy="55105"/>
                  </a:xfrm>
                  <a:custGeom>
                    <a:avLst/>
                    <a:gdLst>
                      <a:gd name="connsiteX0" fmla="*/ -783 w 6515"/>
                      <a:gd name="connsiteY0" fmla="*/ 52884 h 55105"/>
                      <a:gd name="connsiteX1" fmla="*/ 5733 w 6515"/>
                      <a:gd name="connsiteY1" fmla="*/ 52884 h 55105"/>
                      <a:gd name="connsiteX2" fmla="*/ 5733 w 6515"/>
                      <a:gd name="connsiteY2" fmla="*/ -2222 h 55105"/>
                      <a:gd name="connsiteX3" fmla="*/ -783 w 6515"/>
                      <a:gd name="connsiteY3" fmla="*/ -2222 h 55105"/>
                      <a:gd name="connsiteX4" fmla="*/ -783 w 6515"/>
                      <a:gd name="connsiteY4" fmla="*/ 52884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2884"/>
                        </a:moveTo>
                        <a:lnTo>
                          <a:pt x="5733" y="52884"/>
                        </a:lnTo>
                        <a:lnTo>
                          <a:pt x="5733" y="-2222"/>
                        </a:lnTo>
                        <a:lnTo>
                          <a:pt x="-783" y="-2222"/>
                        </a:lnTo>
                        <a:lnTo>
                          <a:pt x="-783" y="52884"/>
                        </a:lnTo>
                        <a:close/>
                      </a:path>
                    </a:pathLst>
                  </a:custGeom>
                  <a:solidFill>
                    <a:srgbClr val="262626"/>
                  </a:solidFill>
                  <a:ln w="11"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F156918-6F27-3566-F78A-BFB059FF6391}"/>
                      </a:ext>
                    </a:extLst>
                  </p:cNvPr>
                  <p:cNvSpPr/>
                  <p:nvPr/>
                </p:nvSpPr>
                <p:spPr>
                  <a:xfrm rot="-5400000" flipV="1">
                    <a:off x="2717769" y="3132121"/>
                    <a:ext cx="33507" cy="41643"/>
                  </a:xfrm>
                  <a:custGeom>
                    <a:avLst/>
                    <a:gdLst>
                      <a:gd name="connsiteX0" fmla="*/ 18757 w 33507"/>
                      <a:gd name="connsiteY0" fmla="*/ 19422 h 41643"/>
                      <a:gd name="connsiteX1" fmla="*/ 7810 w 33507"/>
                      <a:gd name="connsiteY1" fmla="*/ 17620 h 41643"/>
                      <a:gd name="connsiteX2" fmla="*/ 4762 w 33507"/>
                      <a:gd name="connsiteY2" fmla="*/ 11455 h 41643"/>
                      <a:gd name="connsiteX3" fmla="*/ 7051 w 33507"/>
                      <a:gd name="connsiteY3" fmla="*/ 5948 h 41643"/>
                      <a:gd name="connsiteX4" fmla="*/ 13261 w 33507"/>
                      <a:gd name="connsiteY4" fmla="*/ 3920 h 41643"/>
                      <a:gd name="connsiteX5" fmla="*/ 21964 w 33507"/>
                      <a:gd name="connsiteY5" fmla="*/ 7761 h 41643"/>
                      <a:gd name="connsiteX6" fmla="*/ 25238 w 33507"/>
                      <a:gd name="connsiteY6" fmla="*/ 17971 h 41643"/>
                      <a:gd name="connsiteX7" fmla="*/ 25238 w 33507"/>
                      <a:gd name="connsiteY7" fmla="*/ 19422 h 41643"/>
                      <a:gd name="connsiteX8" fmla="*/ 18757 w 33507"/>
                      <a:gd name="connsiteY8" fmla="*/ 19422 h 41643"/>
                      <a:gd name="connsiteX9" fmla="*/ 31754 w 33507"/>
                      <a:gd name="connsiteY9" fmla="*/ 22119 h 41643"/>
                      <a:gd name="connsiteX10" fmla="*/ 31754 w 33507"/>
                      <a:gd name="connsiteY10" fmla="*/ -511 h 41643"/>
                      <a:gd name="connsiteX11" fmla="*/ 25238 w 33507"/>
                      <a:gd name="connsiteY11" fmla="*/ -511 h 41643"/>
                      <a:gd name="connsiteX12" fmla="*/ 25238 w 33507"/>
                      <a:gd name="connsiteY12" fmla="*/ 5506 h 41643"/>
                      <a:gd name="connsiteX13" fmla="*/ 19675 w 33507"/>
                      <a:gd name="connsiteY13" fmla="*/ 181 h 41643"/>
                      <a:gd name="connsiteX14" fmla="*/ 11527 w 33507"/>
                      <a:gd name="connsiteY14" fmla="*/ -1542 h 41643"/>
                      <a:gd name="connsiteX15" fmla="*/ 1839 w 33507"/>
                      <a:gd name="connsiteY15" fmla="*/ 1880 h 41643"/>
                      <a:gd name="connsiteX16" fmla="*/ -1753 w 33507"/>
                      <a:gd name="connsiteY16" fmla="*/ 11036 h 41643"/>
                      <a:gd name="connsiteX17" fmla="*/ 2723 w 33507"/>
                      <a:gd name="connsiteY17" fmla="*/ 21121 h 41643"/>
                      <a:gd name="connsiteX18" fmla="*/ 16094 w 33507"/>
                      <a:gd name="connsiteY18" fmla="*/ 24521 h 41643"/>
                      <a:gd name="connsiteX19" fmla="*/ 25238 w 33507"/>
                      <a:gd name="connsiteY19" fmla="*/ 24521 h 41643"/>
                      <a:gd name="connsiteX20" fmla="*/ 25238 w 33507"/>
                      <a:gd name="connsiteY20" fmla="*/ 25167 h 41643"/>
                      <a:gd name="connsiteX21" fmla="*/ 22281 w 33507"/>
                      <a:gd name="connsiteY21" fmla="*/ 32124 h 41643"/>
                      <a:gd name="connsiteX22" fmla="*/ 13975 w 33507"/>
                      <a:gd name="connsiteY22" fmla="*/ 34583 h 41643"/>
                      <a:gd name="connsiteX23" fmla="*/ 7346 w 33507"/>
                      <a:gd name="connsiteY23" fmla="*/ 33767 h 41643"/>
                      <a:gd name="connsiteX24" fmla="*/ 1159 w 33507"/>
                      <a:gd name="connsiteY24" fmla="*/ 31320 h 41643"/>
                      <a:gd name="connsiteX25" fmla="*/ 1159 w 33507"/>
                      <a:gd name="connsiteY25" fmla="*/ 37348 h 41643"/>
                      <a:gd name="connsiteX26" fmla="*/ 8094 w 33507"/>
                      <a:gd name="connsiteY26" fmla="*/ 39411 h 41643"/>
                      <a:gd name="connsiteX27" fmla="*/ 14643 w 33507"/>
                      <a:gd name="connsiteY27" fmla="*/ 40102 h 41643"/>
                      <a:gd name="connsiteX28" fmla="*/ 27505 w 33507"/>
                      <a:gd name="connsiteY28" fmla="*/ 35637 h 41643"/>
                      <a:gd name="connsiteX29" fmla="*/ 31754 w 33507"/>
                      <a:gd name="connsiteY29" fmla="*/ 2211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422"/>
                        </a:moveTo>
                        <a:cubicBezTo>
                          <a:pt x="13491" y="19422"/>
                          <a:pt x="9842" y="18821"/>
                          <a:pt x="7810" y="17620"/>
                        </a:cubicBezTo>
                        <a:cubicBezTo>
                          <a:pt x="5778" y="16419"/>
                          <a:pt x="4762" y="14364"/>
                          <a:pt x="4762" y="11455"/>
                        </a:cubicBezTo>
                        <a:cubicBezTo>
                          <a:pt x="4762" y="9144"/>
                          <a:pt x="5525" y="7308"/>
                          <a:pt x="7051" y="5948"/>
                        </a:cubicBezTo>
                        <a:cubicBezTo>
                          <a:pt x="8577" y="4596"/>
                          <a:pt x="10647" y="3920"/>
                          <a:pt x="13261" y="3920"/>
                        </a:cubicBezTo>
                        <a:cubicBezTo>
                          <a:pt x="16879" y="3920"/>
                          <a:pt x="19780" y="5200"/>
                          <a:pt x="21964" y="7761"/>
                        </a:cubicBezTo>
                        <a:cubicBezTo>
                          <a:pt x="24147" y="10322"/>
                          <a:pt x="25238" y="13726"/>
                          <a:pt x="25238" y="17971"/>
                        </a:cubicBezTo>
                        <a:lnTo>
                          <a:pt x="25238" y="19422"/>
                        </a:lnTo>
                        <a:lnTo>
                          <a:pt x="18757" y="19422"/>
                        </a:lnTo>
                        <a:close/>
                        <a:moveTo>
                          <a:pt x="31754" y="22119"/>
                        </a:moveTo>
                        <a:lnTo>
                          <a:pt x="31754" y="-511"/>
                        </a:lnTo>
                        <a:lnTo>
                          <a:pt x="25238" y="-511"/>
                        </a:lnTo>
                        <a:lnTo>
                          <a:pt x="25238" y="5506"/>
                        </a:lnTo>
                        <a:cubicBezTo>
                          <a:pt x="23750" y="3104"/>
                          <a:pt x="21896" y="1329"/>
                          <a:pt x="19675" y="181"/>
                        </a:cubicBezTo>
                        <a:cubicBezTo>
                          <a:pt x="17454" y="-968"/>
                          <a:pt x="14738" y="-1542"/>
                          <a:pt x="11527" y="-1542"/>
                        </a:cubicBezTo>
                        <a:cubicBezTo>
                          <a:pt x="7470" y="-1542"/>
                          <a:pt x="4241" y="-401"/>
                          <a:pt x="1839" y="1880"/>
                        </a:cubicBezTo>
                        <a:cubicBezTo>
                          <a:pt x="-556" y="4162"/>
                          <a:pt x="-1753" y="7214"/>
                          <a:pt x="-1753" y="11036"/>
                        </a:cubicBezTo>
                        <a:cubicBezTo>
                          <a:pt x="-1753" y="15493"/>
                          <a:pt x="-261" y="18855"/>
                          <a:pt x="2723" y="21121"/>
                        </a:cubicBezTo>
                        <a:cubicBezTo>
                          <a:pt x="5714" y="23388"/>
                          <a:pt x="10171" y="24521"/>
                          <a:pt x="16094" y="24521"/>
                        </a:cubicBezTo>
                        <a:lnTo>
                          <a:pt x="25238" y="24521"/>
                        </a:lnTo>
                        <a:lnTo>
                          <a:pt x="25238" y="25167"/>
                        </a:lnTo>
                        <a:cubicBezTo>
                          <a:pt x="25238" y="28166"/>
                          <a:pt x="24253" y="30485"/>
                          <a:pt x="22281" y="32124"/>
                        </a:cubicBezTo>
                        <a:cubicBezTo>
                          <a:pt x="20309" y="33764"/>
                          <a:pt x="17541" y="34583"/>
                          <a:pt x="13975" y="34583"/>
                        </a:cubicBezTo>
                        <a:cubicBezTo>
                          <a:pt x="11708" y="34583"/>
                          <a:pt x="9499" y="34311"/>
                          <a:pt x="7346" y="33767"/>
                        </a:cubicBezTo>
                        <a:cubicBezTo>
                          <a:pt x="5200" y="33223"/>
                          <a:pt x="3138" y="32408"/>
                          <a:pt x="1159" y="31320"/>
                        </a:cubicBezTo>
                        <a:lnTo>
                          <a:pt x="1159" y="37348"/>
                        </a:lnTo>
                        <a:cubicBezTo>
                          <a:pt x="3538" y="38270"/>
                          <a:pt x="5850" y="38957"/>
                          <a:pt x="8094" y="39411"/>
                        </a:cubicBezTo>
                        <a:cubicBezTo>
                          <a:pt x="10337" y="39871"/>
                          <a:pt x="12521" y="40102"/>
                          <a:pt x="14643" y="40102"/>
                        </a:cubicBezTo>
                        <a:cubicBezTo>
                          <a:pt x="20385" y="40102"/>
                          <a:pt x="24672" y="38614"/>
                          <a:pt x="27505" y="35637"/>
                        </a:cubicBezTo>
                        <a:cubicBezTo>
                          <a:pt x="30338" y="32668"/>
                          <a:pt x="31754" y="28162"/>
                          <a:pt x="31754" y="22119"/>
                        </a:cubicBezTo>
                        <a:close/>
                      </a:path>
                    </a:pathLst>
                  </a:custGeom>
                  <a:solidFill>
                    <a:srgbClr val="262626"/>
                  </a:solidFill>
                  <a:ln w="11"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64FEC328-C70A-CB8F-4047-35EECBE2E488}"/>
                      </a:ext>
                    </a:extLst>
                  </p:cNvPr>
                  <p:cNvSpPr/>
                  <p:nvPr/>
                </p:nvSpPr>
                <p:spPr>
                  <a:xfrm rot="-5400000" flipV="1">
                    <a:off x="2716477" y="3089821"/>
                    <a:ext cx="24748" cy="50924"/>
                  </a:xfrm>
                  <a:custGeom>
                    <a:avLst/>
                    <a:gdLst>
                      <a:gd name="connsiteX0" fmla="*/ 10176 w 24748"/>
                      <a:gd name="connsiteY0" fmla="*/ 48876 h 50924"/>
                      <a:gd name="connsiteX1" fmla="*/ 10176 w 24748"/>
                      <a:gd name="connsiteY1" fmla="*/ 37612 h 50924"/>
                      <a:gd name="connsiteX2" fmla="*/ 23592 w 24748"/>
                      <a:gd name="connsiteY2" fmla="*/ 37612 h 50924"/>
                      <a:gd name="connsiteX3" fmla="*/ 23592 w 24748"/>
                      <a:gd name="connsiteY3" fmla="*/ 32547 h 50924"/>
                      <a:gd name="connsiteX4" fmla="*/ 10176 w 24748"/>
                      <a:gd name="connsiteY4" fmla="*/ 32547 h 50924"/>
                      <a:gd name="connsiteX5" fmla="*/ 10176 w 24748"/>
                      <a:gd name="connsiteY5" fmla="*/ 11017 h 50924"/>
                      <a:gd name="connsiteX6" fmla="*/ 11501 w 24748"/>
                      <a:gd name="connsiteY6" fmla="*/ 4784 h 50924"/>
                      <a:gd name="connsiteX7" fmla="*/ 16907 w 24748"/>
                      <a:gd name="connsiteY7" fmla="*/ 3402 h 50924"/>
                      <a:gd name="connsiteX8" fmla="*/ 23592 w 24748"/>
                      <a:gd name="connsiteY8" fmla="*/ 3402 h 50924"/>
                      <a:gd name="connsiteX9" fmla="*/ 23592 w 24748"/>
                      <a:gd name="connsiteY9" fmla="*/ -2049 h 50924"/>
                      <a:gd name="connsiteX10" fmla="*/ 16907 w 24748"/>
                      <a:gd name="connsiteY10" fmla="*/ -2049 h 50924"/>
                      <a:gd name="connsiteX11" fmla="*/ 6493 w 24748"/>
                      <a:gd name="connsiteY11" fmla="*/ 762 h 50924"/>
                      <a:gd name="connsiteX12" fmla="*/ 3626 w 24748"/>
                      <a:gd name="connsiteY12" fmla="*/ 11017 h 50924"/>
                      <a:gd name="connsiteX13" fmla="*/ 3626 w 24748"/>
                      <a:gd name="connsiteY13" fmla="*/ 32547 h 50924"/>
                      <a:gd name="connsiteX14" fmla="*/ -1156 w 24748"/>
                      <a:gd name="connsiteY14" fmla="*/ 32547 h 50924"/>
                      <a:gd name="connsiteX15" fmla="*/ -1156 w 24748"/>
                      <a:gd name="connsiteY15" fmla="*/ 37612 h 50924"/>
                      <a:gd name="connsiteX16" fmla="*/ 3626 w 24748"/>
                      <a:gd name="connsiteY16" fmla="*/ 37612 h 50924"/>
                      <a:gd name="connsiteX17" fmla="*/ 3626 w 24748"/>
                      <a:gd name="connsiteY17" fmla="*/ 48876 h 50924"/>
                      <a:gd name="connsiteX18" fmla="*/ 10176 w 24748"/>
                      <a:gd name="connsiteY18" fmla="*/ 48876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8876"/>
                        </a:moveTo>
                        <a:lnTo>
                          <a:pt x="10176" y="37612"/>
                        </a:lnTo>
                        <a:lnTo>
                          <a:pt x="23592" y="37612"/>
                        </a:lnTo>
                        <a:lnTo>
                          <a:pt x="23592" y="32547"/>
                        </a:lnTo>
                        <a:lnTo>
                          <a:pt x="10176" y="32547"/>
                        </a:lnTo>
                        <a:lnTo>
                          <a:pt x="10176" y="11017"/>
                        </a:lnTo>
                        <a:cubicBezTo>
                          <a:pt x="10176" y="7783"/>
                          <a:pt x="10618" y="5706"/>
                          <a:pt x="11501" y="4784"/>
                        </a:cubicBezTo>
                        <a:cubicBezTo>
                          <a:pt x="12385" y="3863"/>
                          <a:pt x="14187" y="3402"/>
                          <a:pt x="16907" y="3402"/>
                        </a:cubicBezTo>
                        <a:lnTo>
                          <a:pt x="23592" y="3402"/>
                        </a:lnTo>
                        <a:lnTo>
                          <a:pt x="23592" y="-2049"/>
                        </a:lnTo>
                        <a:lnTo>
                          <a:pt x="16907" y="-2049"/>
                        </a:lnTo>
                        <a:cubicBezTo>
                          <a:pt x="11875" y="-2049"/>
                          <a:pt x="8404" y="-1112"/>
                          <a:pt x="6493" y="762"/>
                        </a:cubicBezTo>
                        <a:cubicBezTo>
                          <a:pt x="4582" y="2643"/>
                          <a:pt x="3626" y="6061"/>
                          <a:pt x="3626" y="11017"/>
                        </a:cubicBezTo>
                        <a:lnTo>
                          <a:pt x="3626" y="32547"/>
                        </a:lnTo>
                        <a:lnTo>
                          <a:pt x="-1156" y="32547"/>
                        </a:lnTo>
                        <a:lnTo>
                          <a:pt x="-1156" y="37612"/>
                        </a:lnTo>
                        <a:lnTo>
                          <a:pt x="3626" y="37612"/>
                        </a:lnTo>
                        <a:lnTo>
                          <a:pt x="3626" y="48876"/>
                        </a:lnTo>
                        <a:lnTo>
                          <a:pt x="10176" y="48876"/>
                        </a:lnTo>
                        <a:close/>
                      </a:path>
                    </a:pathLst>
                  </a:custGeom>
                  <a:solidFill>
                    <a:srgbClr val="262626"/>
                  </a:solidFill>
                  <a:ln w="11"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51CB5390-FA0D-E15E-F3E1-AA2CE2DD18D0}"/>
                      </a:ext>
                    </a:extLst>
                  </p:cNvPr>
                  <p:cNvSpPr/>
                  <p:nvPr/>
                </p:nvSpPr>
                <p:spPr>
                  <a:xfrm rot="-5400000" flipV="1">
                    <a:off x="2723502" y="3063528"/>
                    <a:ext cx="6515" cy="55105"/>
                  </a:xfrm>
                  <a:custGeom>
                    <a:avLst/>
                    <a:gdLst>
                      <a:gd name="connsiteX0" fmla="*/ -783 w 6515"/>
                      <a:gd name="connsiteY0" fmla="*/ 37423 h 55105"/>
                      <a:gd name="connsiteX1" fmla="*/ 5733 w 6515"/>
                      <a:gd name="connsiteY1" fmla="*/ 37423 h 55105"/>
                      <a:gd name="connsiteX2" fmla="*/ 5733 w 6515"/>
                      <a:gd name="connsiteY2" fmla="*/ -2237 h 55105"/>
                      <a:gd name="connsiteX3" fmla="*/ -783 w 6515"/>
                      <a:gd name="connsiteY3" fmla="*/ -2237 h 55105"/>
                      <a:gd name="connsiteX4" fmla="*/ -783 w 6515"/>
                      <a:gd name="connsiteY4" fmla="*/ 37423 h 55105"/>
                      <a:gd name="connsiteX5" fmla="*/ -783 w 6515"/>
                      <a:gd name="connsiteY5" fmla="*/ 52868 h 55105"/>
                      <a:gd name="connsiteX6" fmla="*/ 5733 w 6515"/>
                      <a:gd name="connsiteY6" fmla="*/ 52868 h 55105"/>
                      <a:gd name="connsiteX7" fmla="*/ 5733 w 6515"/>
                      <a:gd name="connsiteY7" fmla="*/ 44608 h 55105"/>
                      <a:gd name="connsiteX8" fmla="*/ -783 w 6515"/>
                      <a:gd name="connsiteY8" fmla="*/ 44608 h 55105"/>
                      <a:gd name="connsiteX9" fmla="*/ -783 w 6515"/>
                      <a:gd name="connsiteY9" fmla="*/ 52868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423"/>
                        </a:moveTo>
                        <a:lnTo>
                          <a:pt x="5733" y="37423"/>
                        </a:lnTo>
                        <a:lnTo>
                          <a:pt x="5733" y="-2237"/>
                        </a:lnTo>
                        <a:lnTo>
                          <a:pt x="-783" y="-2237"/>
                        </a:lnTo>
                        <a:lnTo>
                          <a:pt x="-783" y="37423"/>
                        </a:lnTo>
                        <a:close/>
                        <a:moveTo>
                          <a:pt x="-783" y="52868"/>
                        </a:moveTo>
                        <a:lnTo>
                          <a:pt x="5733" y="52868"/>
                        </a:lnTo>
                        <a:lnTo>
                          <a:pt x="5733" y="44608"/>
                        </a:lnTo>
                        <a:lnTo>
                          <a:pt x="-783" y="44608"/>
                        </a:lnTo>
                        <a:lnTo>
                          <a:pt x="-783" y="52868"/>
                        </a:lnTo>
                        <a:close/>
                      </a:path>
                    </a:pathLst>
                  </a:custGeom>
                  <a:solidFill>
                    <a:srgbClr val="262626"/>
                  </a:solidFill>
                  <a:ln w="11"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2D4414F5-52B3-9C52-0FDF-5D8E8C33D4C8}"/>
                      </a:ext>
                    </a:extLst>
                  </p:cNvPr>
                  <p:cNvSpPr/>
                  <p:nvPr/>
                </p:nvSpPr>
                <p:spPr>
                  <a:xfrm rot="-5400000" flipV="1">
                    <a:off x="2716318" y="3037996"/>
                    <a:ext cx="36408" cy="41643"/>
                  </a:xfrm>
                  <a:custGeom>
                    <a:avLst/>
                    <a:gdLst>
                      <a:gd name="connsiteX0" fmla="*/ 16348 w 36408"/>
                      <a:gd name="connsiteY0" fmla="*/ 34568 h 41643"/>
                      <a:gd name="connsiteX1" fmla="*/ 8065 w 36408"/>
                      <a:gd name="connsiteY1" fmla="*/ 30477 h 41643"/>
                      <a:gd name="connsiteX2" fmla="*/ 5016 w 36408"/>
                      <a:gd name="connsiteY2" fmla="*/ 19270 h 41643"/>
                      <a:gd name="connsiteX3" fmla="*/ 8042 w 36408"/>
                      <a:gd name="connsiteY3" fmla="*/ 8063 h 41643"/>
                      <a:gd name="connsiteX4" fmla="*/ 16348 w 36408"/>
                      <a:gd name="connsiteY4" fmla="*/ 3972 h 41643"/>
                      <a:gd name="connsiteX5" fmla="*/ 24597 w 36408"/>
                      <a:gd name="connsiteY5" fmla="*/ 8074 h 41643"/>
                      <a:gd name="connsiteX6" fmla="*/ 27646 w 36408"/>
                      <a:gd name="connsiteY6" fmla="*/ 19270 h 41643"/>
                      <a:gd name="connsiteX7" fmla="*/ 24597 w 36408"/>
                      <a:gd name="connsiteY7" fmla="*/ 30443 h 41643"/>
                      <a:gd name="connsiteX8" fmla="*/ 16348 w 36408"/>
                      <a:gd name="connsiteY8" fmla="*/ 34568 h 41643"/>
                      <a:gd name="connsiteX9" fmla="*/ 16348 w 36408"/>
                      <a:gd name="connsiteY9" fmla="*/ 40086 h 41643"/>
                      <a:gd name="connsiteX10" fmla="*/ 29697 w 36408"/>
                      <a:gd name="connsiteY10" fmla="*/ 34556 h 41643"/>
                      <a:gd name="connsiteX11" fmla="*/ 34558 w 36408"/>
                      <a:gd name="connsiteY11" fmla="*/ 19270 h 41643"/>
                      <a:gd name="connsiteX12" fmla="*/ 29697 w 36408"/>
                      <a:gd name="connsiteY12" fmla="*/ 3984 h 41643"/>
                      <a:gd name="connsiteX13" fmla="*/ 16348 w 36408"/>
                      <a:gd name="connsiteY13" fmla="*/ -1557 h 41643"/>
                      <a:gd name="connsiteX14" fmla="*/ 2977 w 36408"/>
                      <a:gd name="connsiteY14" fmla="*/ 3984 h 41643"/>
                      <a:gd name="connsiteX15" fmla="*/ -1850 w 36408"/>
                      <a:gd name="connsiteY15" fmla="*/ 19270 h 41643"/>
                      <a:gd name="connsiteX16" fmla="*/ 2977 w 36408"/>
                      <a:gd name="connsiteY16" fmla="*/ 34556 h 41643"/>
                      <a:gd name="connsiteX17" fmla="*/ 16348 w 36408"/>
                      <a:gd name="connsiteY17" fmla="*/ 4008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568"/>
                        </a:moveTo>
                        <a:cubicBezTo>
                          <a:pt x="12858" y="34568"/>
                          <a:pt x="10097" y="33204"/>
                          <a:pt x="8065" y="30477"/>
                        </a:cubicBezTo>
                        <a:cubicBezTo>
                          <a:pt x="6033" y="27750"/>
                          <a:pt x="5016" y="24014"/>
                          <a:pt x="5016" y="19270"/>
                        </a:cubicBezTo>
                        <a:cubicBezTo>
                          <a:pt x="5016" y="14526"/>
                          <a:pt x="6025" y="10790"/>
                          <a:pt x="8042" y="8063"/>
                        </a:cubicBezTo>
                        <a:cubicBezTo>
                          <a:pt x="10067" y="5336"/>
                          <a:pt x="12835" y="3972"/>
                          <a:pt x="16348" y="3972"/>
                        </a:cubicBezTo>
                        <a:cubicBezTo>
                          <a:pt x="19823" y="3972"/>
                          <a:pt x="22573" y="5340"/>
                          <a:pt x="24597" y="8074"/>
                        </a:cubicBezTo>
                        <a:cubicBezTo>
                          <a:pt x="26630" y="10817"/>
                          <a:pt x="27646" y="14548"/>
                          <a:pt x="27646" y="19270"/>
                        </a:cubicBezTo>
                        <a:cubicBezTo>
                          <a:pt x="27646" y="23969"/>
                          <a:pt x="26630" y="27693"/>
                          <a:pt x="24597" y="30443"/>
                        </a:cubicBezTo>
                        <a:cubicBezTo>
                          <a:pt x="22573" y="33193"/>
                          <a:pt x="19823" y="34568"/>
                          <a:pt x="16348" y="34568"/>
                        </a:cubicBezTo>
                        <a:close/>
                        <a:moveTo>
                          <a:pt x="16348" y="40086"/>
                        </a:moveTo>
                        <a:cubicBezTo>
                          <a:pt x="22014" y="40086"/>
                          <a:pt x="26463" y="38243"/>
                          <a:pt x="29697" y="34556"/>
                        </a:cubicBezTo>
                        <a:cubicBezTo>
                          <a:pt x="32938" y="30877"/>
                          <a:pt x="34558" y="25782"/>
                          <a:pt x="34558" y="19270"/>
                        </a:cubicBezTo>
                        <a:cubicBezTo>
                          <a:pt x="34558" y="12781"/>
                          <a:pt x="32938" y="7685"/>
                          <a:pt x="29697" y="3984"/>
                        </a:cubicBezTo>
                        <a:cubicBezTo>
                          <a:pt x="26463" y="290"/>
                          <a:pt x="22014" y="-1557"/>
                          <a:pt x="16348" y="-1557"/>
                        </a:cubicBezTo>
                        <a:cubicBezTo>
                          <a:pt x="10660" y="-1557"/>
                          <a:pt x="6203" y="290"/>
                          <a:pt x="2977" y="3984"/>
                        </a:cubicBezTo>
                        <a:cubicBezTo>
                          <a:pt x="-241" y="7685"/>
                          <a:pt x="-1850" y="12781"/>
                          <a:pt x="-1850" y="19270"/>
                        </a:cubicBezTo>
                        <a:cubicBezTo>
                          <a:pt x="-1850" y="25782"/>
                          <a:pt x="-241" y="30877"/>
                          <a:pt x="2977" y="34556"/>
                        </a:cubicBezTo>
                        <a:cubicBezTo>
                          <a:pt x="6203" y="38243"/>
                          <a:pt x="10660" y="40086"/>
                          <a:pt x="16348" y="40086"/>
                        </a:cubicBezTo>
                        <a:close/>
                      </a:path>
                    </a:pathLst>
                  </a:custGeom>
                  <a:solidFill>
                    <a:srgbClr val="262626"/>
                  </a:solidFill>
                  <a:ln w="11"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9C0E9597-A86E-4BE9-256D-9C12C6851DBB}"/>
                      </a:ext>
                    </a:extLst>
                  </p:cNvPr>
                  <p:cNvSpPr/>
                  <p:nvPr/>
                </p:nvSpPr>
                <p:spPr>
                  <a:xfrm rot="-5400000" flipV="1">
                    <a:off x="2717395" y="2993151"/>
                    <a:ext cx="33224" cy="40612"/>
                  </a:xfrm>
                  <a:custGeom>
                    <a:avLst/>
                    <a:gdLst>
                      <a:gd name="connsiteX0" fmla="*/ 31286 w 33224"/>
                      <a:gd name="connsiteY0" fmla="*/ 22333 h 40612"/>
                      <a:gd name="connsiteX1" fmla="*/ 31286 w 33224"/>
                      <a:gd name="connsiteY1" fmla="*/ -1610 h 40612"/>
                      <a:gd name="connsiteX2" fmla="*/ 24771 w 33224"/>
                      <a:gd name="connsiteY2" fmla="*/ -1610 h 40612"/>
                      <a:gd name="connsiteX3" fmla="*/ 24771 w 33224"/>
                      <a:gd name="connsiteY3" fmla="*/ 22118 h 40612"/>
                      <a:gd name="connsiteX4" fmla="*/ 22572 w 33224"/>
                      <a:gd name="connsiteY4" fmla="*/ 30537 h 40612"/>
                      <a:gd name="connsiteX5" fmla="*/ 15989 w 33224"/>
                      <a:gd name="connsiteY5" fmla="*/ 33336 h 40612"/>
                      <a:gd name="connsiteX6" fmla="*/ 7660 w 33224"/>
                      <a:gd name="connsiteY6" fmla="*/ 29971 h 40612"/>
                      <a:gd name="connsiteX7" fmla="*/ 4612 w 33224"/>
                      <a:gd name="connsiteY7" fmla="*/ 20803 h 40612"/>
                      <a:gd name="connsiteX8" fmla="*/ 4612 w 33224"/>
                      <a:gd name="connsiteY8" fmla="*/ -1610 h 40612"/>
                      <a:gd name="connsiteX9" fmla="*/ -1938 w 33224"/>
                      <a:gd name="connsiteY9" fmla="*/ -1610 h 40612"/>
                      <a:gd name="connsiteX10" fmla="*/ -1938 w 33224"/>
                      <a:gd name="connsiteY10" fmla="*/ 38050 h 40612"/>
                      <a:gd name="connsiteX11" fmla="*/ 4612 w 33224"/>
                      <a:gd name="connsiteY11" fmla="*/ 38050 h 40612"/>
                      <a:gd name="connsiteX12" fmla="*/ 4612 w 33224"/>
                      <a:gd name="connsiteY12" fmla="*/ 31886 h 40612"/>
                      <a:gd name="connsiteX13" fmla="*/ 10119 w 33224"/>
                      <a:gd name="connsiteY13" fmla="*/ 37234 h 40612"/>
                      <a:gd name="connsiteX14" fmla="*/ 17439 w 33224"/>
                      <a:gd name="connsiteY14" fmla="*/ 39002 h 40612"/>
                      <a:gd name="connsiteX15" fmla="*/ 27773 w 33224"/>
                      <a:gd name="connsiteY15" fmla="*/ 34775 h 40612"/>
                      <a:gd name="connsiteX16" fmla="*/ 31286 w 33224"/>
                      <a:gd name="connsiteY16" fmla="*/ 22333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333"/>
                        </a:moveTo>
                        <a:lnTo>
                          <a:pt x="31286" y="-1610"/>
                        </a:lnTo>
                        <a:lnTo>
                          <a:pt x="24771" y="-1610"/>
                        </a:lnTo>
                        <a:lnTo>
                          <a:pt x="24771" y="22118"/>
                        </a:lnTo>
                        <a:cubicBezTo>
                          <a:pt x="24771" y="25872"/>
                          <a:pt x="24038" y="28679"/>
                          <a:pt x="22572" y="30537"/>
                        </a:cubicBezTo>
                        <a:cubicBezTo>
                          <a:pt x="21107" y="32403"/>
                          <a:pt x="18912" y="33336"/>
                          <a:pt x="15989" y="33336"/>
                        </a:cubicBezTo>
                        <a:cubicBezTo>
                          <a:pt x="12468" y="33336"/>
                          <a:pt x="9692" y="32214"/>
                          <a:pt x="7660" y="29971"/>
                        </a:cubicBezTo>
                        <a:cubicBezTo>
                          <a:pt x="5628" y="27735"/>
                          <a:pt x="4612" y="24679"/>
                          <a:pt x="4612" y="20803"/>
                        </a:cubicBezTo>
                        <a:lnTo>
                          <a:pt x="4612" y="-1610"/>
                        </a:lnTo>
                        <a:lnTo>
                          <a:pt x="-1938" y="-1610"/>
                        </a:lnTo>
                        <a:lnTo>
                          <a:pt x="-1938" y="38050"/>
                        </a:lnTo>
                        <a:lnTo>
                          <a:pt x="4612" y="38050"/>
                        </a:lnTo>
                        <a:lnTo>
                          <a:pt x="4612" y="31886"/>
                        </a:lnTo>
                        <a:cubicBezTo>
                          <a:pt x="6175" y="34273"/>
                          <a:pt x="8011" y="36056"/>
                          <a:pt x="10119" y="37234"/>
                        </a:cubicBezTo>
                        <a:cubicBezTo>
                          <a:pt x="12234" y="38413"/>
                          <a:pt x="14674" y="39002"/>
                          <a:pt x="17439" y="39002"/>
                        </a:cubicBezTo>
                        <a:cubicBezTo>
                          <a:pt x="21994" y="39002"/>
                          <a:pt x="25439" y="37593"/>
                          <a:pt x="27773" y="34775"/>
                        </a:cubicBezTo>
                        <a:cubicBezTo>
                          <a:pt x="30115" y="31957"/>
                          <a:pt x="31286" y="27810"/>
                          <a:pt x="31286" y="22333"/>
                        </a:cubicBezTo>
                        <a:close/>
                      </a:path>
                    </a:pathLst>
                  </a:custGeom>
                  <a:solidFill>
                    <a:srgbClr val="262626"/>
                  </a:solidFill>
                  <a:ln w="11" cap="flat">
                    <a:noFill/>
                    <a:prstDash val="solid"/>
                    <a:round/>
                  </a:ln>
                </p:spPr>
                <p:txBody>
                  <a:bodyPr rtlCol="0" anchor="ctr"/>
                  <a:lstStyle/>
                  <a:p>
                    <a:endParaRPr lang="en-US"/>
                  </a:p>
                </p:txBody>
              </p:sp>
            </p:grpSp>
          </p:grpSp>
          <p:sp>
            <p:nvSpPr>
              <p:cNvPr id="116" name="Freeform: Shape 115">
                <a:extLst>
                  <a:ext uri="{FF2B5EF4-FFF2-40B4-BE49-F238E27FC236}">
                    <a16:creationId xmlns:a16="http://schemas.microsoft.com/office/drawing/2014/main" id="{339F1A28-3C96-9785-1217-4CD4112C3959}"/>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AD8F485-A46E-DD16-AE52-7D2DADC031D7}"/>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67D6DF7-D8DC-578B-4631-3BBDEA3826B8}"/>
                  </a:ext>
                </a:extLst>
              </p:cNvPr>
              <p:cNvSpPr/>
              <p:nvPr/>
            </p:nvSpPr>
            <p:spPr>
              <a:xfrm>
                <a:off x="3118296" y="2670347"/>
                <a:ext cx="254365" cy="461670"/>
              </a:xfrm>
              <a:custGeom>
                <a:avLst/>
                <a:gdLst>
                  <a:gd name="connsiteX0" fmla="*/ 0 w 254365"/>
                  <a:gd name="connsiteY0" fmla="*/ 461671 h 461670"/>
                  <a:gd name="connsiteX1" fmla="*/ 254366 w 254365"/>
                  <a:gd name="connsiteY1" fmla="*/ 461671 h 461670"/>
                  <a:gd name="connsiteX2" fmla="*/ 254366 w 254365"/>
                  <a:gd name="connsiteY2" fmla="*/ 0 h 461670"/>
                  <a:gd name="connsiteX3" fmla="*/ 0 w 254365"/>
                  <a:gd name="connsiteY3" fmla="*/ 0 h 461670"/>
                  <a:gd name="connsiteX4" fmla="*/ 0 w 254365"/>
                  <a:gd name="connsiteY4" fmla="*/ 461671 h 46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670">
                    <a:moveTo>
                      <a:pt x="0" y="461671"/>
                    </a:moveTo>
                    <a:lnTo>
                      <a:pt x="254366" y="461671"/>
                    </a:lnTo>
                    <a:lnTo>
                      <a:pt x="254366" y="0"/>
                    </a:lnTo>
                    <a:lnTo>
                      <a:pt x="0" y="0"/>
                    </a:lnTo>
                    <a:lnTo>
                      <a:pt x="0" y="461671"/>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A95062-DD79-B3C5-CE6F-6CE1665BCDE0}"/>
                  </a:ext>
                </a:extLst>
              </p:cNvPr>
              <p:cNvSpPr/>
              <p:nvPr/>
            </p:nvSpPr>
            <p:spPr>
              <a:xfrm>
                <a:off x="3245482" y="3132018"/>
                <a:ext cx="6043" cy="692442"/>
              </a:xfrm>
              <a:custGeom>
                <a:avLst/>
                <a:gdLst>
                  <a:gd name="connsiteX0" fmla="*/ 0 w 6043"/>
                  <a:gd name="connsiteY0" fmla="*/ 0 h 692442"/>
                  <a:gd name="connsiteX1" fmla="*/ 0 w 6043"/>
                  <a:gd name="connsiteY1" fmla="*/ 692443 h 692442"/>
                </a:gdLst>
                <a:ahLst/>
                <a:cxnLst>
                  <a:cxn ang="0">
                    <a:pos x="connsiteX0" y="connsiteY0"/>
                  </a:cxn>
                  <a:cxn ang="0">
                    <a:pos x="connsiteX1" y="connsiteY1"/>
                  </a:cxn>
                </a:cxnLst>
                <a:rect l="l" t="t" r="r" b="b"/>
                <a:pathLst>
                  <a:path w="6043" h="692442">
                    <a:moveTo>
                      <a:pt x="0" y="0"/>
                    </a:moveTo>
                    <a:lnTo>
                      <a:pt x="0" y="692443"/>
                    </a:lnTo>
                  </a:path>
                </a:pathLst>
              </a:custGeom>
              <a:noFill/>
              <a:ln w="6041" cap="flat">
                <a:solidFill>
                  <a:srgbClr val="48484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CA3C79B-5F55-A677-B1DE-5503CB29936D}"/>
                  </a:ext>
                </a:extLst>
              </p:cNvPr>
              <p:cNvSpPr/>
              <p:nvPr/>
            </p:nvSpPr>
            <p:spPr>
              <a:xfrm>
                <a:off x="3245482" y="2470047"/>
                <a:ext cx="6043" cy="200300"/>
              </a:xfrm>
              <a:custGeom>
                <a:avLst/>
                <a:gdLst>
                  <a:gd name="connsiteX0" fmla="*/ 0 w 6043"/>
                  <a:gd name="connsiteY0" fmla="*/ 200301 h 200300"/>
                  <a:gd name="connsiteX1" fmla="*/ 0 w 6043"/>
                  <a:gd name="connsiteY1" fmla="*/ 0 h 200300"/>
                </a:gdLst>
                <a:ahLst/>
                <a:cxnLst>
                  <a:cxn ang="0">
                    <a:pos x="connsiteX0" y="connsiteY0"/>
                  </a:cxn>
                  <a:cxn ang="0">
                    <a:pos x="connsiteX1" y="connsiteY1"/>
                  </a:cxn>
                </a:cxnLst>
                <a:rect l="l" t="t" r="r" b="b"/>
                <a:pathLst>
                  <a:path w="6043" h="200300">
                    <a:moveTo>
                      <a:pt x="0" y="200301"/>
                    </a:moveTo>
                    <a:lnTo>
                      <a:pt x="0" y="0"/>
                    </a:lnTo>
                  </a:path>
                </a:pathLst>
              </a:custGeom>
              <a:noFill/>
              <a:ln w="6041" cap="flat">
                <a:solidFill>
                  <a:srgbClr val="48484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466F6619-5F74-47F9-946B-1BA3C375682F}"/>
                  </a:ext>
                </a:extLst>
              </p:cNvPr>
              <p:cNvSpPr/>
              <p:nvPr/>
            </p:nvSpPr>
            <p:spPr>
              <a:xfrm>
                <a:off x="3181892" y="3824461"/>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61EFB641-9E07-0762-C001-7A54520DCEE5}"/>
                  </a:ext>
                </a:extLst>
              </p:cNvPr>
              <p:cNvSpPr/>
              <p:nvPr/>
            </p:nvSpPr>
            <p:spPr>
              <a:xfrm>
                <a:off x="3181892" y="247004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5FCADA1B-FCAD-13C0-1443-493AE17F8D32}"/>
                  </a:ext>
                </a:extLst>
              </p:cNvPr>
              <p:cNvSpPr/>
              <p:nvPr/>
            </p:nvSpPr>
            <p:spPr>
              <a:xfrm>
                <a:off x="4390132" y="2491969"/>
                <a:ext cx="254366" cy="114884"/>
              </a:xfrm>
              <a:custGeom>
                <a:avLst/>
                <a:gdLst>
                  <a:gd name="connsiteX0" fmla="*/ 0 w 254366"/>
                  <a:gd name="connsiteY0" fmla="*/ 114884 h 114884"/>
                  <a:gd name="connsiteX1" fmla="*/ 254366 w 254366"/>
                  <a:gd name="connsiteY1" fmla="*/ 114884 h 114884"/>
                  <a:gd name="connsiteX2" fmla="*/ 254366 w 254366"/>
                  <a:gd name="connsiteY2" fmla="*/ 0 h 114884"/>
                  <a:gd name="connsiteX3" fmla="*/ 0 w 254366"/>
                  <a:gd name="connsiteY3" fmla="*/ 0 h 114884"/>
                  <a:gd name="connsiteX4" fmla="*/ 0 w 254366"/>
                  <a:gd name="connsiteY4" fmla="*/ 114884 h 1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14884">
                    <a:moveTo>
                      <a:pt x="0" y="114884"/>
                    </a:moveTo>
                    <a:lnTo>
                      <a:pt x="254366" y="114884"/>
                    </a:lnTo>
                    <a:lnTo>
                      <a:pt x="254366" y="0"/>
                    </a:lnTo>
                    <a:lnTo>
                      <a:pt x="0" y="0"/>
                    </a:lnTo>
                    <a:lnTo>
                      <a:pt x="0" y="11488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7389804-ABAB-55D7-C69A-46FB46ECE4BA}"/>
                  </a:ext>
                </a:extLst>
              </p:cNvPr>
              <p:cNvSpPr/>
              <p:nvPr/>
            </p:nvSpPr>
            <p:spPr>
              <a:xfrm>
                <a:off x="4517318" y="2606854"/>
                <a:ext cx="6043" cy="172312"/>
              </a:xfrm>
              <a:custGeom>
                <a:avLst/>
                <a:gdLst>
                  <a:gd name="connsiteX0" fmla="*/ 0 w 6043"/>
                  <a:gd name="connsiteY0" fmla="*/ 0 h 172312"/>
                  <a:gd name="connsiteX1" fmla="*/ 0 w 6043"/>
                  <a:gd name="connsiteY1" fmla="*/ 172313 h 172312"/>
                </a:gdLst>
                <a:ahLst/>
                <a:cxnLst>
                  <a:cxn ang="0">
                    <a:pos x="connsiteX0" y="connsiteY0"/>
                  </a:cxn>
                  <a:cxn ang="0">
                    <a:pos x="connsiteX1" y="connsiteY1"/>
                  </a:cxn>
                </a:cxnLst>
                <a:rect l="l" t="t" r="r" b="b"/>
                <a:pathLst>
                  <a:path w="6043" h="172312">
                    <a:moveTo>
                      <a:pt x="0" y="0"/>
                    </a:moveTo>
                    <a:lnTo>
                      <a:pt x="0" y="172313"/>
                    </a:lnTo>
                  </a:path>
                </a:pathLst>
              </a:custGeom>
              <a:noFill/>
              <a:ln w="6041" cap="flat">
                <a:solidFill>
                  <a:srgbClr val="484848"/>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C046854-27BB-3593-2A35-A8C03444A740}"/>
                  </a:ext>
                </a:extLst>
              </p:cNvPr>
              <p:cNvSpPr/>
              <p:nvPr/>
            </p:nvSpPr>
            <p:spPr>
              <a:xfrm>
                <a:off x="4517318" y="2461869"/>
                <a:ext cx="6043" cy="30100"/>
              </a:xfrm>
              <a:custGeom>
                <a:avLst/>
                <a:gdLst>
                  <a:gd name="connsiteX0" fmla="*/ 0 w 6043"/>
                  <a:gd name="connsiteY0" fmla="*/ 30100 h 30100"/>
                  <a:gd name="connsiteX1" fmla="*/ 0 w 6043"/>
                  <a:gd name="connsiteY1" fmla="*/ 0 h 30100"/>
                </a:gdLst>
                <a:ahLst/>
                <a:cxnLst>
                  <a:cxn ang="0">
                    <a:pos x="connsiteX0" y="connsiteY0"/>
                  </a:cxn>
                  <a:cxn ang="0">
                    <a:pos x="connsiteX1" y="connsiteY1"/>
                  </a:cxn>
                </a:cxnLst>
                <a:rect l="l" t="t" r="r" b="b"/>
                <a:pathLst>
                  <a:path w="6043" h="30100">
                    <a:moveTo>
                      <a:pt x="0" y="30100"/>
                    </a:moveTo>
                    <a:lnTo>
                      <a:pt x="0" y="0"/>
                    </a:lnTo>
                  </a:path>
                </a:pathLst>
              </a:custGeom>
              <a:noFill/>
              <a:ln w="6041" cap="flat">
                <a:solidFill>
                  <a:srgbClr val="484848"/>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2EF02AC-EF3B-ED7C-50B3-D5096628F4A3}"/>
                  </a:ext>
                </a:extLst>
              </p:cNvPr>
              <p:cNvSpPr/>
              <p:nvPr/>
            </p:nvSpPr>
            <p:spPr>
              <a:xfrm>
                <a:off x="4453722" y="2779167"/>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2D37B7D0-EE19-C1CB-7AC5-9FBFACB164E8}"/>
                  </a:ext>
                </a:extLst>
              </p:cNvPr>
              <p:cNvSpPr/>
              <p:nvPr/>
            </p:nvSpPr>
            <p:spPr>
              <a:xfrm>
                <a:off x="4453722" y="2461869"/>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348C5045-F022-0191-70C8-D3321F0A86E3}"/>
                  </a:ext>
                </a:extLst>
              </p:cNvPr>
              <p:cNvSpPr/>
              <p:nvPr/>
            </p:nvSpPr>
            <p:spPr>
              <a:xfrm>
                <a:off x="3372662" y="2735454"/>
                <a:ext cx="254371" cy="400425"/>
              </a:xfrm>
              <a:custGeom>
                <a:avLst/>
                <a:gdLst>
                  <a:gd name="connsiteX0" fmla="*/ 0 w 254371"/>
                  <a:gd name="connsiteY0" fmla="*/ 400426 h 400425"/>
                  <a:gd name="connsiteX1" fmla="*/ 254372 w 254371"/>
                  <a:gd name="connsiteY1" fmla="*/ 400426 h 400425"/>
                  <a:gd name="connsiteX2" fmla="*/ 254372 w 254371"/>
                  <a:gd name="connsiteY2" fmla="*/ 0 h 400425"/>
                  <a:gd name="connsiteX3" fmla="*/ 0 w 254371"/>
                  <a:gd name="connsiteY3" fmla="*/ 0 h 400425"/>
                  <a:gd name="connsiteX4" fmla="*/ 0 w 254371"/>
                  <a:gd name="connsiteY4" fmla="*/ 400426 h 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00425">
                    <a:moveTo>
                      <a:pt x="0" y="400426"/>
                    </a:moveTo>
                    <a:lnTo>
                      <a:pt x="254372" y="400426"/>
                    </a:lnTo>
                    <a:lnTo>
                      <a:pt x="254372" y="0"/>
                    </a:lnTo>
                    <a:lnTo>
                      <a:pt x="0" y="0"/>
                    </a:lnTo>
                    <a:lnTo>
                      <a:pt x="0" y="400426"/>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4D2F14-3294-B0D8-1BDA-C3B4D1B11C77}"/>
                  </a:ext>
                </a:extLst>
              </p:cNvPr>
              <p:cNvSpPr/>
              <p:nvPr/>
            </p:nvSpPr>
            <p:spPr>
              <a:xfrm>
                <a:off x="3499848" y="3135880"/>
                <a:ext cx="6043" cy="600442"/>
              </a:xfrm>
              <a:custGeom>
                <a:avLst/>
                <a:gdLst>
                  <a:gd name="connsiteX0" fmla="*/ 0 w 6043"/>
                  <a:gd name="connsiteY0" fmla="*/ 0 h 600442"/>
                  <a:gd name="connsiteX1" fmla="*/ 0 w 6043"/>
                  <a:gd name="connsiteY1" fmla="*/ 600442 h 600442"/>
                </a:gdLst>
                <a:ahLst/>
                <a:cxnLst>
                  <a:cxn ang="0">
                    <a:pos x="connsiteX0" y="connsiteY0"/>
                  </a:cxn>
                  <a:cxn ang="0">
                    <a:pos x="connsiteX1" y="connsiteY1"/>
                  </a:cxn>
                </a:cxnLst>
                <a:rect l="l" t="t" r="r" b="b"/>
                <a:pathLst>
                  <a:path w="6043" h="600442">
                    <a:moveTo>
                      <a:pt x="0" y="0"/>
                    </a:moveTo>
                    <a:lnTo>
                      <a:pt x="0" y="600442"/>
                    </a:lnTo>
                  </a:path>
                </a:pathLst>
              </a:custGeom>
              <a:noFill/>
              <a:ln w="6041" cap="flat">
                <a:solidFill>
                  <a:srgbClr val="48484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993E03CF-FC3B-6334-57D7-604FC2179EC4}"/>
                  </a:ext>
                </a:extLst>
              </p:cNvPr>
              <p:cNvSpPr/>
              <p:nvPr/>
            </p:nvSpPr>
            <p:spPr>
              <a:xfrm>
                <a:off x="3499848" y="2462105"/>
                <a:ext cx="6043" cy="273349"/>
              </a:xfrm>
              <a:custGeom>
                <a:avLst/>
                <a:gdLst>
                  <a:gd name="connsiteX0" fmla="*/ 0 w 6043"/>
                  <a:gd name="connsiteY0" fmla="*/ 273349 h 273349"/>
                  <a:gd name="connsiteX1" fmla="*/ 0 w 6043"/>
                  <a:gd name="connsiteY1" fmla="*/ 0 h 273349"/>
                </a:gdLst>
                <a:ahLst/>
                <a:cxnLst>
                  <a:cxn ang="0">
                    <a:pos x="connsiteX0" y="connsiteY0"/>
                  </a:cxn>
                  <a:cxn ang="0">
                    <a:pos x="connsiteX1" y="connsiteY1"/>
                  </a:cxn>
                </a:cxnLst>
                <a:rect l="l" t="t" r="r" b="b"/>
                <a:pathLst>
                  <a:path w="6043" h="273349">
                    <a:moveTo>
                      <a:pt x="0" y="273349"/>
                    </a:moveTo>
                    <a:lnTo>
                      <a:pt x="0" y="0"/>
                    </a:lnTo>
                  </a:path>
                </a:pathLst>
              </a:custGeom>
              <a:noFill/>
              <a:ln w="6041" cap="flat">
                <a:solidFill>
                  <a:srgbClr val="48484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5D6CC0B6-386A-A846-8AE7-B5D947D74CF1}"/>
                  </a:ext>
                </a:extLst>
              </p:cNvPr>
              <p:cNvSpPr/>
              <p:nvPr/>
            </p:nvSpPr>
            <p:spPr>
              <a:xfrm>
                <a:off x="3436258" y="3736322"/>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01264334-9381-6CB2-0B44-D9A6A22B5FAD}"/>
                  </a:ext>
                </a:extLst>
              </p:cNvPr>
              <p:cNvSpPr/>
              <p:nvPr/>
            </p:nvSpPr>
            <p:spPr>
              <a:xfrm>
                <a:off x="3436258" y="246210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85D1301-5FC1-FEE2-B617-27A0AFBE7A2F}"/>
                  </a:ext>
                </a:extLst>
              </p:cNvPr>
              <p:cNvSpPr/>
              <p:nvPr/>
            </p:nvSpPr>
            <p:spPr>
              <a:xfrm>
                <a:off x="4644498" y="2515934"/>
                <a:ext cx="254365" cy="182992"/>
              </a:xfrm>
              <a:custGeom>
                <a:avLst/>
                <a:gdLst>
                  <a:gd name="connsiteX0" fmla="*/ 0 w 254365"/>
                  <a:gd name="connsiteY0" fmla="*/ 182993 h 182992"/>
                  <a:gd name="connsiteX1" fmla="*/ 254366 w 254365"/>
                  <a:gd name="connsiteY1" fmla="*/ 182993 h 182992"/>
                  <a:gd name="connsiteX2" fmla="*/ 254366 w 254365"/>
                  <a:gd name="connsiteY2" fmla="*/ 0 h 182992"/>
                  <a:gd name="connsiteX3" fmla="*/ 0 w 254365"/>
                  <a:gd name="connsiteY3" fmla="*/ 0 h 182992"/>
                  <a:gd name="connsiteX4" fmla="*/ 0 w 254365"/>
                  <a:gd name="connsiteY4" fmla="*/ 182993 h 18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2992">
                    <a:moveTo>
                      <a:pt x="0" y="182993"/>
                    </a:moveTo>
                    <a:lnTo>
                      <a:pt x="254366" y="182993"/>
                    </a:lnTo>
                    <a:lnTo>
                      <a:pt x="254366" y="0"/>
                    </a:lnTo>
                    <a:lnTo>
                      <a:pt x="0" y="0"/>
                    </a:lnTo>
                    <a:lnTo>
                      <a:pt x="0" y="182993"/>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975524-4490-7240-3647-17619DBF987E}"/>
                  </a:ext>
                </a:extLst>
              </p:cNvPr>
              <p:cNvSpPr/>
              <p:nvPr/>
            </p:nvSpPr>
            <p:spPr>
              <a:xfrm>
                <a:off x="4771684" y="2698927"/>
                <a:ext cx="6043" cy="274436"/>
              </a:xfrm>
              <a:custGeom>
                <a:avLst/>
                <a:gdLst>
                  <a:gd name="connsiteX0" fmla="*/ 0 w 6043"/>
                  <a:gd name="connsiteY0" fmla="*/ 0 h 274436"/>
                  <a:gd name="connsiteX1" fmla="*/ 0 w 6043"/>
                  <a:gd name="connsiteY1" fmla="*/ 274436 h 274436"/>
                </a:gdLst>
                <a:ahLst/>
                <a:cxnLst>
                  <a:cxn ang="0">
                    <a:pos x="connsiteX0" y="connsiteY0"/>
                  </a:cxn>
                  <a:cxn ang="0">
                    <a:pos x="connsiteX1" y="connsiteY1"/>
                  </a:cxn>
                </a:cxnLst>
                <a:rect l="l" t="t" r="r" b="b"/>
                <a:pathLst>
                  <a:path w="6043" h="274436">
                    <a:moveTo>
                      <a:pt x="0" y="0"/>
                    </a:moveTo>
                    <a:lnTo>
                      <a:pt x="0" y="274436"/>
                    </a:lnTo>
                  </a:path>
                </a:pathLst>
              </a:custGeom>
              <a:noFill/>
              <a:ln w="6041" cap="flat">
                <a:solidFill>
                  <a:srgbClr val="484848"/>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3A766F-D8D1-F3E4-67C9-184297185B81}"/>
                  </a:ext>
                </a:extLst>
              </p:cNvPr>
              <p:cNvSpPr/>
              <p:nvPr/>
            </p:nvSpPr>
            <p:spPr>
              <a:xfrm>
                <a:off x="4771684" y="2462151"/>
                <a:ext cx="6043" cy="53783"/>
              </a:xfrm>
              <a:custGeom>
                <a:avLst/>
                <a:gdLst>
                  <a:gd name="connsiteX0" fmla="*/ 0 w 6043"/>
                  <a:gd name="connsiteY0" fmla="*/ 53783 h 53783"/>
                  <a:gd name="connsiteX1" fmla="*/ 0 w 6043"/>
                  <a:gd name="connsiteY1" fmla="*/ 0 h 53783"/>
                </a:gdLst>
                <a:ahLst/>
                <a:cxnLst>
                  <a:cxn ang="0">
                    <a:pos x="connsiteX0" y="connsiteY0"/>
                  </a:cxn>
                  <a:cxn ang="0">
                    <a:pos x="connsiteX1" y="connsiteY1"/>
                  </a:cxn>
                </a:cxnLst>
                <a:rect l="l" t="t" r="r" b="b"/>
                <a:pathLst>
                  <a:path w="6043" h="53783">
                    <a:moveTo>
                      <a:pt x="0" y="53783"/>
                    </a:moveTo>
                    <a:lnTo>
                      <a:pt x="0" y="0"/>
                    </a:lnTo>
                  </a:path>
                </a:pathLst>
              </a:custGeom>
              <a:noFill/>
              <a:ln w="6041" cap="flat">
                <a:solidFill>
                  <a:srgbClr val="484848"/>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6C76CC2-57F7-A064-0D25-72AB01A255A5}"/>
                  </a:ext>
                </a:extLst>
              </p:cNvPr>
              <p:cNvSpPr/>
              <p:nvPr/>
            </p:nvSpPr>
            <p:spPr>
              <a:xfrm>
                <a:off x="4708088" y="2973363"/>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14A07E6-020D-EA93-8B5A-302638199E82}"/>
                  </a:ext>
                </a:extLst>
              </p:cNvPr>
              <p:cNvSpPr/>
              <p:nvPr/>
            </p:nvSpPr>
            <p:spPr>
              <a:xfrm>
                <a:off x="4708088" y="246215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98EF615D-D3DE-06AE-B6DB-3B1EB3A78A78}"/>
                  </a:ext>
                </a:extLst>
              </p:cNvPr>
              <p:cNvSpPr/>
              <p:nvPr/>
            </p:nvSpPr>
            <p:spPr>
              <a:xfrm>
                <a:off x="3118296" y="2828615"/>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70F90B76-96BF-CE05-943C-FA0E94F85EE4}"/>
                  </a:ext>
                </a:extLst>
              </p:cNvPr>
              <p:cNvSpPr/>
              <p:nvPr/>
            </p:nvSpPr>
            <p:spPr>
              <a:xfrm>
                <a:off x="4390132" y="25323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0C57D2A-5F4A-55F7-0D7E-8ECA580DA823}"/>
                  </a:ext>
                </a:extLst>
              </p:cNvPr>
              <p:cNvSpPr/>
              <p:nvPr/>
            </p:nvSpPr>
            <p:spPr>
              <a:xfrm>
                <a:off x="3372662" y="2919177"/>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2FDB5B0-AC98-58CB-3D40-E7590EC9B252}"/>
                  </a:ext>
                </a:extLst>
              </p:cNvPr>
              <p:cNvSpPr/>
              <p:nvPr/>
            </p:nvSpPr>
            <p:spPr>
              <a:xfrm>
                <a:off x="4644498" y="2578268"/>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154" name="Content Placeholder 9">
                <a:extLst>
                  <a:ext uri="{FF2B5EF4-FFF2-40B4-BE49-F238E27FC236}">
                    <a16:creationId xmlns:a16="http://schemas.microsoft.com/office/drawing/2014/main" id="{B592DBA2-C648-9052-27D2-285C135BEEE1}"/>
                  </a:ext>
                </a:extLst>
              </p:cNvPr>
              <p:cNvGrpSpPr/>
              <p:nvPr/>
            </p:nvGrpSpPr>
            <p:grpSpPr>
              <a:xfrm>
                <a:off x="3494485" y="2347223"/>
                <a:ext cx="1028808" cy="70187"/>
                <a:chOff x="3494485" y="2347223"/>
                <a:chExt cx="1028808" cy="70187"/>
              </a:xfrm>
              <a:solidFill>
                <a:srgbClr val="262626"/>
              </a:solidFill>
            </p:grpSpPr>
            <p:sp>
              <p:nvSpPr>
                <p:cNvPr id="155" name="Freeform: Shape 154">
                  <a:extLst>
                    <a:ext uri="{FF2B5EF4-FFF2-40B4-BE49-F238E27FC236}">
                      <a16:creationId xmlns:a16="http://schemas.microsoft.com/office/drawing/2014/main" id="{EA35CBD6-4D59-2786-8873-652634848122}"/>
                    </a:ext>
                  </a:extLst>
                </p:cNvPr>
                <p:cNvSpPr/>
                <p:nvPr/>
              </p:nvSpPr>
              <p:spPr>
                <a:xfrm flipV="1">
                  <a:off x="3494485" y="2347223"/>
                  <a:ext cx="6515" cy="55105"/>
                </a:xfrm>
                <a:custGeom>
                  <a:avLst/>
                  <a:gdLst>
                    <a:gd name="connsiteX0" fmla="*/ -655 w 6515"/>
                    <a:gd name="connsiteY0" fmla="*/ 37305 h 55105"/>
                    <a:gd name="connsiteX1" fmla="*/ 5860 w 6515"/>
                    <a:gd name="connsiteY1" fmla="*/ 37305 h 55105"/>
                    <a:gd name="connsiteX2" fmla="*/ 5860 w 6515"/>
                    <a:gd name="connsiteY2" fmla="*/ -2356 h 55105"/>
                    <a:gd name="connsiteX3" fmla="*/ -655 w 6515"/>
                    <a:gd name="connsiteY3" fmla="*/ -2356 h 55105"/>
                    <a:gd name="connsiteX4" fmla="*/ -655 w 6515"/>
                    <a:gd name="connsiteY4" fmla="*/ 37305 h 55105"/>
                    <a:gd name="connsiteX5" fmla="*/ -655 w 6515"/>
                    <a:gd name="connsiteY5" fmla="*/ 52750 h 55105"/>
                    <a:gd name="connsiteX6" fmla="*/ 5860 w 6515"/>
                    <a:gd name="connsiteY6" fmla="*/ 52750 h 55105"/>
                    <a:gd name="connsiteX7" fmla="*/ 5860 w 6515"/>
                    <a:gd name="connsiteY7" fmla="*/ 44489 h 55105"/>
                    <a:gd name="connsiteX8" fmla="*/ -655 w 6515"/>
                    <a:gd name="connsiteY8" fmla="*/ 44489 h 55105"/>
                    <a:gd name="connsiteX9" fmla="*/ -65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55" y="37305"/>
                      </a:moveTo>
                      <a:lnTo>
                        <a:pt x="5860" y="37305"/>
                      </a:lnTo>
                      <a:lnTo>
                        <a:pt x="5860" y="-2356"/>
                      </a:lnTo>
                      <a:lnTo>
                        <a:pt x="-655" y="-2356"/>
                      </a:lnTo>
                      <a:lnTo>
                        <a:pt x="-655" y="37305"/>
                      </a:lnTo>
                      <a:close/>
                      <a:moveTo>
                        <a:pt x="-655" y="52750"/>
                      </a:moveTo>
                      <a:lnTo>
                        <a:pt x="5860" y="52750"/>
                      </a:lnTo>
                      <a:lnTo>
                        <a:pt x="5860" y="44489"/>
                      </a:lnTo>
                      <a:lnTo>
                        <a:pt x="-655" y="44489"/>
                      </a:lnTo>
                      <a:lnTo>
                        <a:pt x="-655" y="52750"/>
                      </a:lnTo>
                      <a:close/>
                    </a:path>
                  </a:pathLst>
                </a:custGeom>
                <a:solidFill>
                  <a:srgbClr val="262626"/>
                </a:solidFill>
                <a:ln w="11" cap="flat">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5D239513-A91C-53E5-8703-485213938CA5}"/>
                    </a:ext>
                  </a:extLst>
                </p:cNvPr>
                <p:cNvSpPr/>
                <p:nvPr/>
              </p:nvSpPr>
              <p:spPr>
                <a:xfrm flipV="1">
                  <a:off x="3514385" y="2361716"/>
                  <a:ext cx="33224" cy="40612"/>
                </a:xfrm>
                <a:custGeom>
                  <a:avLst/>
                  <a:gdLst>
                    <a:gd name="connsiteX0" fmla="*/ 31418 w 33224"/>
                    <a:gd name="connsiteY0" fmla="*/ 22229 h 40612"/>
                    <a:gd name="connsiteX1" fmla="*/ 31418 w 33224"/>
                    <a:gd name="connsiteY1" fmla="*/ -1715 h 40612"/>
                    <a:gd name="connsiteX2" fmla="*/ 24902 w 33224"/>
                    <a:gd name="connsiteY2" fmla="*/ -1715 h 40612"/>
                    <a:gd name="connsiteX3" fmla="*/ 24902 w 33224"/>
                    <a:gd name="connsiteY3" fmla="*/ 22013 h 40612"/>
                    <a:gd name="connsiteX4" fmla="*/ 22704 w 33224"/>
                    <a:gd name="connsiteY4" fmla="*/ 30433 h 40612"/>
                    <a:gd name="connsiteX5" fmla="*/ 16120 w 33224"/>
                    <a:gd name="connsiteY5" fmla="*/ 33232 h 40612"/>
                    <a:gd name="connsiteX6" fmla="*/ 7792 w 33224"/>
                    <a:gd name="connsiteY6" fmla="*/ 29866 h 40612"/>
                    <a:gd name="connsiteX7" fmla="*/ 4743 w 33224"/>
                    <a:gd name="connsiteY7" fmla="*/ 20699 h 40612"/>
                    <a:gd name="connsiteX8" fmla="*/ 4743 w 33224"/>
                    <a:gd name="connsiteY8" fmla="*/ -1715 h 40612"/>
                    <a:gd name="connsiteX9" fmla="*/ -1806 w 33224"/>
                    <a:gd name="connsiteY9" fmla="*/ -1715 h 40612"/>
                    <a:gd name="connsiteX10" fmla="*/ -1806 w 33224"/>
                    <a:gd name="connsiteY10" fmla="*/ 37946 h 40612"/>
                    <a:gd name="connsiteX11" fmla="*/ 4743 w 33224"/>
                    <a:gd name="connsiteY11" fmla="*/ 37946 h 40612"/>
                    <a:gd name="connsiteX12" fmla="*/ 4743 w 33224"/>
                    <a:gd name="connsiteY12" fmla="*/ 31781 h 40612"/>
                    <a:gd name="connsiteX13" fmla="*/ 10251 w 33224"/>
                    <a:gd name="connsiteY13" fmla="*/ 37130 h 40612"/>
                    <a:gd name="connsiteX14" fmla="*/ 17571 w 33224"/>
                    <a:gd name="connsiteY14" fmla="*/ 38898 h 40612"/>
                    <a:gd name="connsiteX15" fmla="*/ 27905 w 33224"/>
                    <a:gd name="connsiteY15" fmla="*/ 34671 h 40612"/>
                    <a:gd name="connsiteX16" fmla="*/ 3141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8" y="22229"/>
                      </a:moveTo>
                      <a:lnTo>
                        <a:pt x="31418" y="-1715"/>
                      </a:lnTo>
                      <a:lnTo>
                        <a:pt x="24902" y="-1715"/>
                      </a:lnTo>
                      <a:lnTo>
                        <a:pt x="24902" y="22013"/>
                      </a:lnTo>
                      <a:cubicBezTo>
                        <a:pt x="24902" y="25768"/>
                        <a:pt x="24170" y="28574"/>
                        <a:pt x="22704" y="30433"/>
                      </a:cubicBezTo>
                      <a:cubicBezTo>
                        <a:pt x="21239" y="32299"/>
                        <a:pt x="19044" y="33232"/>
                        <a:pt x="16120" y="33232"/>
                      </a:cubicBezTo>
                      <a:cubicBezTo>
                        <a:pt x="12600" y="33232"/>
                        <a:pt x="9824" y="32110"/>
                        <a:pt x="7792" y="29866"/>
                      </a:cubicBezTo>
                      <a:cubicBezTo>
                        <a:pt x="5760" y="27630"/>
                        <a:pt x="4743" y="24574"/>
                        <a:pt x="4743" y="20699"/>
                      </a:cubicBezTo>
                      <a:lnTo>
                        <a:pt x="4743" y="-1715"/>
                      </a:lnTo>
                      <a:lnTo>
                        <a:pt x="-1806" y="-1715"/>
                      </a:lnTo>
                      <a:lnTo>
                        <a:pt x="-1806" y="37946"/>
                      </a:lnTo>
                      <a:lnTo>
                        <a:pt x="4743" y="37946"/>
                      </a:lnTo>
                      <a:lnTo>
                        <a:pt x="4743" y="31781"/>
                      </a:lnTo>
                      <a:cubicBezTo>
                        <a:pt x="6307" y="34169"/>
                        <a:pt x="8143" y="35951"/>
                        <a:pt x="10251" y="37130"/>
                      </a:cubicBezTo>
                      <a:cubicBezTo>
                        <a:pt x="12366" y="38308"/>
                        <a:pt x="14806" y="38898"/>
                        <a:pt x="17571" y="38898"/>
                      </a:cubicBezTo>
                      <a:cubicBezTo>
                        <a:pt x="22126" y="38898"/>
                        <a:pt x="25571" y="37489"/>
                        <a:pt x="27905" y="34671"/>
                      </a:cubicBezTo>
                      <a:cubicBezTo>
                        <a:pt x="30247" y="31853"/>
                        <a:pt x="31418" y="27706"/>
                        <a:pt x="31418" y="22229"/>
                      </a:cubicBezTo>
                      <a:close/>
                    </a:path>
                  </a:pathLst>
                </a:custGeom>
                <a:solidFill>
                  <a:srgbClr val="262626"/>
                </a:solidFill>
                <a:ln w="11"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941509D-A050-3563-9A60-2801BDD63A9A}"/>
                    </a:ext>
                  </a:extLst>
                </p:cNvPr>
                <p:cNvSpPr/>
                <p:nvPr/>
              </p:nvSpPr>
              <p:spPr>
                <a:xfrm flipV="1">
                  <a:off x="3555714" y="2351405"/>
                  <a:ext cx="24748" cy="50924"/>
                </a:xfrm>
                <a:custGeom>
                  <a:avLst/>
                  <a:gdLst>
                    <a:gd name="connsiteX0" fmla="*/ 10315 w 24748"/>
                    <a:gd name="connsiteY0" fmla="*/ 48753 h 50924"/>
                    <a:gd name="connsiteX1" fmla="*/ 10315 w 24748"/>
                    <a:gd name="connsiteY1" fmla="*/ 37490 h 50924"/>
                    <a:gd name="connsiteX2" fmla="*/ 23731 w 24748"/>
                    <a:gd name="connsiteY2" fmla="*/ 37490 h 50924"/>
                    <a:gd name="connsiteX3" fmla="*/ 23731 w 24748"/>
                    <a:gd name="connsiteY3" fmla="*/ 32425 h 50924"/>
                    <a:gd name="connsiteX4" fmla="*/ 10315 w 24748"/>
                    <a:gd name="connsiteY4" fmla="*/ 32425 h 50924"/>
                    <a:gd name="connsiteX5" fmla="*/ 10315 w 24748"/>
                    <a:gd name="connsiteY5" fmla="*/ 10895 h 50924"/>
                    <a:gd name="connsiteX6" fmla="*/ 11640 w 24748"/>
                    <a:gd name="connsiteY6" fmla="*/ 4662 h 50924"/>
                    <a:gd name="connsiteX7" fmla="*/ 17046 w 24748"/>
                    <a:gd name="connsiteY7" fmla="*/ 3280 h 50924"/>
                    <a:gd name="connsiteX8" fmla="*/ 23731 w 24748"/>
                    <a:gd name="connsiteY8" fmla="*/ 3280 h 50924"/>
                    <a:gd name="connsiteX9" fmla="*/ 23731 w 24748"/>
                    <a:gd name="connsiteY9" fmla="*/ -2171 h 50924"/>
                    <a:gd name="connsiteX10" fmla="*/ 17046 w 24748"/>
                    <a:gd name="connsiteY10" fmla="*/ -2171 h 50924"/>
                    <a:gd name="connsiteX11" fmla="*/ 6632 w 24748"/>
                    <a:gd name="connsiteY11" fmla="*/ 639 h 50924"/>
                    <a:gd name="connsiteX12" fmla="*/ 3765 w 24748"/>
                    <a:gd name="connsiteY12" fmla="*/ 10895 h 50924"/>
                    <a:gd name="connsiteX13" fmla="*/ 3765 w 24748"/>
                    <a:gd name="connsiteY13" fmla="*/ 32425 h 50924"/>
                    <a:gd name="connsiteX14" fmla="*/ -1017 w 24748"/>
                    <a:gd name="connsiteY14" fmla="*/ 32425 h 50924"/>
                    <a:gd name="connsiteX15" fmla="*/ -1017 w 24748"/>
                    <a:gd name="connsiteY15" fmla="*/ 37490 h 50924"/>
                    <a:gd name="connsiteX16" fmla="*/ 3765 w 24748"/>
                    <a:gd name="connsiteY16" fmla="*/ 37490 h 50924"/>
                    <a:gd name="connsiteX17" fmla="*/ 3765 w 24748"/>
                    <a:gd name="connsiteY17" fmla="*/ 48753 h 50924"/>
                    <a:gd name="connsiteX18" fmla="*/ 1031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5" y="48753"/>
                      </a:moveTo>
                      <a:lnTo>
                        <a:pt x="10315" y="37490"/>
                      </a:lnTo>
                      <a:lnTo>
                        <a:pt x="23731" y="37490"/>
                      </a:lnTo>
                      <a:lnTo>
                        <a:pt x="23731" y="32425"/>
                      </a:lnTo>
                      <a:lnTo>
                        <a:pt x="10315" y="32425"/>
                      </a:lnTo>
                      <a:lnTo>
                        <a:pt x="10315" y="10895"/>
                      </a:lnTo>
                      <a:cubicBezTo>
                        <a:pt x="10315" y="7661"/>
                        <a:pt x="10756" y="5584"/>
                        <a:pt x="11640" y="4662"/>
                      </a:cubicBezTo>
                      <a:cubicBezTo>
                        <a:pt x="12524" y="3741"/>
                        <a:pt x="14326" y="3280"/>
                        <a:pt x="17046" y="3280"/>
                      </a:cubicBezTo>
                      <a:lnTo>
                        <a:pt x="23731" y="3280"/>
                      </a:lnTo>
                      <a:lnTo>
                        <a:pt x="23731" y="-2171"/>
                      </a:lnTo>
                      <a:lnTo>
                        <a:pt x="17046" y="-2171"/>
                      </a:lnTo>
                      <a:cubicBezTo>
                        <a:pt x="12014" y="-2171"/>
                        <a:pt x="8543" y="-1234"/>
                        <a:pt x="6632" y="639"/>
                      </a:cubicBezTo>
                      <a:cubicBezTo>
                        <a:pt x="4721" y="2520"/>
                        <a:pt x="3765" y="5939"/>
                        <a:pt x="3765" y="10895"/>
                      </a:cubicBezTo>
                      <a:lnTo>
                        <a:pt x="3765" y="32425"/>
                      </a:lnTo>
                      <a:lnTo>
                        <a:pt x="-1017" y="32425"/>
                      </a:lnTo>
                      <a:lnTo>
                        <a:pt x="-1017" y="37490"/>
                      </a:lnTo>
                      <a:lnTo>
                        <a:pt x="3765" y="37490"/>
                      </a:lnTo>
                      <a:lnTo>
                        <a:pt x="3765" y="48753"/>
                      </a:lnTo>
                      <a:lnTo>
                        <a:pt x="10315" y="48753"/>
                      </a:lnTo>
                      <a:close/>
                    </a:path>
                  </a:pathLst>
                </a:custGeom>
                <a:solidFill>
                  <a:srgbClr val="262626"/>
                </a:solidFill>
                <a:ln w="11"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872528F-1EEE-BBB3-BACD-4B4A4600BBDD}"/>
                    </a:ext>
                  </a:extLst>
                </p:cNvPr>
                <p:cNvSpPr/>
                <p:nvPr/>
              </p:nvSpPr>
              <p:spPr>
                <a:xfrm flipV="1">
                  <a:off x="3586201" y="2361716"/>
                  <a:ext cx="36759" cy="41643"/>
                </a:xfrm>
                <a:custGeom>
                  <a:avLst/>
                  <a:gdLst>
                    <a:gd name="connsiteX0" fmla="*/ 35038 w 36759"/>
                    <a:gd name="connsiteY0" fmla="*/ 20824 h 41643"/>
                    <a:gd name="connsiteX1" fmla="*/ 35038 w 36759"/>
                    <a:gd name="connsiteY1" fmla="*/ 17640 h 41643"/>
                    <a:gd name="connsiteX2" fmla="*/ 5077 w 36759"/>
                    <a:gd name="connsiteY2" fmla="*/ 17640 h 41643"/>
                    <a:gd name="connsiteX3" fmla="*/ 9134 w 36759"/>
                    <a:gd name="connsiteY3" fmla="*/ 7385 h 41643"/>
                    <a:gd name="connsiteX4" fmla="*/ 19241 w 36759"/>
                    <a:gd name="connsiteY4" fmla="*/ 3860 h 41643"/>
                    <a:gd name="connsiteX5" fmla="*/ 26516 w 36759"/>
                    <a:gd name="connsiteY5" fmla="*/ 4778 h 41643"/>
                    <a:gd name="connsiteX6" fmla="*/ 33519 w 36759"/>
                    <a:gd name="connsiteY6" fmla="*/ 7543 h 41643"/>
                    <a:gd name="connsiteX7" fmla="*/ 33519 w 36759"/>
                    <a:gd name="connsiteY7" fmla="*/ 1379 h 41643"/>
                    <a:gd name="connsiteX8" fmla="*/ 26324 w 36759"/>
                    <a:gd name="connsiteY8" fmla="*/ -887 h 41643"/>
                    <a:gd name="connsiteX9" fmla="*/ 18856 w 36759"/>
                    <a:gd name="connsiteY9" fmla="*/ -1669 h 41643"/>
                    <a:gd name="connsiteX10" fmla="*/ 3819 w 36759"/>
                    <a:gd name="connsiteY10" fmla="*/ 3849 h 41643"/>
                    <a:gd name="connsiteX11" fmla="*/ -1722 w 36759"/>
                    <a:gd name="connsiteY11" fmla="*/ 18807 h 41643"/>
                    <a:gd name="connsiteX12" fmla="*/ 3536 w 36759"/>
                    <a:gd name="connsiteY12" fmla="*/ 34252 h 41643"/>
                    <a:gd name="connsiteX13" fmla="*/ 17723 w 36759"/>
                    <a:gd name="connsiteY13" fmla="*/ 39974 h 41643"/>
                    <a:gd name="connsiteX14" fmla="*/ 30380 w 36759"/>
                    <a:gd name="connsiteY14" fmla="*/ 34818 h 41643"/>
                    <a:gd name="connsiteX15" fmla="*/ 35038 w 36759"/>
                    <a:gd name="connsiteY15" fmla="*/ 20824 h 41643"/>
                    <a:gd name="connsiteX16" fmla="*/ 28522 w 36759"/>
                    <a:gd name="connsiteY16" fmla="*/ 22739 h 41643"/>
                    <a:gd name="connsiteX17" fmla="*/ 25531 w 36759"/>
                    <a:gd name="connsiteY17" fmla="*/ 31260 h 41643"/>
                    <a:gd name="connsiteX18" fmla="*/ 17791 w 36759"/>
                    <a:gd name="connsiteY18" fmla="*/ 34456 h 41643"/>
                    <a:gd name="connsiteX19" fmla="*/ 9066 w 36759"/>
                    <a:gd name="connsiteY19" fmla="*/ 31374 h 41643"/>
                    <a:gd name="connsiteX20" fmla="*/ 5292 w 36759"/>
                    <a:gd name="connsiteY20" fmla="*/ 22694 h 41643"/>
                    <a:gd name="connsiteX21" fmla="*/ 28522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38" y="20824"/>
                      </a:moveTo>
                      <a:lnTo>
                        <a:pt x="35038" y="17640"/>
                      </a:lnTo>
                      <a:lnTo>
                        <a:pt x="5077" y="17640"/>
                      </a:lnTo>
                      <a:cubicBezTo>
                        <a:pt x="5364" y="13152"/>
                        <a:pt x="6716" y="9734"/>
                        <a:pt x="9134" y="7385"/>
                      </a:cubicBezTo>
                      <a:cubicBezTo>
                        <a:pt x="11551" y="5035"/>
                        <a:pt x="14920" y="3860"/>
                        <a:pt x="19241" y="3860"/>
                      </a:cubicBezTo>
                      <a:cubicBezTo>
                        <a:pt x="21742" y="3860"/>
                        <a:pt x="24167" y="4166"/>
                        <a:pt x="26516" y="4778"/>
                      </a:cubicBezTo>
                      <a:cubicBezTo>
                        <a:pt x="28866" y="5390"/>
                        <a:pt x="31200" y="6312"/>
                        <a:pt x="33519" y="7543"/>
                      </a:cubicBezTo>
                      <a:lnTo>
                        <a:pt x="33519" y="1379"/>
                      </a:lnTo>
                      <a:cubicBezTo>
                        <a:pt x="31177" y="389"/>
                        <a:pt x="28779" y="-366"/>
                        <a:pt x="26324" y="-887"/>
                      </a:cubicBezTo>
                      <a:cubicBezTo>
                        <a:pt x="23868" y="-1409"/>
                        <a:pt x="21379" y="-1669"/>
                        <a:pt x="18856" y="-1669"/>
                      </a:cubicBezTo>
                      <a:cubicBezTo>
                        <a:pt x="12526" y="-1669"/>
                        <a:pt x="7513" y="170"/>
                        <a:pt x="3819" y="3849"/>
                      </a:cubicBezTo>
                      <a:cubicBezTo>
                        <a:pt x="125" y="7536"/>
                        <a:pt x="-1722" y="12522"/>
                        <a:pt x="-1722" y="18807"/>
                      </a:cubicBezTo>
                      <a:cubicBezTo>
                        <a:pt x="-1722" y="25296"/>
                        <a:pt x="31" y="30444"/>
                        <a:pt x="3536" y="34252"/>
                      </a:cubicBezTo>
                      <a:cubicBezTo>
                        <a:pt x="7041" y="38067"/>
                        <a:pt x="11770" y="39974"/>
                        <a:pt x="17723" y="39974"/>
                      </a:cubicBezTo>
                      <a:cubicBezTo>
                        <a:pt x="23056" y="39974"/>
                        <a:pt x="27276" y="38256"/>
                        <a:pt x="30380" y="34818"/>
                      </a:cubicBezTo>
                      <a:cubicBezTo>
                        <a:pt x="33485" y="31389"/>
                        <a:pt x="35038" y="26724"/>
                        <a:pt x="35038" y="20824"/>
                      </a:cubicBezTo>
                      <a:close/>
                      <a:moveTo>
                        <a:pt x="28522" y="22739"/>
                      </a:moveTo>
                      <a:cubicBezTo>
                        <a:pt x="28477" y="26297"/>
                        <a:pt x="27480" y="29138"/>
                        <a:pt x="25531" y="31260"/>
                      </a:cubicBezTo>
                      <a:cubicBezTo>
                        <a:pt x="23581" y="33391"/>
                        <a:pt x="21002" y="34456"/>
                        <a:pt x="17791" y="34456"/>
                      </a:cubicBezTo>
                      <a:cubicBezTo>
                        <a:pt x="14157" y="34456"/>
                        <a:pt x="11249" y="33428"/>
                        <a:pt x="9066" y="31374"/>
                      </a:cubicBezTo>
                      <a:cubicBezTo>
                        <a:pt x="6882" y="29319"/>
                        <a:pt x="5625" y="26425"/>
                        <a:pt x="5292" y="22694"/>
                      </a:cubicBezTo>
                      <a:lnTo>
                        <a:pt x="28522" y="22739"/>
                      </a:lnTo>
                      <a:close/>
                    </a:path>
                  </a:pathLst>
                </a:custGeom>
                <a:solidFill>
                  <a:srgbClr val="262626"/>
                </a:solidFill>
                <a:ln w="11"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3A19B474-392B-7B82-F57C-6D59930D91FC}"/>
                    </a:ext>
                  </a:extLst>
                </p:cNvPr>
                <p:cNvSpPr/>
                <p:nvPr/>
              </p:nvSpPr>
              <p:spPr>
                <a:xfrm flipV="1">
                  <a:off x="3633403" y="2361716"/>
                  <a:ext cx="33224" cy="40612"/>
                </a:xfrm>
                <a:custGeom>
                  <a:avLst/>
                  <a:gdLst>
                    <a:gd name="connsiteX0" fmla="*/ 31438 w 33224"/>
                    <a:gd name="connsiteY0" fmla="*/ 22229 h 40612"/>
                    <a:gd name="connsiteX1" fmla="*/ 31438 w 33224"/>
                    <a:gd name="connsiteY1" fmla="*/ -1715 h 40612"/>
                    <a:gd name="connsiteX2" fmla="*/ 24922 w 33224"/>
                    <a:gd name="connsiteY2" fmla="*/ -1715 h 40612"/>
                    <a:gd name="connsiteX3" fmla="*/ 24922 w 33224"/>
                    <a:gd name="connsiteY3" fmla="*/ 22013 h 40612"/>
                    <a:gd name="connsiteX4" fmla="*/ 22724 w 33224"/>
                    <a:gd name="connsiteY4" fmla="*/ 30433 h 40612"/>
                    <a:gd name="connsiteX5" fmla="*/ 16140 w 33224"/>
                    <a:gd name="connsiteY5" fmla="*/ 33232 h 40612"/>
                    <a:gd name="connsiteX6" fmla="*/ 7811 w 33224"/>
                    <a:gd name="connsiteY6" fmla="*/ 29866 h 40612"/>
                    <a:gd name="connsiteX7" fmla="*/ 4763 w 33224"/>
                    <a:gd name="connsiteY7" fmla="*/ 20699 h 40612"/>
                    <a:gd name="connsiteX8" fmla="*/ 4763 w 33224"/>
                    <a:gd name="connsiteY8" fmla="*/ -1715 h 40612"/>
                    <a:gd name="connsiteX9" fmla="*/ -1786 w 33224"/>
                    <a:gd name="connsiteY9" fmla="*/ -1715 h 40612"/>
                    <a:gd name="connsiteX10" fmla="*/ -1786 w 33224"/>
                    <a:gd name="connsiteY10" fmla="*/ 37946 h 40612"/>
                    <a:gd name="connsiteX11" fmla="*/ 4763 w 33224"/>
                    <a:gd name="connsiteY11" fmla="*/ 37946 h 40612"/>
                    <a:gd name="connsiteX12" fmla="*/ 4763 w 33224"/>
                    <a:gd name="connsiteY12" fmla="*/ 31781 h 40612"/>
                    <a:gd name="connsiteX13" fmla="*/ 10270 w 33224"/>
                    <a:gd name="connsiteY13" fmla="*/ 37130 h 40612"/>
                    <a:gd name="connsiteX14" fmla="*/ 17591 w 33224"/>
                    <a:gd name="connsiteY14" fmla="*/ 38898 h 40612"/>
                    <a:gd name="connsiteX15" fmla="*/ 27925 w 33224"/>
                    <a:gd name="connsiteY15" fmla="*/ 34671 h 40612"/>
                    <a:gd name="connsiteX16" fmla="*/ 314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38" y="22229"/>
                      </a:moveTo>
                      <a:lnTo>
                        <a:pt x="31438" y="-1715"/>
                      </a:lnTo>
                      <a:lnTo>
                        <a:pt x="24922" y="-1715"/>
                      </a:lnTo>
                      <a:lnTo>
                        <a:pt x="24922" y="22013"/>
                      </a:lnTo>
                      <a:cubicBezTo>
                        <a:pt x="24922" y="25768"/>
                        <a:pt x="24189" y="28574"/>
                        <a:pt x="22724" y="30433"/>
                      </a:cubicBezTo>
                      <a:cubicBezTo>
                        <a:pt x="21258" y="32299"/>
                        <a:pt x="19064" y="33232"/>
                        <a:pt x="16140" y="33232"/>
                      </a:cubicBezTo>
                      <a:cubicBezTo>
                        <a:pt x="12620" y="33232"/>
                        <a:pt x="9843" y="32110"/>
                        <a:pt x="7811" y="29866"/>
                      </a:cubicBezTo>
                      <a:cubicBezTo>
                        <a:pt x="5779" y="27630"/>
                        <a:pt x="4763" y="24574"/>
                        <a:pt x="4763" y="20699"/>
                      </a:cubicBezTo>
                      <a:lnTo>
                        <a:pt x="4763" y="-1715"/>
                      </a:lnTo>
                      <a:lnTo>
                        <a:pt x="-1786" y="-1715"/>
                      </a:lnTo>
                      <a:lnTo>
                        <a:pt x="-1786" y="37946"/>
                      </a:lnTo>
                      <a:lnTo>
                        <a:pt x="4763" y="37946"/>
                      </a:lnTo>
                      <a:lnTo>
                        <a:pt x="4763" y="31781"/>
                      </a:lnTo>
                      <a:cubicBezTo>
                        <a:pt x="6327" y="34169"/>
                        <a:pt x="8163" y="35951"/>
                        <a:pt x="10270" y="37130"/>
                      </a:cubicBezTo>
                      <a:cubicBezTo>
                        <a:pt x="12386" y="38308"/>
                        <a:pt x="14826" y="38898"/>
                        <a:pt x="17591" y="38898"/>
                      </a:cubicBezTo>
                      <a:cubicBezTo>
                        <a:pt x="22146" y="38898"/>
                        <a:pt x="25591" y="37489"/>
                        <a:pt x="27925" y="34671"/>
                      </a:cubicBezTo>
                      <a:cubicBezTo>
                        <a:pt x="30267" y="31853"/>
                        <a:pt x="31438" y="27706"/>
                        <a:pt x="31438" y="22229"/>
                      </a:cubicBezTo>
                      <a:close/>
                    </a:path>
                  </a:pathLst>
                </a:custGeom>
                <a:solidFill>
                  <a:srgbClr val="262626"/>
                </a:solidFill>
                <a:ln w="11"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143DA65-D13A-530F-3A8A-575BDE42D58B}"/>
                    </a:ext>
                  </a:extLst>
                </p:cNvPr>
                <p:cNvSpPr/>
                <p:nvPr/>
              </p:nvSpPr>
              <p:spPr>
                <a:xfrm flipV="1">
                  <a:off x="3676714" y="2361716"/>
                  <a:ext cx="30312" cy="41643"/>
                </a:xfrm>
                <a:custGeom>
                  <a:avLst/>
                  <a:gdLst>
                    <a:gd name="connsiteX0" fmla="*/ 26765 w 30312"/>
                    <a:gd name="connsiteY0" fmla="*/ 37855 h 41643"/>
                    <a:gd name="connsiteX1" fmla="*/ 26765 w 30312"/>
                    <a:gd name="connsiteY1" fmla="*/ 31691 h 41643"/>
                    <a:gd name="connsiteX2" fmla="*/ 21031 w 30312"/>
                    <a:gd name="connsiteY2" fmla="*/ 33810 h 41643"/>
                    <a:gd name="connsiteX3" fmla="*/ 14866 w 30312"/>
                    <a:gd name="connsiteY3" fmla="*/ 34524 h 41643"/>
                    <a:gd name="connsiteX4" fmla="*/ 7592 w 30312"/>
                    <a:gd name="connsiteY4" fmla="*/ 33039 h 41643"/>
                    <a:gd name="connsiteX5" fmla="*/ 5167 w 30312"/>
                    <a:gd name="connsiteY5" fmla="*/ 28575 h 41643"/>
                    <a:gd name="connsiteX6" fmla="*/ 6900 w 30312"/>
                    <a:gd name="connsiteY6" fmla="*/ 25017 h 41643"/>
                    <a:gd name="connsiteX7" fmla="*/ 13881 w 30312"/>
                    <a:gd name="connsiteY7" fmla="*/ 22558 h 41643"/>
                    <a:gd name="connsiteX8" fmla="*/ 16113 w 30312"/>
                    <a:gd name="connsiteY8" fmla="*/ 22059 h 41643"/>
                    <a:gd name="connsiteX9" fmla="*/ 25971 w 30312"/>
                    <a:gd name="connsiteY9" fmla="*/ 17866 h 41643"/>
                    <a:gd name="connsiteX10" fmla="*/ 28895 w 30312"/>
                    <a:gd name="connsiteY10" fmla="*/ 10308 h 41643"/>
                    <a:gd name="connsiteX11" fmla="*/ 24521 w 30312"/>
                    <a:gd name="connsiteY11" fmla="*/ 1549 h 41643"/>
                    <a:gd name="connsiteX12" fmla="*/ 12498 w 30312"/>
                    <a:gd name="connsiteY12" fmla="*/ -1669 h 41643"/>
                    <a:gd name="connsiteX13" fmla="*/ 5858 w 30312"/>
                    <a:gd name="connsiteY13" fmla="*/ -1046 h 41643"/>
                    <a:gd name="connsiteX14" fmla="*/ -1417 w 30312"/>
                    <a:gd name="connsiteY14" fmla="*/ 812 h 41643"/>
                    <a:gd name="connsiteX15" fmla="*/ -1417 w 30312"/>
                    <a:gd name="connsiteY15" fmla="*/ 7543 h 41643"/>
                    <a:gd name="connsiteX16" fmla="*/ 5699 w 30312"/>
                    <a:gd name="connsiteY16" fmla="*/ 4722 h 41643"/>
                    <a:gd name="connsiteX17" fmla="*/ 12645 w 30312"/>
                    <a:gd name="connsiteY17" fmla="*/ 3792 h 41643"/>
                    <a:gd name="connsiteX18" fmla="*/ 19716 w 30312"/>
                    <a:gd name="connsiteY18" fmla="*/ 5368 h 41643"/>
                    <a:gd name="connsiteX19" fmla="*/ 22198 w 30312"/>
                    <a:gd name="connsiteY19" fmla="*/ 9810 h 41643"/>
                    <a:gd name="connsiteX20" fmla="*/ 20408 w 30312"/>
                    <a:gd name="connsiteY20" fmla="*/ 13878 h 41643"/>
                    <a:gd name="connsiteX21" fmla="*/ 12566 w 30312"/>
                    <a:gd name="connsiteY21" fmla="*/ 16609 h 41643"/>
                    <a:gd name="connsiteX22" fmla="*/ 10300 w 30312"/>
                    <a:gd name="connsiteY22" fmla="*/ 17141 h 41643"/>
                    <a:gd name="connsiteX23" fmla="*/ 1552 w 30312"/>
                    <a:gd name="connsiteY23" fmla="*/ 21051 h 41643"/>
                    <a:gd name="connsiteX24" fmla="*/ -1134 w 30312"/>
                    <a:gd name="connsiteY24" fmla="*/ 28291 h 41643"/>
                    <a:gd name="connsiteX25" fmla="*/ 2832 w 30312"/>
                    <a:gd name="connsiteY25" fmla="*/ 36926 h 41643"/>
                    <a:gd name="connsiteX26" fmla="*/ 14096 w 30312"/>
                    <a:gd name="connsiteY26" fmla="*/ 39974 h 41643"/>
                    <a:gd name="connsiteX27" fmla="*/ 20884 w 30312"/>
                    <a:gd name="connsiteY27" fmla="*/ 39442 h 41643"/>
                    <a:gd name="connsiteX28" fmla="*/ 26765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65" y="37855"/>
                      </a:moveTo>
                      <a:lnTo>
                        <a:pt x="26765" y="31691"/>
                      </a:lnTo>
                      <a:cubicBezTo>
                        <a:pt x="24929" y="32635"/>
                        <a:pt x="23018" y="33342"/>
                        <a:pt x="21031" y="33810"/>
                      </a:cubicBezTo>
                      <a:cubicBezTo>
                        <a:pt x="19052" y="34286"/>
                        <a:pt x="16997" y="34524"/>
                        <a:pt x="14866" y="34524"/>
                      </a:cubicBezTo>
                      <a:cubicBezTo>
                        <a:pt x="11633" y="34524"/>
                        <a:pt x="9208" y="34029"/>
                        <a:pt x="7592" y="33039"/>
                      </a:cubicBezTo>
                      <a:cubicBezTo>
                        <a:pt x="5975" y="32050"/>
                        <a:pt x="5167" y="30561"/>
                        <a:pt x="5167" y="28575"/>
                      </a:cubicBezTo>
                      <a:cubicBezTo>
                        <a:pt x="5167" y="27064"/>
                        <a:pt x="5745" y="25878"/>
                        <a:pt x="6900" y="25017"/>
                      </a:cubicBezTo>
                      <a:cubicBezTo>
                        <a:pt x="8056" y="24155"/>
                        <a:pt x="10383" y="23336"/>
                        <a:pt x="13881" y="22558"/>
                      </a:cubicBezTo>
                      <a:lnTo>
                        <a:pt x="16113" y="22059"/>
                      </a:lnTo>
                      <a:cubicBezTo>
                        <a:pt x="20736" y="21069"/>
                        <a:pt x="24022" y="19672"/>
                        <a:pt x="25971" y="17866"/>
                      </a:cubicBezTo>
                      <a:cubicBezTo>
                        <a:pt x="27920" y="16061"/>
                        <a:pt x="28895" y="13541"/>
                        <a:pt x="28895" y="10308"/>
                      </a:cubicBezTo>
                      <a:cubicBezTo>
                        <a:pt x="28895" y="6622"/>
                        <a:pt x="27437" y="3702"/>
                        <a:pt x="24521" y="1549"/>
                      </a:cubicBezTo>
                      <a:cubicBezTo>
                        <a:pt x="21605" y="-597"/>
                        <a:pt x="17597" y="-1669"/>
                        <a:pt x="12498" y="-1669"/>
                      </a:cubicBezTo>
                      <a:cubicBezTo>
                        <a:pt x="10375" y="-1669"/>
                        <a:pt x="8162" y="-1462"/>
                        <a:pt x="5858" y="-1046"/>
                      </a:cubicBezTo>
                      <a:cubicBezTo>
                        <a:pt x="3554" y="-631"/>
                        <a:pt x="1129" y="-11"/>
                        <a:pt x="-1417" y="812"/>
                      </a:cubicBezTo>
                      <a:lnTo>
                        <a:pt x="-1417" y="7543"/>
                      </a:lnTo>
                      <a:cubicBezTo>
                        <a:pt x="993" y="6289"/>
                        <a:pt x="3365" y="5349"/>
                        <a:pt x="5699" y="4722"/>
                      </a:cubicBezTo>
                      <a:cubicBezTo>
                        <a:pt x="8033" y="4102"/>
                        <a:pt x="10349" y="3792"/>
                        <a:pt x="12645" y="3792"/>
                      </a:cubicBezTo>
                      <a:cubicBezTo>
                        <a:pt x="15713" y="3792"/>
                        <a:pt x="18070" y="4317"/>
                        <a:pt x="19716" y="5368"/>
                      </a:cubicBezTo>
                      <a:cubicBezTo>
                        <a:pt x="21371" y="6418"/>
                        <a:pt x="22198" y="7898"/>
                        <a:pt x="22198" y="9810"/>
                      </a:cubicBezTo>
                      <a:cubicBezTo>
                        <a:pt x="22198" y="11577"/>
                        <a:pt x="21601" y="12933"/>
                        <a:pt x="20408" y="13878"/>
                      </a:cubicBezTo>
                      <a:cubicBezTo>
                        <a:pt x="19222" y="14822"/>
                        <a:pt x="16608" y="15732"/>
                        <a:pt x="12566" y="16609"/>
                      </a:cubicBezTo>
                      <a:lnTo>
                        <a:pt x="10300" y="17141"/>
                      </a:lnTo>
                      <a:cubicBezTo>
                        <a:pt x="6266" y="17987"/>
                        <a:pt x="3350" y="19290"/>
                        <a:pt x="1552" y="21051"/>
                      </a:cubicBezTo>
                      <a:cubicBezTo>
                        <a:pt x="-239" y="22811"/>
                        <a:pt x="-1134" y="25224"/>
                        <a:pt x="-1134" y="28291"/>
                      </a:cubicBezTo>
                      <a:cubicBezTo>
                        <a:pt x="-1134" y="32023"/>
                        <a:pt x="188" y="34901"/>
                        <a:pt x="2832" y="36926"/>
                      </a:cubicBezTo>
                      <a:cubicBezTo>
                        <a:pt x="5476" y="38958"/>
                        <a:pt x="9231" y="39974"/>
                        <a:pt x="14096" y="39974"/>
                      </a:cubicBezTo>
                      <a:cubicBezTo>
                        <a:pt x="16498" y="39974"/>
                        <a:pt x="18761" y="39797"/>
                        <a:pt x="20884" y="39442"/>
                      </a:cubicBezTo>
                      <a:cubicBezTo>
                        <a:pt x="23014" y="39094"/>
                        <a:pt x="24974" y="38565"/>
                        <a:pt x="26765" y="37855"/>
                      </a:cubicBezTo>
                      <a:close/>
                    </a:path>
                  </a:pathLst>
                </a:custGeom>
                <a:solidFill>
                  <a:srgbClr val="262626"/>
                </a:solidFill>
                <a:ln w="11"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2CB0531E-6B4F-5696-1DA9-868E14813682}"/>
                    </a:ext>
                  </a:extLst>
                </p:cNvPr>
                <p:cNvSpPr/>
                <p:nvPr/>
              </p:nvSpPr>
              <p:spPr>
                <a:xfrm flipV="1">
                  <a:off x="3717399" y="2347223"/>
                  <a:ext cx="6515" cy="55105"/>
                </a:xfrm>
                <a:custGeom>
                  <a:avLst/>
                  <a:gdLst>
                    <a:gd name="connsiteX0" fmla="*/ -618 w 6515"/>
                    <a:gd name="connsiteY0" fmla="*/ 37305 h 55105"/>
                    <a:gd name="connsiteX1" fmla="*/ 5897 w 6515"/>
                    <a:gd name="connsiteY1" fmla="*/ 37305 h 55105"/>
                    <a:gd name="connsiteX2" fmla="*/ 5897 w 6515"/>
                    <a:gd name="connsiteY2" fmla="*/ -2356 h 55105"/>
                    <a:gd name="connsiteX3" fmla="*/ -618 w 6515"/>
                    <a:gd name="connsiteY3" fmla="*/ -2356 h 55105"/>
                    <a:gd name="connsiteX4" fmla="*/ -618 w 6515"/>
                    <a:gd name="connsiteY4" fmla="*/ 37305 h 55105"/>
                    <a:gd name="connsiteX5" fmla="*/ -618 w 6515"/>
                    <a:gd name="connsiteY5" fmla="*/ 52750 h 55105"/>
                    <a:gd name="connsiteX6" fmla="*/ 5897 w 6515"/>
                    <a:gd name="connsiteY6" fmla="*/ 52750 h 55105"/>
                    <a:gd name="connsiteX7" fmla="*/ 5897 w 6515"/>
                    <a:gd name="connsiteY7" fmla="*/ 44489 h 55105"/>
                    <a:gd name="connsiteX8" fmla="*/ -618 w 6515"/>
                    <a:gd name="connsiteY8" fmla="*/ 44489 h 55105"/>
                    <a:gd name="connsiteX9" fmla="*/ -618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18" y="37305"/>
                      </a:moveTo>
                      <a:lnTo>
                        <a:pt x="5897" y="37305"/>
                      </a:lnTo>
                      <a:lnTo>
                        <a:pt x="5897" y="-2356"/>
                      </a:lnTo>
                      <a:lnTo>
                        <a:pt x="-618" y="-2356"/>
                      </a:lnTo>
                      <a:lnTo>
                        <a:pt x="-618" y="37305"/>
                      </a:lnTo>
                      <a:close/>
                      <a:moveTo>
                        <a:pt x="-618" y="52750"/>
                      </a:moveTo>
                      <a:lnTo>
                        <a:pt x="5897" y="52750"/>
                      </a:lnTo>
                      <a:lnTo>
                        <a:pt x="5897" y="44489"/>
                      </a:lnTo>
                      <a:lnTo>
                        <a:pt x="-618" y="44489"/>
                      </a:lnTo>
                      <a:lnTo>
                        <a:pt x="-618" y="52750"/>
                      </a:lnTo>
                      <a:close/>
                    </a:path>
                  </a:pathLst>
                </a:custGeom>
                <a:solidFill>
                  <a:srgbClr val="262626"/>
                </a:solidFill>
                <a:ln w="11"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08E67E3-3E31-41D8-9C6A-E2A25355EAB0}"/>
                    </a:ext>
                  </a:extLst>
                </p:cNvPr>
                <p:cNvSpPr/>
                <p:nvPr/>
              </p:nvSpPr>
              <p:spPr>
                <a:xfrm flipV="1">
                  <a:off x="3732664" y="2351405"/>
                  <a:ext cx="24748" cy="50924"/>
                </a:xfrm>
                <a:custGeom>
                  <a:avLst/>
                  <a:gdLst>
                    <a:gd name="connsiteX0" fmla="*/ 10344 w 24748"/>
                    <a:gd name="connsiteY0" fmla="*/ 48753 h 50924"/>
                    <a:gd name="connsiteX1" fmla="*/ 10344 w 24748"/>
                    <a:gd name="connsiteY1" fmla="*/ 37490 h 50924"/>
                    <a:gd name="connsiteX2" fmla="*/ 23760 w 24748"/>
                    <a:gd name="connsiteY2" fmla="*/ 37490 h 50924"/>
                    <a:gd name="connsiteX3" fmla="*/ 23760 w 24748"/>
                    <a:gd name="connsiteY3" fmla="*/ 32425 h 50924"/>
                    <a:gd name="connsiteX4" fmla="*/ 10344 w 24748"/>
                    <a:gd name="connsiteY4" fmla="*/ 32425 h 50924"/>
                    <a:gd name="connsiteX5" fmla="*/ 10344 w 24748"/>
                    <a:gd name="connsiteY5" fmla="*/ 10895 h 50924"/>
                    <a:gd name="connsiteX6" fmla="*/ 11670 w 24748"/>
                    <a:gd name="connsiteY6" fmla="*/ 4662 h 50924"/>
                    <a:gd name="connsiteX7" fmla="*/ 17075 w 24748"/>
                    <a:gd name="connsiteY7" fmla="*/ 3280 h 50924"/>
                    <a:gd name="connsiteX8" fmla="*/ 23760 w 24748"/>
                    <a:gd name="connsiteY8" fmla="*/ 3280 h 50924"/>
                    <a:gd name="connsiteX9" fmla="*/ 23760 w 24748"/>
                    <a:gd name="connsiteY9" fmla="*/ -2171 h 50924"/>
                    <a:gd name="connsiteX10" fmla="*/ 17075 w 24748"/>
                    <a:gd name="connsiteY10" fmla="*/ -2171 h 50924"/>
                    <a:gd name="connsiteX11" fmla="*/ 6661 w 24748"/>
                    <a:gd name="connsiteY11" fmla="*/ 639 h 50924"/>
                    <a:gd name="connsiteX12" fmla="*/ 3794 w 24748"/>
                    <a:gd name="connsiteY12" fmla="*/ 10895 h 50924"/>
                    <a:gd name="connsiteX13" fmla="*/ 3794 w 24748"/>
                    <a:gd name="connsiteY13" fmla="*/ 32425 h 50924"/>
                    <a:gd name="connsiteX14" fmla="*/ -988 w 24748"/>
                    <a:gd name="connsiteY14" fmla="*/ 32425 h 50924"/>
                    <a:gd name="connsiteX15" fmla="*/ -988 w 24748"/>
                    <a:gd name="connsiteY15" fmla="*/ 37490 h 50924"/>
                    <a:gd name="connsiteX16" fmla="*/ 3794 w 24748"/>
                    <a:gd name="connsiteY16" fmla="*/ 37490 h 50924"/>
                    <a:gd name="connsiteX17" fmla="*/ 3794 w 24748"/>
                    <a:gd name="connsiteY17" fmla="*/ 48753 h 50924"/>
                    <a:gd name="connsiteX18" fmla="*/ 10344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44" y="48753"/>
                      </a:moveTo>
                      <a:lnTo>
                        <a:pt x="10344" y="37490"/>
                      </a:lnTo>
                      <a:lnTo>
                        <a:pt x="23760" y="37490"/>
                      </a:lnTo>
                      <a:lnTo>
                        <a:pt x="23760" y="32425"/>
                      </a:lnTo>
                      <a:lnTo>
                        <a:pt x="10344" y="32425"/>
                      </a:lnTo>
                      <a:lnTo>
                        <a:pt x="10344" y="10895"/>
                      </a:lnTo>
                      <a:cubicBezTo>
                        <a:pt x="10344" y="7661"/>
                        <a:pt x="10786" y="5584"/>
                        <a:pt x="11670" y="4662"/>
                      </a:cubicBezTo>
                      <a:cubicBezTo>
                        <a:pt x="12553" y="3741"/>
                        <a:pt x="14355" y="3280"/>
                        <a:pt x="17075" y="3280"/>
                      </a:cubicBezTo>
                      <a:lnTo>
                        <a:pt x="23760" y="3280"/>
                      </a:lnTo>
                      <a:lnTo>
                        <a:pt x="23760" y="-2171"/>
                      </a:lnTo>
                      <a:lnTo>
                        <a:pt x="17075" y="-2171"/>
                      </a:lnTo>
                      <a:cubicBezTo>
                        <a:pt x="12044" y="-2171"/>
                        <a:pt x="8572" y="-1234"/>
                        <a:pt x="6661" y="639"/>
                      </a:cubicBezTo>
                      <a:cubicBezTo>
                        <a:pt x="4750" y="2520"/>
                        <a:pt x="3794" y="5939"/>
                        <a:pt x="3794" y="10895"/>
                      </a:cubicBezTo>
                      <a:lnTo>
                        <a:pt x="3794" y="32425"/>
                      </a:lnTo>
                      <a:lnTo>
                        <a:pt x="-988" y="32425"/>
                      </a:lnTo>
                      <a:lnTo>
                        <a:pt x="-988" y="37490"/>
                      </a:lnTo>
                      <a:lnTo>
                        <a:pt x="3794" y="37490"/>
                      </a:lnTo>
                      <a:lnTo>
                        <a:pt x="3794" y="48753"/>
                      </a:lnTo>
                      <a:lnTo>
                        <a:pt x="10344" y="48753"/>
                      </a:lnTo>
                      <a:close/>
                    </a:path>
                  </a:pathLst>
                </a:custGeom>
                <a:solidFill>
                  <a:srgbClr val="262626"/>
                </a:solidFill>
                <a:ln w="11"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0753EAC-1B9E-36F0-C425-936ADE80A325}"/>
                    </a:ext>
                  </a:extLst>
                </p:cNvPr>
                <p:cNvSpPr/>
                <p:nvPr/>
              </p:nvSpPr>
              <p:spPr>
                <a:xfrm flipV="1">
                  <a:off x="3761315" y="2362668"/>
                  <a:ext cx="38595" cy="54743"/>
                </a:xfrm>
                <a:custGeom>
                  <a:avLst/>
                  <a:gdLst>
                    <a:gd name="connsiteX0" fmla="*/ 19556 w 38595"/>
                    <a:gd name="connsiteY0" fmla="*/ 10393 h 54743"/>
                    <a:gd name="connsiteX1" fmla="*/ 14173 w 38595"/>
                    <a:gd name="connsiteY1" fmla="*/ 1158 h 54743"/>
                    <a:gd name="connsiteX2" fmla="*/ 7170 w 38595"/>
                    <a:gd name="connsiteY2" fmla="*/ -1006 h 54743"/>
                    <a:gd name="connsiteX3" fmla="*/ 1958 w 38595"/>
                    <a:gd name="connsiteY3" fmla="*/ -1006 h 54743"/>
                    <a:gd name="connsiteX4" fmla="*/ 1958 w 38595"/>
                    <a:gd name="connsiteY4" fmla="*/ 4444 h 54743"/>
                    <a:gd name="connsiteX5" fmla="*/ 5788 w 38595"/>
                    <a:gd name="connsiteY5" fmla="*/ 4444 h 54743"/>
                    <a:gd name="connsiteX6" fmla="*/ 9958 w 38595"/>
                    <a:gd name="connsiteY6" fmla="*/ 5725 h 54743"/>
                    <a:gd name="connsiteX7" fmla="*/ 13255 w 38595"/>
                    <a:gd name="connsiteY7" fmla="*/ 11742 h 54743"/>
                    <a:gd name="connsiteX8" fmla="*/ 14422 w 38595"/>
                    <a:gd name="connsiteY8" fmla="*/ 14711 h 54743"/>
                    <a:gd name="connsiteX9" fmla="*/ -1612 w 38595"/>
                    <a:gd name="connsiteY9" fmla="*/ 53737 h 54743"/>
                    <a:gd name="connsiteX10" fmla="*/ 5289 w 38595"/>
                    <a:gd name="connsiteY10" fmla="*/ 53737 h 54743"/>
                    <a:gd name="connsiteX11" fmla="*/ 17686 w 38595"/>
                    <a:gd name="connsiteY11" fmla="*/ 22722 h 54743"/>
                    <a:gd name="connsiteX12" fmla="*/ 30083 w 38595"/>
                    <a:gd name="connsiteY12" fmla="*/ 53737 h 54743"/>
                    <a:gd name="connsiteX13" fmla="*/ 36984 w 38595"/>
                    <a:gd name="connsiteY13" fmla="*/ 53737 h 54743"/>
                    <a:gd name="connsiteX14" fmla="*/ 19556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56" y="10393"/>
                      </a:moveTo>
                      <a:cubicBezTo>
                        <a:pt x="17720" y="5672"/>
                        <a:pt x="15926" y="2594"/>
                        <a:pt x="14173" y="1158"/>
                      </a:cubicBezTo>
                      <a:cubicBezTo>
                        <a:pt x="12428" y="-285"/>
                        <a:pt x="10094" y="-1006"/>
                        <a:pt x="7170" y="-1006"/>
                      </a:cubicBezTo>
                      <a:lnTo>
                        <a:pt x="1958" y="-1006"/>
                      </a:lnTo>
                      <a:lnTo>
                        <a:pt x="1958" y="4444"/>
                      </a:lnTo>
                      <a:lnTo>
                        <a:pt x="5788" y="4444"/>
                      </a:lnTo>
                      <a:cubicBezTo>
                        <a:pt x="7578" y="4444"/>
                        <a:pt x="8968" y="4871"/>
                        <a:pt x="9958" y="5725"/>
                      </a:cubicBezTo>
                      <a:cubicBezTo>
                        <a:pt x="10955" y="6571"/>
                        <a:pt x="12054" y="8577"/>
                        <a:pt x="13255" y="11742"/>
                      </a:cubicBezTo>
                      <a:lnTo>
                        <a:pt x="14422" y="14711"/>
                      </a:lnTo>
                      <a:lnTo>
                        <a:pt x="-1612" y="53737"/>
                      </a:lnTo>
                      <a:lnTo>
                        <a:pt x="5289" y="53737"/>
                      </a:lnTo>
                      <a:lnTo>
                        <a:pt x="17686" y="22722"/>
                      </a:lnTo>
                      <a:lnTo>
                        <a:pt x="30083" y="53737"/>
                      </a:lnTo>
                      <a:lnTo>
                        <a:pt x="36984" y="53737"/>
                      </a:lnTo>
                      <a:lnTo>
                        <a:pt x="19556" y="10393"/>
                      </a:lnTo>
                      <a:close/>
                    </a:path>
                  </a:pathLst>
                </a:custGeom>
                <a:solidFill>
                  <a:srgbClr val="262626"/>
                </a:solidFill>
                <a:ln w="11" cap="flat">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9A73AF4-EE30-A5E7-B8B3-AC7868FD6D6B}"/>
                    </a:ext>
                  </a:extLst>
                </p:cNvPr>
                <p:cNvSpPr/>
                <p:nvPr/>
              </p:nvSpPr>
              <p:spPr>
                <a:xfrm flipV="1">
                  <a:off x="38020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901C03A-B580-48F5-96BD-AAEA7879D74D}"/>
                    </a:ext>
                  </a:extLst>
                </p:cNvPr>
                <p:cNvSpPr/>
                <p:nvPr/>
              </p:nvSpPr>
              <p:spPr>
                <a:xfrm flipV="1">
                  <a:off x="3829122" y="2361716"/>
                  <a:ext cx="31377" cy="41643"/>
                </a:xfrm>
                <a:custGeom>
                  <a:avLst/>
                  <a:gdLst>
                    <a:gd name="connsiteX0" fmla="*/ 29932 w 31377"/>
                    <a:gd name="connsiteY0" fmla="*/ 37504 h 41643"/>
                    <a:gd name="connsiteX1" fmla="*/ 29932 w 31377"/>
                    <a:gd name="connsiteY1" fmla="*/ 31408 h 41643"/>
                    <a:gd name="connsiteX2" fmla="*/ 24391 w 31377"/>
                    <a:gd name="connsiteY2" fmla="*/ 33697 h 41643"/>
                    <a:gd name="connsiteX3" fmla="*/ 18782 w 31377"/>
                    <a:gd name="connsiteY3" fmla="*/ 34456 h 41643"/>
                    <a:gd name="connsiteX4" fmla="*/ 8924 w 31377"/>
                    <a:gd name="connsiteY4" fmla="*/ 30433 h 41643"/>
                    <a:gd name="connsiteX5" fmla="*/ 5422 w 31377"/>
                    <a:gd name="connsiteY5" fmla="*/ 19158 h 41643"/>
                    <a:gd name="connsiteX6" fmla="*/ 8924 w 31377"/>
                    <a:gd name="connsiteY6" fmla="*/ 7872 h 41643"/>
                    <a:gd name="connsiteX7" fmla="*/ 18782 w 31377"/>
                    <a:gd name="connsiteY7" fmla="*/ 3860 h 41643"/>
                    <a:gd name="connsiteX8" fmla="*/ 24391 w 31377"/>
                    <a:gd name="connsiteY8" fmla="*/ 4620 h 41643"/>
                    <a:gd name="connsiteX9" fmla="*/ 29932 w 31377"/>
                    <a:gd name="connsiteY9" fmla="*/ 6909 h 41643"/>
                    <a:gd name="connsiteX10" fmla="*/ 29932 w 31377"/>
                    <a:gd name="connsiteY10" fmla="*/ 880 h 41643"/>
                    <a:gd name="connsiteX11" fmla="*/ 24278 w 31377"/>
                    <a:gd name="connsiteY11" fmla="*/ -1023 h 41643"/>
                    <a:gd name="connsiteX12" fmla="*/ 18068 w 31377"/>
                    <a:gd name="connsiteY12" fmla="*/ -1669 h 41643"/>
                    <a:gd name="connsiteX13" fmla="*/ 3824 w 31377"/>
                    <a:gd name="connsiteY13" fmla="*/ 3962 h 41643"/>
                    <a:gd name="connsiteX14" fmla="*/ -1445 w 31377"/>
                    <a:gd name="connsiteY14" fmla="*/ 19158 h 41643"/>
                    <a:gd name="connsiteX15" fmla="*/ 3881 w 31377"/>
                    <a:gd name="connsiteY15" fmla="*/ 34410 h 41643"/>
                    <a:gd name="connsiteX16" fmla="*/ 18499 w 31377"/>
                    <a:gd name="connsiteY16" fmla="*/ 39974 h 41643"/>
                    <a:gd name="connsiteX17" fmla="*/ 24369 w 31377"/>
                    <a:gd name="connsiteY17" fmla="*/ 39351 h 41643"/>
                    <a:gd name="connsiteX18" fmla="*/ 29932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32" y="37504"/>
                      </a:moveTo>
                      <a:lnTo>
                        <a:pt x="29932" y="31408"/>
                      </a:lnTo>
                      <a:cubicBezTo>
                        <a:pt x="28089" y="32427"/>
                        <a:pt x="26242" y="33190"/>
                        <a:pt x="24391" y="33697"/>
                      </a:cubicBezTo>
                      <a:cubicBezTo>
                        <a:pt x="22541" y="34203"/>
                        <a:pt x="20671" y="34456"/>
                        <a:pt x="18782" y="34456"/>
                      </a:cubicBezTo>
                      <a:cubicBezTo>
                        <a:pt x="14552" y="34456"/>
                        <a:pt x="11266" y="33115"/>
                        <a:pt x="8924" y="30433"/>
                      </a:cubicBezTo>
                      <a:cubicBezTo>
                        <a:pt x="6589" y="27759"/>
                        <a:pt x="5422" y="24000"/>
                        <a:pt x="5422" y="19158"/>
                      </a:cubicBezTo>
                      <a:cubicBezTo>
                        <a:pt x="5422" y="14316"/>
                        <a:pt x="6589" y="10554"/>
                        <a:pt x="8924" y="7872"/>
                      </a:cubicBezTo>
                      <a:cubicBezTo>
                        <a:pt x="11266" y="5198"/>
                        <a:pt x="14552" y="3860"/>
                        <a:pt x="18782" y="3860"/>
                      </a:cubicBezTo>
                      <a:cubicBezTo>
                        <a:pt x="20671" y="3860"/>
                        <a:pt x="22541" y="4114"/>
                        <a:pt x="24391" y="4620"/>
                      </a:cubicBezTo>
                      <a:cubicBezTo>
                        <a:pt x="26242" y="5126"/>
                        <a:pt x="28089" y="5889"/>
                        <a:pt x="29932" y="6909"/>
                      </a:cubicBezTo>
                      <a:lnTo>
                        <a:pt x="29932" y="880"/>
                      </a:lnTo>
                      <a:cubicBezTo>
                        <a:pt x="28112" y="34"/>
                        <a:pt x="26227" y="-600"/>
                        <a:pt x="24278" y="-1023"/>
                      </a:cubicBezTo>
                      <a:cubicBezTo>
                        <a:pt x="22337" y="-1454"/>
                        <a:pt x="20267" y="-1669"/>
                        <a:pt x="18068" y="-1669"/>
                      </a:cubicBezTo>
                      <a:cubicBezTo>
                        <a:pt x="12093" y="-1669"/>
                        <a:pt x="7345" y="208"/>
                        <a:pt x="3824" y="3962"/>
                      </a:cubicBezTo>
                      <a:cubicBezTo>
                        <a:pt x="312" y="7717"/>
                        <a:pt x="-1445" y="12782"/>
                        <a:pt x="-1445" y="19158"/>
                      </a:cubicBezTo>
                      <a:cubicBezTo>
                        <a:pt x="-1445" y="25625"/>
                        <a:pt x="331" y="30709"/>
                        <a:pt x="3881" y="34410"/>
                      </a:cubicBezTo>
                      <a:cubicBezTo>
                        <a:pt x="7439" y="38120"/>
                        <a:pt x="12312" y="39974"/>
                        <a:pt x="18499" y="39974"/>
                      </a:cubicBezTo>
                      <a:cubicBezTo>
                        <a:pt x="20501" y="39974"/>
                        <a:pt x="22457" y="39767"/>
                        <a:pt x="24369" y="39351"/>
                      </a:cubicBezTo>
                      <a:cubicBezTo>
                        <a:pt x="26280" y="38943"/>
                        <a:pt x="28134" y="38327"/>
                        <a:pt x="29932" y="37504"/>
                      </a:cubicBezTo>
                      <a:close/>
                    </a:path>
                  </a:pathLst>
                </a:custGeom>
                <a:solidFill>
                  <a:srgbClr val="262626"/>
                </a:solidFill>
                <a:ln w="11"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8DC5667-087D-69E0-A972-3EB2560C0256}"/>
                    </a:ext>
                  </a:extLst>
                </p:cNvPr>
                <p:cNvSpPr/>
                <p:nvPr/>
              </p:nvSpPr>
              <p:spPr>
                <a:xfrm flipV="1">
                  <a:off x="3868995" y="2361716"/>
                  <a:ext cx="36408" cy="41643"/>
                </a:xfrm>
                <a:custGeom>
                  <a:avLst/>
                  <a:gdLst>
                    <a:gd name="connsiteX0" fmla="*/ 16539 w 36408"/>
                    <a:gd name="connsiteY0" fmla="*/ 34456 h 41643"/>
                    <a:gd name="connsiteX1" fmla="*/ 8255 w 36408"/>
                    <a:gd name="connsiteY1" fmla="*/ 30365 h 41643"/>
                    <a:gd name="connsiteX2" fmla="*/ 5207 w 36408"/>
                    <a:gd name="connsiteY2" fmla="*/ 19158 h 41643"/>
                    <a:gd name="connsiteX3" fmla="*/ 8233 w 36408"/>
                    <a:gd name="connsiteY3" fmla="*/ 7951 h 41643"/>
                    <a:gd name="connsiteX4" fmla="*/ 16539 w 36408"/>
                    <a:gd name="connsiteY4" fmla="*/ 3860 h 41643"/>
                    <a:gd name="connsiteX5" fmla="*/ 24788 w 36408"/>
                    <a:gd name="connsiteY5" fmla="*/ 7962 h 41643"/>
                    <a:gd name="connsiteX6" fmla="*/ 27836 w 36408"/>
                    <a:gd name="connsiteY6" fmla="*/ 19158 h 41643"/>
                    <a:gd name="connsiteX7" fmla="*/ 24788 w 36408"/>
                    <a:gd name="connsiteY7" fmla="*/ 30331 h 41643"/>
                    <a:gd name="connsiteX8" fmla="*/ 16539 w 36408"/>
                    <a:gd name="connsiteY8" fmla="*/ 34456 h 41643"/>
                    <a:gd name="connsiteX9" fmla="*/ 16539 w 36408"/>
                    <a:gd name="connsiteY9" fmla="*/ 39974 h 41643"/>
                    <a:gd name="connsiteX10" fmla="*/ 29887 w 36408"/>
                    <a:gd name="connsiteY10" fmla="*/ 34444 h 41643"/>
                    <a:gd name="connsiteX11" fmla="*/ 34749 w 36408"/>
                    <a:gd name="connsiteY11" fmla="*/ 19158 h 41643"/>
                    <a:gd name="connsiteX12" fmla="*/ 29887 w 36408"/>
                    <a:gd name="connsiteY12" fmla="*/ 3872 h 41643"/>
                    <a:gd name="connsiteX13" fmla="*/ 16539 w 36408"/>
                    <a:gd name="connsiteY13" fmla="*/ -1669 h 41643"/>
                    <a:gd name="connsiteX14" fmla="*/ 3168 w 36408"/>
                    <a:gd name="connsiteY14" fmla="*/ 3872 h 41643"/>
                    <a:gd name="connsiteX15" fmla="*/ -1660 w 36408"/>
                    <a:gd name="connsiteY15" fmla="*/ 19158 h 41643"/>
                    <a:gd name="connsiteX16" fmla="*/ 3168 w 36408"/>
                    <a:gd name="connsiteY16" fmla="*/ 34444 h 41643"/>
                    <a:gd name="connsiteX17" fmla="*/ 16539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39" y="34456"/>
                      </a:moveTo>
                      <a:cubicBezTo>
                        <a:pt x="13049" y="34456"/>
                        <a:pt x="10288" y="33092"/>
                        <a:pt x="8255" y="30365"/>
                      </a:cubicBezTo>
                      <a:cubicBezTo>
                        <a:pt x="6223" y="27638"/>
                        <a:pt x="5207" y="23902"/>
                        <a:pt x="5207" y="19158"/>
                      </a:cubicBezTo>
                      <a:cubicBezTo>
                        <a:pt x="5207" y="14414"/>
                        <a:pt x="6216" y="10678"/>
                        <a:pt x="8233" y="7951"/>
                      </a:cubicBezTo>
                      <a:cubicBezTo>
                        <a:pt x="10257" y="5224"/>
                        <a:pt x="13026" y="3860"/>
                        <a:pt x="16539" y="3860"/>
                      </a:cubicBezTo>
                      <a:cubicBezTo>
                        <a:pt x="20014" y="3860"/>
                        <a:pt x="22764" y="5228"/>
                        <a:pt x="24788" y="7962"/>
                      </a:cubicBezTo>
                      <a:cubicBezTo>
                        <a:pt x="26820" y="10705"/>
                        <a:pt x="27836" y="14437"/>
                        <a:pt x="27836" y="19158"/>
                      </a:cubicBezTo>
                      <a:cubicBezTo>
                        <a:pt x="27836" y="23857"/>
                        <a:pt x="26820" y="27581"/>
                        <a:pt x="24788" y="30331"/>
                      </a:cubicBezTo>
                      <a:cubicBezTo>
                        <a:pt x="22764" y="33081"/>
                        <a:pt x="20014" y="34456"/>
                        <a:pt x="16539" y="34456"/>
                      </a:cubicBezTo>
                      <a:close/>
                      <a:moveTo>
                        <a:pt x="16539" y="39974"/>
                      </a:moveTo>
                      <a:cubicBezTo>
                        <a:pt x="22205" y="39974"/>
                        <a:pt x="26654" y="38131"/>
                        <a:pt x="29887" y="34444"/>
                      </a:cubicBezTo>
                      <a:cubicBezTo>
                        <a:pt x="33128" y="30765"/>
                        <a:pt x="34749" y="25670"/>
                        <a:pt x="34749" y="19158"/>
                      </a:cubicBezTo>
                      <a:cubicBezTo>
                        <a:pt x="34749" y="12669"/>
                        <a:pt x="33128" y="7573"/>
                        <a:pt x="29887" y="3872"/>
                      </a:cubicBezTo>
                      <a:cubicBezTo>
                        <a:pt x="26654" y="178"/>
                        <a:pt x="22205" y="-1669"/>
                        <a:pt x="16539" y="-1669"/>
                      </a:cubicBezTo>
                      <a:cubicBezTo>
                        <a:pt x="10850" y="-1669"/>
                        <a:pt x="6393" y="178"/>
                        <a:pt x="3168" y="3872"/>
                      </a:cubicBezTo>
                      <a:cubicBezTo>
                        <a:pt x="-51" y="7573"/>
                        <a:pt x="-1660" y="12669"/>
                        <a:pt x="-1660" y="19158"/>
                      </a:cubicBezTo>
                      <a:cubicBezTo>
                        <a:pt x="-1660" y="25670"/>
                        <a:pt x="-51" y="30765"/>
                        <a:pt x="3168" y="34444"/>
                      </a:cubicBezTo>
                      <a:cubicBezTo>
                        <a:pt x="6393" y="38131"/>
                        <a:pt x="10850" y="39974"/>
                        <a:pt x="16539" y="39974"/>
                      </a:cubicBezTo>
                      <a:close/>
                    </a:path>
                  </a:pathLst>
                </a:custGeom>
                <a:solidFill>
                  <a:srgbClr val="262626"/>
                </a:solidFill>
                <a:ln w="11"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C2E2092-9328-F49A-D1C9-0C1822BB905D}"/>
                    </a:ext>
                  </a:extLst>
                </p:cNvPr>
                <p:cNvSpPr/>
                <p:nvPr/>
              </p:nvSpPr>
              <p:spPr>
                <a:xfrm flipV="1">
                  <a:off x="3915949" y="2361716"/>
                  <a:ext cx="23229" cy="40612"/>
                </a:xfrm>
                <a:custGeom>
                  <a:avLst/>
                  <a:gdLst>
                    <a:gd name="connsiteX0" fmla="*/ 21930 w 23229"/>
                    <a:gd name="connsiteY0" fmla="*/ 31861 h 40612"/>
                    <a:gd name="connsiteX1" fmla="*/ 19539 w 23229"/>
                    <a:gd name="connsiteY1" fmla="*/ 32790 h 40612"/>
                    <a:gd name="connsiteX2" fmla="*/ 16695 w 23229"/>
                    <a:gd name="connsiteY2" fmla="*/ 33096 h 40612"/>
                    <a:gd name="connsiteX3" fmla="*/ 8208 w 23229"/>
                    <a:gd name="connsiteY3" fmla="*/ 29504 h 40612"/>
                    <a:gd name="connsiteX4" fmla="*/ 5250 w 23229"/>
                    <a:gd name="connsiteY4" fmla="*/ 19181 h 40612"/>
                    <a:gd name="connsiteX5" fmla="*/ 5250 w 23229"/>
                    <a:gd name="connsiteY5" fmla="*/ -1715 h 40612"/>
                    <a:gd name="connsiteX6" fmla="*/ -1300 w 23229"/>
                    <a:gd name="connsiteY6" fmla="*/ -1715 h 40612"/>
                    <a:gd name="connsiteX7" fmla="*/ -1300 w 23229"/>
                    <a:gd name="connsiteY7" fmla="*/ 37946 h 40612"/>
                    <a:gd name="connsiteX8" fmla="*/ 5250 w 23229"/>
                    <a:gd name="connsiteY8" fmla="*/ 37946 h 40612"/>
                    <a:gd name="connsiteX9" fmla="*/ 5250 w 23229"/>
                    <a:gd name="connsiteY9" fmla="*/ 31781 h 40612"/>
                    <a:gd name="connsiteX10" fmla="*/ 10599 w 23229"/>
                    <a:gd name="connsiteY10" fmla="*/ 37141 h 40612"/>
                    <a:gd name="connsiteX11" fmla="*/ 18610 w 23229"/>
                    <a:gd name="connsiteY11" fmla="*/ 38898 h 40612"/>
                    <a:gd name="connsiteX12" fmla="*/ 20095 w 23229"/>
                    <a:gd name="connsiteY12" fmla="*/ 38807 h 40612"/>
                    <a:gd name="connsiteX13" fmla="*/ 21896 w 23229"/>
                    <a:gd name="connsiteY13" fmla="*/ 38546 h 40612"/>
                    <a:gd name="connsiteX14" fmla="*/ 21930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0" y="31861"/>
                      </a:moveTo>
                      <a:cubicBezTo>
                        <a:pt x="21197" y="32284"/>
                        <a:pt x="20400" y="32593"/>
                        <a:pt x="19539" y="32790"/>
                      </a:cubicBezTo>
                      <a:cubicBezTo>
                        <a:pt x="18678" y="32994"/>
                        <a:pt x="17730" y="33096"/>
                        <a:pt x="16695" y="33096"/>
                      </a:cubicBezTo>
                      <a:cubicBezTo>
                        <a:pt x="13009" y="33096"/>
                        <a:pt x="10179" y="31898"/>
                        <a:pt x="8208" y="29504"/>
                      </a:cubicBezTo>
                      <a:cubicBezTo>
                        <a:pt x="6236" y="27109"/>
                        <a:pt x="5250" y="23668"/>
                        <a:pt x="5250" y="19181"/>
                      </a:cubicBezTo>
                      <a:lnTo>
                        <a:pt x="5250" y="-1715"/>
                      </a:lnTo>
                      <a:lnTo>
                        <a:pt x="-1300" y="-1715"/>
                      </a:lnTo>
                      <a:lnTo>
                        <a:pt x="-1300" y="37946"/>
                      </a:lnTo>
                      <a:lnTo>
                        <a:pt x="5250" y="37946"/>
                      </a:lnTo>
                      <a:lnTo>
                        <a:pt x="5250" y="31781"/>
                      </a:lnTo>
                      <a:cubicBezTo>
                        <a:pt x="6625" y="34191"/>
                        <a:pt x="8408" y="35978"/>
                        <a:pt x="10599" y="37141"/>
                      </a:cubicBezTo>
                      <a:cubicBezTo>
                        <a:pt x="12797" y="38312"/>
                        <a:pt x="15467" y="38898"/>
                        <a:pt x="18610" y="38898"/>
                      </a:cubicBezTo>
                      <a:cubicBezTo>
                        <a:pt x="19056" y="38898"/>
                        <a:pt x="19551" y="38867"/>
                        <a:pt x="20095" y="38807"/>
                      </a:cubicBezTo>
                      <a:cubicBezTo>
                        <a:pt x="20638" y="38754"/>
                        <a:pt x="21239" y="38667"/>
                        <a:pt x="21896" y="38546"/>
                      </a:cubicBezTo>
                      <a:lnTo>
                        <a:pt x="21930" y="31861"/>
                      </a:lnTo>
                      <a:close/>
                    </a:path>
                  </a:pathLst>
                </a:custGeom>
                <a:solidFill>
                  <a:srgbClr val="262626"/>
                </a:solidFill>
                <a:ln w="11"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2C8EEB3-B1E4-80FA-C25E-9DBEF9AF78E5}"/>
                    </a:ext>
                  </a:extLst>
                </p:cNvPr>
                <p:cNvSpPr/>
                <p:nvPr/>
              </p:nvSpPr>
              <p:spPr>
                <a:xfrm flipV="1">
                  <a:off x="3944496" y="2361716"/>
                  <a:ext cx="23229" cy="40612"/>
                </a:xfrm>
                <a:custGeom>
                  <a:avLst/>
                  <a:gdLst>
                    <a:gd name="connsiteX0" fmla="*/ 21935 w 23229"/>
                    <a:gd name="connsiteY0" fmla="*/ 31861 h 40612"/>
                    <a:gd name="connsiteX1" fmla="*/ 19544 w 23229"/>
                    <a:gd name="connsiteY1" fmla="*/ 32790 h 40612"/>
                    <a:gd name="connsiteX2" fmla="*/ 16700 w 23229"/>
                    <a:gd name="connsiteY2" fmla="*/ 33096 h 40612"/>
                    <a:gd name="connsiteX3" fmla="*/ 8212 w 23229"/>
                    <a:gd name="connsiteY3" fmla="*/ 29504 h 40612"/>
                    <a:gd name="connsiteX4" fmla="*/ 5255 w 23229"/>
                    <a:gd name="connsiteY4" fmla="*/ 19181 h 40612"/>
                    <a:gd name="connsiteX5" fmla="*/ 5255 w 23229"/>
                    <a:gd name="connsiteY5" fmla="*/ -1715 h 40612"/>
                    <a:gd name="connsiteX6" fmla="*/ -1295 w 23229"/>
                    <a:gd name="connsiteY6" fmla="*/ -1715 h 40612"/>
                    <a:gd name="connsiteX7" fmla="*/ -1295 w 23229"/>
                    <a:gd name="connsiteY7" fmla="*/ 37946 h 40612"/>
                    <a:gd name="connsiteX8" fmla="*/ 5255 w 23229"/>
                    <a:gd name="connsiteY8" fmla="*/ 37946 h 40612"/>
                    <a:gd name="connsiteX9" fmla="*/ 5255 w 23229"/>
                    <a:gd name="connsiteY9" fmla="*/ 31781 h 40612"/>
                    <a:gd name="connsiteX10" fmla="*/ 10603 w 23229"/>
                    <a:gd name="connsiteY10" fmla="*/ 37141 h 40612"/>
                    <a:gd name="connsiteX11" fmla="*/ 18615 w 23229"/>
                    <a:gd name="connsiteY11" fmla="*/ 38898 h 40612"/>
                    <a:gd name="connsiteX12" fmla="*/ 20099 w 23229"/>
                    <a:gd name="connsiteY12" fmla="*/ 38807 h 40612"/>
                    <a:gd name="connsiteX13" fmla="*/ 21901 w 23229"/>
                    <a:gd name="connsiteY13" fmla="*/ 38546 h 40612"/>
                    <a:gd name="connsiteX14" fmla="*/ 2193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5" y="31861"/>
                      </a:moveTo>
                      <a:cubicBezTo>
                        <a:pt x="21202" y="32284"/>
                        <a:pt x="20405" y="32593"/>
                        <a:pt x="19544" y="32790"/>
                      </a:cubicBezTo>
                      <a:cubicBezTo>
                        <a:pt x="18683" y="32994"/>
                        <a:pt x="17735" y="33096"/>
                        <a:pt x="16700" y="33096"/>
                      </a:cubicBezTo>
                      <a:cubicBezTo>
                        <a:pt x="13013" y="33096"/>
                        <a:pt x="10184" y="31898"/>
                        <a:pt x="8212" y="29504"/>
                      </a:cubicBezTo>
                      <a:cubicBezTo>
                        <a:pt x="6241" y="27109"/>
                        <a:pt x="5255" y="23668"/>
                        <a:pt x="5255" y="19181"/>
                      </a:cubicBezTo>
                      <a:lnTo>
                        <a:pt x="5255" y="-1715"/>
                      </a:lnTo>
                      <a:lnTo>
                        <a:pt x="-1295" y="-1715"/>
                      </a:lnTo>
                      <a:lnTo>
                        <a:pt x="-1295" y="37946"/>
                      </a:lnTo>
                      <a:lnTo>
                        <a:pt x="5255" y="37946"/>
                      </a:lnTo>
                      <a:lnTo>
                        <a:pt x="5255" y="31781"/>
                      </a:lnTo>
                      <a:cubicBezTo>
                        <a:pt x="6630" y="34191"/>
                        <a:pt x="8413" y="35978"/>
                        <a:pt x="10603" y="37141"/>
                      </a:cubicBezTo>
                      <a:cubicBezTo>
                        <a:pt x="12802" y="38312"/>
                        <a:pt x="15472" y="38898"/>
                        <a:pt x="18615" y="38898"/>
                      </a:cubicBezTo>
                      <a:cubicBezTo>
                        <a:pt x="19060" y="38898"/>
                        <a:pt x="19555" y="38867"/>
                        <a:pt x="20099" y="38807"/>
                      </a:cubicBezTo>
                      <a:cubicBezTo>
                        <a:pt x="20643" y="38754"/>
                        <a:pt x="21244" y="38667"/>
                        <a:pt x="21901" y="38546"/>
                      </a:cubicBezTo>
                      <a:lnTo>
                        <a:pt x="21935" y="31861"/>
                      </a:lnTo>
                      <a:close/>
                    </a:path>
                  </a:pathLst>
                </a:custGeom>
                <a:solidFill>
                  <a:srgbClr val="262626"/>
                </a:solidFill>
                <a:ln w="11"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823D72F-EB8E-B787-25B0-9FB740E0EB9A}"/>
                    </a:ext>
                  </a:extLst>
                </p:cNvPr>
                <p:cNvSpPr/>
                <p:nvPr/>
              </p:nvSpPr>
              <p:spPr>
                <a:xfrm flipV="1">
                  <a:off x="3970097" y="2361716"/>
                  <a:ext cx="36759" cy="41643"/>
                </a:xfrm>
                <a:custGeom>
                  <a:avLst/>
                  <a:gdLst>
                    <a:gd name="connsiteX0" fmla="*/ 35101 w 36759"/>
                    <a:gd name="connsiteY0" fmla="*/ 20824 h 41643"/>
                    <a:gd name="connsiteX1" fmla="*/ 35101 w 36759"/>
                    <a:gd name="connsiteY1" fmla="*/ 17640 h 41643"/>
                    <a:gd name="connsiteX2" fmla="*/ 5140 w 36759"/>
                    <a:gd name="connsiteY2" fmla="*/ 17640 h 41643"/>
                    <a:gd name="connsiteX3" fmla="*/ 9197 w 36759"/>
                    <a:gd name="connsiteY3" fmla="*/ 7385 h 41643"/>
                    <a:gd name="connsiteX4" fmla="*/ 19305 w 36759"/>
                    <a:gd name="connsiteY4" fmla="*/ 3860 h 41643"/>
                    <a:gd name="connsiteX5" fmla="*/ 26580 w 36759"/>
                    <a:gd name="connsiteY5" fmla="*/ 4778 h 41643"/>
                    <a:gd name="connsiteX6" fmla="*/ 33583 w 36759"/>
                    <a:gd name="connsiteY6" fmla="*/ 7543 h 41643"/>
                    <a:gd name="connsiteX7" fmla="*/ 33583 w 36759"/>
                    <a:gd name="connsiteY7" fmla="*/ 1379 h 41643"/>
                    <a:gd name="connsiteX8" fmla="*/ 26387 w 36759"/>
                    <a:gd name="connsiteY8" fmla="*/ -887 h 41643"/>
                    <a:gd name="connsiteX9" fmla="*/ 18920 w 36759"/>
                    <a:gd name="connsiteY9" fmla="*/ -1669 h 41643"/>
                    <a:gd name="connsiteX10" fmla="*/ 3883 w 36759"/>
                    <a:gd name="connsiteY10" fmla="*/ 3849 h 41643"/>
                    <a:gd name="connsiteX11" fmla="*/ -1658 w 36759"/>
                    <a:gd name="connsiteY11" fmla="*/ 18807 h 41643"/>
                    <a:gd name="connsiteX12" fmla="*/ 3599 w 36759"/>
                    <a:gd name="connsiteY12" fmla="*/ 34252 h 41643"/>
                    <a:gd name="connsiteX13" fmla="*/ 17787 w 36759"/>
                    <a:gd name="connsiteY13" fmla="*/ 39974 h 41643"/>
                    <a:gd name="connsiteX14" fmla="*/ 30444 w 36759"/>
                    <a:gd name="connsiteY14" fmla="*/ 34818 h 41643"/>
                    <a:gd name="connsiteX15" fmla="*/ 35101 w 36759"/>
                    <a:gd name="connsiteY15" fmla="*/ 20824 h 41643"/>
                    <a:gd name="connsiteX16" fmla="*/ 28586 w 36759"/>
                    <a:gd name="connsiteY16" fmla="*/ 22739 h 41643"/>
                    <a:gd name="connsiteX17" fmla="*/ 25594 w 36759"/>
                    <a:gd name="connsiteY17" fmla="*/ 31260 h 41643"/>
                    <a:gd name="connsiteX18" fmla="*/ 17855 w 36759"/>
                    <a:gd name="connsiteY18" fmla="*/ 34456 h 41643"/>
                    <a:gd name="connsiteX19" fmla="*/ 9129 w 36759"/>
                    <a:gd name="connsiteY19" fmla="*/ 31374 h 41643"/>
                    <a:gd name="connsiteX20" fmla="*/ 5356 w 36759"/>
                    <a:gd name="connsiteY20" fmla="*/ 22694 h 41643"/>
                    <a:gd name="connsiteX21" fmla="*/ 285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101" y="20824"/>
                      </a:moveTo>
                      <a:lnTo>
                        <a:pt x="35101" y="17640"/>
                      </a:lnTo>
                      <a:lnTo>
                        <a:pt x="5140" y="17640"/>
                      </a:lnTo>
                      <a:cubicBezTo>
                        <a:pt x="5428" y="13152"/>
                        <a:pt x="6780" y="9734"/>
                        <a:pt x="9197" y="7385"/>
                      </a:cubicBezTo>
                      <a:cubicBezTo>
                        <a:pt x="11615" y="5035"/>
                        <a:pt x="14984" y="3860"/>
                        <a:pt x="19305" y="3860"/>
                      </a:cubicBezTo>
                      <a:cubicBezTo>
                        <a:pt x="21806" y="3860"/>
                        <a:pt x="24230" y="4166"/>
                        <a:pt x="26580" y="4778"/>
                      </a:cubicBezTo>
                      <a:cubicBezTo>
                        <a:pt x="28929" y="5390"/>
                        <a:pt x="31264" y="6312"/>
                        <a:pt x="33583" y="7543"/>
                      </a:cubicBezTo>
                      <a:lnTo>
                        <a:pt x="33583" y="1379"/>
                      </a:lnTo>
                      <a:cubicBezTo>
                        <a:pt x="31241" y="389"/>
                        <a:pt x="28842" y="-366"/>
                        <a:pt x="26387" y="-887"/>
                      </a:cubicBezTo>
                      <a:cubicBezTo>
                        <a:pt x="23932" y="-1409"/>
                        <a:pt x="21443" y="-1669"/>
                        <a:pt x="18920" y="-1669"/>
                      </a:cubicBezTo>
                      <a:cubicBezTo>
                        <a:pt x="12589" y="-1669"/>
                        <a:pt x="7577" y="170"/>
                        <a:pt x="3883" y="3849"/>
                      </a:cubicBezTo>
                      <a:cubicBezTo>
                        <a:pt x="189" y="7536"/>
                        <a:pt x="-1658" y="12522"/>
                        <a:pt x="-1658" y="18807"/>
                      </a:cubicBezTo>
                      <a:cubicBezTo>
                        <a:pt x="-1658" y="25296"/>
                        <a:pt x="94" y="30444"/>
                        <a:pt x="3599" y="34252"/>
                      </a:cubicBezTo>
                      <a:cubicBezTo>
                        <a:pt x="7105" y="38067"/>
                        <a:pt x="11834" y="39974"/>
                        <a:pt x="17787" y="39974"/>
                      </a:cubicBezTo>
                      <a:cubicBezTo>
                        <a:pt x="23120" y="39974"/>
                        <a:pt x="27339" y="38256"/>
                        <a:pt x="30444" y="34818"/>
                      </a:cubicBezTo>
                      <a:cubicBezTo>
                        <a:pt x="33549" y="31389"/>
                        <a:pt x="35101" y="26724"/>
                        <a:pt x="35101" y="20824"/>
                      </a:cubicBezTo>
                      <a:close/>
                      <a:moveTo>
                        <a:pt x="28586" y="22739"/>
                      </a:moveTo>
                      <a:cubicBezTo>
                        <a:pt x="28540" y="26297"/>
                        <a:pt x="27543" y="29138"/>
                        <a:pt x="25594" y="31260"/>
                      </a:cubicBezTo>
                      <a:cubicBezTo>
                        <a:pt x="23645" y="33391"/>
                        <a:pt x="21065" y="34456"/>
                        <a:pt x="17855" y="34456"/>
                      </a:cubicBezTo>
                      <a:cubicBezTo>
                        <a:pt x="14221" y="34456"/>
                        <a:pt x="11312" y="33428"/>
                        <a:pt x="9129" y="31374"/>
                      </a:cubicBezTo>
                      <a:cubicBezTo>
                        <a:pt x="6946" y="29319"/>
                        <a:pt x="5688" y="26425"/>
                        <a:pt x="5356" y="22694"/>
                      </a:cubicBezTo>
                      <a:lnTo>
                        <a:pt x="28586" y="22739"/>
                      </a:lnTo>
                      <a:close/>
                    </a:path>
                  </a:pathLst>
                </a:custGeom>
                <a:solidFill>
                  <a:srgbClr val="262626"/>
                </a:solidFill>
                <a:ln w="11"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8C26562D-A4BC-697D-03E9-9D1ED13B2CC0}"/>
                    </a:ext>
                  </a:extLst>
                </p:cNvPr>
                <p:cNvSpPr/>
                <p:nvPr/>
              </p:nvSpPr>
              <p:spPr>
                <a:xfrm flipV="1">
                  <a:off x="4017548" y="2347223"/>
                  <a:ext cx="6515" cy="55105"/>
                </a:xfrm>
                <a:custGeom>
                  <a:avLst/>
                  <a:gdLst>
                    <a:gd name="connsiteX0" fmla="*/ -569 w 6515"/>
                    <a:gd name="connsiteY0" fmla="*/ 52750 h 55105"/>
                    <a:gd name="connsiteX1" fmla="*/ 5947 w 6515"/>
                    <a:gd name="connsiteY1" fmla="*/ 52750 h 55105"/>
                    <a:gd name="connsiteX2" fmla="*/ 5947 w 6515"/>
                    <a:gd name="connsiteY2" fmla="*/ -2356 h 55105"/>
                    <a:gd name="connsiteX3" fmla="*/ -569 w 6515"/>
                    <a:gd name="connsiteY3" fmla="*/ -2356 h 55105"/>
                    <a:gd name="connsiteX4" fmla="*/ -569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69" y="52750"/>
                      </a:moveTo>
                      <a:lnTo>
                        <a:pt x="5947" y="52750"/>
                      </a:lnTo>
                      <a:lnTo>
                        <a:pt x="5947" y="-2356"/>
                      </a:lnTo>
                      <a:lnTo>
                        <a:pt x="-569" y="-2356"/>
                      </a:lnTo>
                      <a:lnTo>
                        <a:pt x="-569" y="52750"/>
                      </a:lnTo>
                      <a:close/>
                    </a:path>
                  </a:pathLst>
                </a:custGeom>
                <a:solidFill>
                  <a:srgbClr val="262626"/>
                </a:solidFill>
                <a:ln w="11"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CA35E7DE-BA37-254C-A076-400AF62E0420}"/>
                    </a:ext>
                  </a:extLst>
                </p:cNvPr>
                <p:cNvSpPr/>
                <p:nvPr/>
              </p:nvSpPr>
              <p:spPr>
                <a:xfrm flipV="1">
                  <a:off x="4035215" y="2361716"/>
                  <a:ext cx="33507" cy="41643"/>
                </a:xfrm>
                <a:custGeom>
                  <a:avLst/>
                  <a:gdLst>
                    <a:gd name="connsiteX0" fmla="*/ 18975 w 33507"/>
                    <a:gd name="connsiteY0" fmla="*/ 19294 h 41643"/>
                    <a:gd name="connsiteX1" fmla="*/ 8028 w 33507"/>
                    <a:gd name="connsiteY1" fmla="*/ 17492 h 41643"/>
                    <a:gd name="connsiteX2" fmla="*/ 4980 w 33507"/>
                    <a:gd name="connsiteY2" fmla="*/ 11328 h 41643"/>
                    <a:gd name="connsiteX3" fmla="*/ 7269 w 33507"/>
                    <a:gd name="connsiteY3" fmla="*/ 5821 h 41643"/>
                    <a:gd name="connsiteX4" fmla="*/ 13479 w 33507"/>
                    <a:gd name="connsiteY4" fmla="*/ 3792 h 41643"/>
                    <a:gd name="connsiteX5" fmla="*/ 22182 w 33507"/>
                    <a:gd name="connsiteY5" fmla="*/ 7634 h 41643"/>
                    <a:gd name="connsiteX6" fmla="*/ 25456 w 33507"/>
                    <a:gd name="connsiteY6" fmla="*/ 17844 h 41643"/>
                    <a:gd name="connsiteX7" fmla="*/ 25456 w 33507"/>
                    <a:gd name="connsiteY7" fmla="*/ 19294 h 41643"/>
                    <a:gd name="connsiteX8" fmla="*/ 18975 w 33507"/>
                    <a:gd name="connsiteY8" fmla="*/ 19294 h 41643"/>
                    <a:gd name="connsiteX9" fmla="*/ 31972 w 33507"/>
                    <a:gd name="connsiteY9" fmla="*/ 21991 h 41643"/>
                    <a:gd name="connsiteX10" fmla="*/ 31972 w 33507"/>
                    <a:gd name="connsiteY10" fmla="*/ -638 h 41643"/>
                    <a:gd name="connsiteX11" fmla="*/ 25456 w 33507"/>
                    <a:gd name="connsiteY11" fmla="*/ -638 h 41643"/>
                    <a:gd name="connsiteX12" fmla="*/ 25456 w 33507"/>
                    <a:gd name="connsiteY12" fmla="*/ 5379 h 41643"/>
                    <a:gd name="connsiteX13" fmla="*/ 19893 w 33507"/>
                    <a:gd name="connsiteY13" fmla="*/ 53 h 41643"/>
                    <a:gd name="connsiteX14" fmla="*/ 11745 w 33507"/>
                    <a:gd name="connsiteY14" fmla="*/ -1669 h 41643"/>
                    <a:gd name="connsiteX15" fmla="*/ 2057 w 33507"/>
                    <a:gd name="connsiteY15" fmla="*/ 1753 h 41643"/>
                    <a:gd name="connsiteX16" fmla="*/ -1535 w 33507"/>
                    <a:gd name="connsiteY16" fmla="*/ 10909 h 41643"/>
                    <a:gd name="connsiteX17" fmla="*/ 2940 w 33507"/>
                    <a:gd name="connsiteY17" fmla="*/ 20994 h 41643"/>
                    <a:gd name="connsiteX18" fmla="*/ 16312 w 33507"/>
                    <a:gd name="connsiteY18" fmla="*/ 24393 h 41643"/>
                    <a:gd name="connsiteX19" fmla="*/ 25456 w 33507"/>
                    <a:gd name="connsiteY19" fmla="*/ 24393 h 41643"/>
                    <a:gd name="connsiteX20" fmla="*/ 25456 w 33507"/>
                    <a:gd name="connsiteY20" fmla="*/ 25039 h 41643"/>
                    <a:gd name="connsiteX21" fmla="*/ 22499 w 33507"/>
                    <a:gd name="connsiteY21" fmla="*/ 31997 h 41643"/>
                    <a:gd name="connsiteX22" fmla="*/ 14193 w 33507"/>
                    <a:gd name="connsiteY22" fmla="*/ 34456 h 41643"/>
                    <a:gd name="connsiteX23" fmla="*/ 7564 w 33507"/>
                    <a:gd name="connsiteY23" fmla="*/ 33640 h 41643"/>
                    <a:gd name="connsiteX24" fmla="*/ 1377 w 33507"/>
                    <a:gd name="connsiteY24" fmla="*/ 31192 h 41643"/>
                    <a:gd name="connsiteX25" fmla="*/ 1377 w 33507"/>
                    <a:gd name="connsiteY25" fmla="*/ 37221 h 41643"/>
                    <a:gd name="connsiteX26" fmla="*/ 8312 w 33507"/>
                    <a:gd name="connsiteY26" fmla="*/ 39283 h 41643"/>
                    <a:gd name="connsiteX27" fmla="*/ 14861 w 33507"/>
                    <a:gd name="connsiteY27" fmla="*/ 39974 h 41643"/>
                    <a:gd name="connsiteX28" fmla="*/ 27723 w 33507"/>
                    <a:gd name="connsiteY28" fmla="*/ 35510 h 41643"/>
                    <a:gd name="connsiteX29" fmla="*/ 31972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75" y="19294"/>
                      </a:moveTo>
                      <a:cubicBezTo>
                        <a:pt x="13709" y="19294"/>
                        <a:pt x="10060" y="18694"/>
                        <a:pt x="8028" y="17492"/>
                      </a:cubicBezTo>
                      <a:cubicBezTo>
                        <a:pt x="5996" y="16291"/>
                        <a:pt x="4980" y="14236"/>
                        <a:pt x="4980" y="11328"/>
                      </a:cubicBezTo>
                      <a:cubicBezTo>
                        <a:pt x="4980" y="9016"/>
                        <a:pt x="5743" y="7181"/>
                        <a:pt x="7269" y="5821"/>
                      </a:cubicBezTo>
                      <a:cubicBezTo>
                        <a:pt x="8795" y="4469"/>
                        <a:pt x="10865" y="3792"/>
                        <a:pt x="13479" y="3792"/>
                      </a:cubicBezTo>
                      <a:cubicBezTo>
                        <a:pt x="17097" y="3792"/>
                        <a:pt x="19998" y="5073"/>
                        <a:pt x="22182" y="7634"/>
                      </a:cubicBezTo>
                      <a:cubicBezTo>
                        <a:pt x="24365" y="10195"/>
                        <a:pt x="25456" y="13598"/>
                        <a:pt x="25456" y="17844"/>
                      </a:cubicBezTo>
                      <a:lnTo>
                        <a:pt x="25456" y="19294"/>
                      </a:lnTo>
                      <a:lnTo>
                        <a:pt x="18975" y="19294"/>
                      </a:lnTo>
                      <a:close/>
                      <a:moveTo>
                        <a:pt x="31972" y="21991"/>
                      </a:moveTo>
                      <a:lnTo>
                        <a:pt x="31972" y="-638"/>
                      </a:lnTo>
                      <a:lnTo>
                        <a:pt x="25456" y="-638"/>
                      </a:lnTo>
                      <a:lnTo>
                        <a:pt x="25456" y="5379"/>
                      </a:lnTo>
                      <a:cubicBezTo>
                        <a:pt x="23968" y="2977"/>
                        <a:pt x="22114" y="1201"/>
                        <a:pt x="19893" y="53"/>
                      </a:cubicBezTo>
                      <a:cubicBezTo>
                        <a:pt x="17672" y="-1095"/>
                        <a:pt x="14956" y="-1669"/>
                        <a:pt x="11745" y="-1669"/>
                      </a:cubicBezTo>
                      <a:cubicBezTo>
                        <a:pt x="7688" y="-1669"/>
                        <a:pt x="4459" y="-529"/>
                        <a:pt x="2057" y="1753"/>
                      </a:cubicBezTo>
                      <a:cubicBezTo>
                        <a:pt x="-338" y="4034"/>
                        <a:pt x="-1535" y="7086"/>
                        <a:pt x="-1535" y="10909"/>
                      </a:cubicBezTo>
                      <a:cubicBezTo>
                        <a:pt x="-1535" y="15366"/>
                        <a:pt x="-43" y="18728"/>
                        <a:pt x="2940" y="20994"/>
                      </a:cubicBezTo>
                      <a:cubicBezTo>
                        <a:pt x="5932" y="23260"/>
                        <a:pt x="10389" y="24393"/>
                        <a:pt x="16312" y="24393"/>
                      </a:cubicBezTo>
                      <a:lnTo>
                        <a:pt x="25456" y="24393"/>
                      </a:lnTo>
                      <a:lnTo>
                        <a:pt x="25456" y="25039"/>
                      </a:lnTo>
                      <a:cubicBezTo>
                        <a:pt x="25456" y="28038"/>
                        <a:pt x="24471" y="30357"/>
                        <a:pt x="22499" y="31997"/>
                      </a:cubicBezTo>
                      <a:cubicBezTo>
                        <a:pt x="20527" y="33636"/>
                        <a:pt x="17759" y="34456"/>
                        <a:pt x="14193" y="34456"/>
                      </a:cubicBezTo>
                      <a:cubicBezTo>
                        <a:pt x="11926" y="34456"/>
                        <a:pt x="9717" y="34184"/>
                        <a:pt x="7564" y="33640"/>
                      </a:cubicBezTo>
                      <a:cubicBezTo>
                        <a:pt x="5418" y="33096"/>
                        <a:pt x="3356" y="32280"/>
                        <a:pt x="1377" y="31192"/>
                      </a:cubicBezTo>
                      <a:lnTo>
                        <a:pt x="1377" y="37221"/>
                      </a:lnTo>
                      <a:cubicBezTo>
                        <a:pt x="3756" y="38142"/>
                        <a:pt x="6068" y="38830"/>
                        <a:pt x="8312" y="39283"/>
                      </a:cubicBezTo>
                      <a:cubicBezTo>
                        <a:pt x="10555" y="39744"/>
                        <a:pt x="12739" y="39974"/>
                        <a:pt x="14861" y="39974"/>
                      </a:cubicBezTo>
                      <a:cubicBezTo>
                        <a:pt x="20603" y="39974"/>
                        <a:pt x="24890" y="38486"/>
                        <a:pt x="27723" y="35510"/>
                      </a:cubicBezTo>
                      <a:cubicBezTo>
                        <a:pt x="30556" y="32541"/>
                        <a:pt x="31972" y="28035"/>
                        <a:pt x="31972" y="21991"/>
                      </a:cubicBezTo>
                      <a:close/>
                    </a:path>
                  </a:pathLst>
                </a:custGeom>
                <a:solidFill>
                  <a:srgbClr val="262626"/>
                </a:solidFill>
                <a:ln w="11"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CC9696A-175D-48AF-8DF3-5B7CE54B0609}"/>
                    </a:ext>
                  </a:extLst>
                </p:cNvPr>
                <p:cNvSpPr/>
                <p:nvPr/>
              </p:nvSpPr>
              <p:spPr>
                <a:xfrm flipV="1">
                  <a:off x="4077255" y="2351405"/>
                  <a:ext cx="24748" cy="50924"/>
                </a:xfrm>
                <a:custGeom>
                  <a:avLst/>
                  <a:gdLst>
                    <a:gd name="connsiteX0" fmla="*/ 10401 w 24748"/>
                    <a:gd name="connsiteY0" fmla="*/ 48753 h 50924"/>
                    <a:gd name="connsiteX1" fmla="*/ 10401 w 24748"/>
                    <a:gd name="connsiteY1" fmla="*/ 37490 h 50924"/>
                    <a:gd name="connsiteX2" fmla="*/ 23817 w 24748"/>
                    <a:gd name="connsiteY2" fmla="*/ 37490 h 50924"/>
                    <a:gd name="connsiteX3" fmla="*/ 23817 w 24748"/>
                    <a:gd name="connsiteY3" fmla="*/ 32425 h 50924"/>
                    <a:gd name="connsiteX4" fmla="*/ 10401 w 24748"/>
                    <a:gd name="connsiteY4" fmla="*/ 32425 h 50924"/>
                    <a:gd name="connsiteX5" fmla="*/ 10401 w 24748"/>
                    <a:gd name="connsiteY5" fmla="*/ 10895 h 50924"/>
                    <a:gd name="connsiteX6" fmla="*/ 11727 w 24748"/>
                    <a:gd name="connsiteY6" fmla="*/ 4662 h 50924"/>
                    <a:gd name="connsiteX7" fmla="*/ 17132 w 24748"/>
                    <a:gd name="connsiteY7" fmla="*/ 3280 h 50924"/>
                    <a:gd name="connsiteX8" fmla="*/ 23817 w 24748"/>
                    <a:gd name="connsiteY8" fmla="*/ 3280 h 50924"/>
                    <a:gd name="connsiteX9" fmla="*/ 23817 w 24748"/>
                    <a:gd name="connsiteY9" fmla="*/ -2171 h 50924"/>
                    <a:gd name="connsiteX10" fmla="*/ 17132 w 24748"/>
                    <a:gd name="connsiteY10" fmla="*/ -2171 h 50924"/>
                    <a:gd name="connsiteX11" fmla="*/ 6718 w 24748"/>
                    <a:gd name="connsiteY11" fmla="*/ 639 h 50924"/>
                    <a:gd name="connsiteX12" fmla="*/ 3851 w 24748"/>
                    <a:gd name="connsiteY12" fmla="*/ 10895 h 50924"/>
                    <a:gd name="connsiteX13" fmla="*/ 3851 w 24748"/>
                    <a:gd name="connsiteY13" fmla="*/ 32425 h 50924"/>
                    <a:gd name="connsiteX14" fmla="*/ -931 w 24748"/>
                    <a:gd name="connsiteY14" fmla="*/ 32425 h 50924"/>
                    <a:gd name="connsiteX15" fmla="*/ -931 w 24748"/>
                    <a:gd name="connsiteY15" fmla="*/ 37490 h 50924"/>
                    <a:gd name="connsiteX16" fmla="*/ 3851 w 24748"/>
                    <a:gd name="connsiteY16" fmla="*/ 37490 h 50924"/>
                    <a:gd name="connsiteX17" fmla="*/ 3851 w 24748"/>
                    <a:gd name="connsiteY17" fmla="*/ 48753 h 50924"/>
                    <a:gd name="connsiteX18" fmla="*/ 10401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01" y="48753"/>
                      </a:moveTo>
                      <a:lnTo>
                        <a:pt x="10401" y="37490"/>
                      </a:lnTo>
                      <a:lnTo>
                        <a:pt x="23817" y="37490"/>
                      </a:lnTo>
                      <a:lnTo>
                        <a:pt x="23817" y="32425"/>
                      </a:lnTo>
                      <a:lnTo>
                        <a:pt x="10401" y="32425"/>
                      </a:lnTo>
                      <a:lnTo>
                        <a:pt x="10401" y="10895"/>
                      </a:lnTo>
                      <a:cubicBezTo>
                        <a:pt x="10401" y="7661"/>
                        <a:pt x="10843" y="5584"/>
                        <a:pt x="11727" y="4662"/>
                      </a:cubicBezTo>
                      <a:cubicBezTo>
                        <a:pt x="12611" y="3741"/>
                        <a:pt x="14412" y="3280"/>
                        <a:pt x="17132" y="3280"/>
                      </a:cubicBezTo>
                      <a:lnTo>
                        <a:pt x="23817" y="3280"/>
                      </a:lnTo>
                      <a:lnTo>
                        <a:pt x="23817" y="-2171"/>
                      </a:lnTo>
                      <a:lnTo>
                        <a:pt x="17132" y="-2171"/>
                      </a:lnTo>
                      <a:cubicBezTo>
                        <a:pt x="12101" y="-2171"/>
                        <a:pt x="8629" y="-1234"/>
                        <a:pt x="6718" y="639"/>
                      </a:cubicBezTo>
                      <a:cubicBezTo>
                        <a:pt x="4807" y="2520"/>
                        <a:pt x="3851" y="5939"/>
                        <a:pt x="3851" y="10895"/>
                      </a:cubicBezTo>
                      <a:lnTo>
                        <a:pt x="3851" y="32425"/>
                      </a:lnTo>
                      <a:lnTo>
                        <a:pt x="-931" y="32425"/>
                      </a:lnTo>
                      <a:lnTo>
                        <a:pt x="-931" y="37490"/>
                      </a:lnTo>
                      <a:lnTo>
                        <a:pt x="3851" y="37490"/>
                      </a:lnTo>
                      <a:lnTo>
                        <a:pt x="3851" y="48753"/>
                      </a:lnTo>
                      <a:lnTo>
                        <a:pt x="10401" y="48753"/>
                      </a:lnTo>
                      <a:close/>
                    </a:path>
                  </a:pathLst>
                </a:custGeom>
                <a:solidFill>
                  <a:srgbClr val="262626"/>
                </a:solidFill>
                <a:ln w="11"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B3845B6-CBA1-EDF0-47EB-91C11AA7B1F4}"/>
                    </a:ext>
                  </a:extLst>
                </p:cNvPr>
                <p:cNvSpPr/>
                <p:nvPr/>
              </p:nvSpPr>
              <p:spPr>
                <a:xfrm flipV="1">
                  <a:off x="4110574" y="2347223"/>
                  <a:ext cx="6515" cy="55105"/>
                </a:xfrm>
                <a:custGeom>
                  <a:avLst/>
                  <a:gdLst>
                    <a:gd name="connsiteX0" fmla="*/ -553 w 6515"/>
                    <a:gd name="connsiteY0" fmla="*/ 37305 h 55105"/>
                    <a:gd name="connsiteX1" fmla="*/ 5962 w 6515"/>
                    <a:gd name="connsiteY1" fmla="*/ 37305 h 55105"/>
                    <a:gd name="connsiteX2" fmla="*/ 5962 w 6515"/>
                    <a:gd name="connsiteY2" fmla="*/ -2356 h 55105"/>
                    <a:gd name="connsiteX3" fmla="*/ -553 w 6515"/>
                    <a:gd name="connsiteY3" fmla="*/ -2356 h 55105"/>
                    <a:gd name="connsiteX4" fmla="*/ -553 w 6515"/>
                    <a:gd name="connsiteY4" fmla="*/ 37305 h 55105"/>
                    <a:gd name="connsiteX5" fmla="*/ -553 w 6515"/>
                    <a:gd name="connsiteY5" fmla="*/ 52750 h 55105"/>
                    <a:gd name="connsiteX6" fmla="*/ 5962 w 6515"/>
                    <a:gd name="connsiteY6" fmla="*/ 52750 h 55105"/>
                    <a:gd name="connsiteX7" fmla="*/ 5962 w 6515"/>
                    <a:gd name="connsiteY7" fmla="*/ 44489 h 55105"/>
                    <a:gd name="connsiteX8" fmla="*/ -553 w 6515"/>
                    <a:gd name="connsiteY8" fmla="*/ 44489 h 55105"/>
                    <a:gd name="connsiteX9" fmla="*/ -553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3" y="37305"/>
                      </a:moveTo>
                      <a:lnTo>
                        <a:pt x="5962" y="37305"/>
                      </a:lnTo>
                      <a:lnTo>
                        <a:pt x="5962" y="-2356"/>
                      </a:lnTo>
                      <a:lnTo>
                        <a:pt x="-553" y="-2356"/>
                      </a:lnTo>
                      <a:lnTo>
                        <a:pt x="-553" y="37305"/>
                      </a:lnTo>
                      <a:close/>
                      <a:moveTo>
                        <a:pt x="-553" y="52750"/>
                      </a:moveTo>
                      <a:lnTo>
                        <a:pt x="5962" y="52750"/>
                      </a:lnTo>
                      <a:lnTo>
                        <a:pt x="5962" y="44489"/>
                      </a:lnTo>
                      <a:lnTo>
                        <a:pt x="-553" y="44489"/>
                      </a:lnTo>
                      <a:lnTo>
                        <a:pt x="-553" y="52750"/>
                      </a:lnTo>
                      <a:close/>
                    </a:path>
                  </a:pathLst>
                </a:custGeom>
                <a:solidFill>
                  <a:srgbClr val="262626"/>
                </a:solidFill>
                <a:ln w="11" cap="flat">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1151B5E7-77AE-C76E-30EE-C08377778EFD}"/>
                    </a:ext>
                  </a:extLst>
                </p:cNvPr>
                <p:cNvSpPr/>
                <p:nvPr/>
              </p:nvSpPr>
              <p:spPr>
                <a:xfrm flipV="1">
                  <a:off x="4127890" y="2361716"/>
                  <a:ext cx="36408" cy="41643"/>
                </a:xfrm>
                <a:custGeom>
                  <a:avLst/>
                  <a:gdLst>
                    <a:gd name="connsiteX0" fmla="*/ 16582 w 36408"/>
                    <a:gd name="connsiteY0" fmla="*/ 34456 h 41643"/>
                    <a:gd name="connsiteX1" fmla="*/ 8298 w 36408"/>
                    <a:gd name="connsiteY1" fmla="*/ 30365 h 41643"/>
                    <a:gd name="connsiteX2" fmla="*/ 5250 w 36408"/>
                    <a:gd name="connsiteY2" fmla="*/ 19158 h 41643"/>
                    <a:gd name="connsiteX3" fmla="*/ 8276 w 36408"/>
                    <a:gd name="connsiteY3" fmla="*/ 7951 h 41643"/>
                    <a:gd name="connsiteX4" fmla="*/ 16582 w 36408"/>
                    <a:gd name="connsiteY4" fmla="*/ 3860 h 41643"/>
                    <a:gd name="connsiteX5" fmla="*/ 24831 w 36408"/>
                    <a:gd name="connsiteY5" fmla="*/ 7962 h 41643"/>
                    <a:gd name="connsiteX6" fmla="*/ 27879 w 36408"/>
                    <a:gd name="connsiteY6" fmla="*/ 19158 h 41643"/>
                    <a:gd name="connsiteX7" fmla="*/ 24831 w 36408"/>
                    <a:gd name="connsiteY7" fmla="*/ 30331 h 41643"/>
                    <a:gd name="connsiteX8" fmla="*/ 16582 w 36408"/>
                    <a:gd name="connsiteY8" fmla="*/ 34456 h 41643"/>
                    <a:gd name="connsiteX9" fmla="*/ 16582 w 36408"/>
                    <a:gd name="connsiteY9" fmla="*/ 39974 h 41643"/>
                    <a:gd name="connsiteX10" fmla="*/ 29930 w 36408"/>
                    <a:gd name="connsiteY10" fmla="*/ 34444 h 41643"/>
                    <a:gd name="connsiteX11" fmla="*/ 34792 w 36408"/>
                    <a:gd name="connsiteY11" fmla="*/ 19158 h 41643"/>
                    <a:gd name="connsiteX12" fmla="*/ 29930 w 36408"/>
                    <a:gd name="connsiteY12" fmla="*/ 3872 h 41643"/>
                    <a:gd name="connsiteX13" fmla="*/ 16582 w 36408"/>
                    <a:gd name="connsiteY13" fmla="*/ -1669 h 41643"/>
                    <a:gd name="connsiteX14" fmla="*/ 3210 w 36408"/>
                    <a:gd name="connsiteY14" fmla="*/ 3872 h 41643"/>
                    <a:gd name="connsiteX15" fmla="*/ -1617 w 36408"/>
                    <a:gd name="connsiteY15" fmla="*/ 19158 h 41643"/>
                    <a:gd name="connsiteX16" fmla="*/ 3210 w 36408"/>
                    <a:gd name="connsiteY16" fmla="*/ 34444 h 41643"/>
                    <a:gd name="connsiteX17" fmla="*/ 16582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82" y="34456"/>
                      </a:moveTo>
                      <a:cubicBezTo>
                        <a:pt x="13092" y="34456"/>
                        <a:pt x="10330" y="33092"/>
                        <a:pt x="8298" y="30365"/>
                      </a:cubicBezTo>
                      <a:cubicBezTo>
                        <a:pt x="6266" y="27638"/>
                        <a:pt x="5250" y="23902"/>
                        <a:pt x="5250" y="19158"/>
                      </a:cubicBezTo>
                      <a:cubicBezTo>
                        <a:pt x="5250" y="14414"/>
                        <a:pt x="6259" y="10678"/>
                        <a:pt x="8276" y="7951"/>
                      </a:cubicBezTo>
                      <a:cubicBezTo>
                        <a:pt x="10300" y="5224"/>
                        <a:pt x="13069" y="3860"/>
                        <a:pt x="16582" y="3860"/>
                      </a:cubicBezTo>
                      <a:cubicBezTo>
                        <a:pt x="20057" y="3860"/>
                        <a:pt x="22806" y="5228"/>
                        <a:pt x="24831" y="7962"/>
                      </a:cubicBezTo>
                      <a:cubicBezTo>
                        <a:pt x="26863" y="10705"/>
                        <a:pt x="27879" y="14437"/>
                        <a:pt x="27879" y="19158"/>
                      </a:cubicBezTo>
                      <a:cubicBezTo>
                        <a:pt x="27879" y="23857"/>
                        <a:pt x="26863" y="27581"/>
                        <a:pt x="24831" y="30331"/>
                      </a:cubicBezTo>
                      <a:cubicBezTo>
                        <a:pt x="22806" y="33081"/>
                        <a:pt x="20057" y="34456"/>
                        <a:pt x="16582" y="34456"/>
                      </a:cubicBezTo>
                      <a:close/>
                      <a:moveTo>
                        <a:pt x="16582" y="39974"/>
                      </a:moveTo>
                      <a:cubicBezTo>
                        <a:pt x="22247" y="39974"/>
                        <a:pt x="26697" y="38131"/>
                        <a:pt x="29930" y="34444"/>
                      </a:cubicBezTo>
                      <a:cubicBezTo>
                        <a:pt x="33171" y="30765"/>
                        <a:pt x="34792" y="25670"/>
                        <a:pt x="34792" y="19158"/>
                      </a:cubicBezTo>
                      <a:cubicBezTo>
                        <a:pt x="34792" y="12669"/>
                        <a:pt x="33171" y="7573"/>
                        <a:pt x="29930" y="3872"/>
                      </a:cubicBezTo>
                      <a:cubicBezTo>
                        <a:pt x="26697" y="178"/>
                        <a:pt x="22247" y="-1669"/>
                        <a:pt x="16582" y="-1669"/>
                      </a:cubicBezTo>
                      <a:cubicBezTo>
                        <a:pt x="10893" y="-1669"/>
                        <a:pt x="6436" y="178"/>
                        <a:pt x="3210" y="3872"/>
                      </a:cubicBezTo>
                      <a:cubicBezTo>
                        <a:pt x="-8" y="7573"/>
                        <a:pt x="-1617" y="12669"/>
                        <a:pt x="-1617" y="19158"/>
                      </a:cubicBezTo>
                      <a:cubicBezTo>
                        <a:pt x="-1617" y="25670"/>
                        <a:pt x="-8" y="30765"/>
                        <a:pt x="3210" y="34444"/>
                      </a:cubicBezTo>
                      <a:cubicBezTo>
                        <a:pt x="6436" y="38131"/>
                        <a:pt x="10893" y="39974"/>
                        <a:pt x="16582" y="39974"/>
                      </a:cubicBezTo>
                      <a:close/>
                    </a:path>
                  </a:pathLst>
                </a:custGeom>
                <a:solidFill>
                  <a:srgbClr val="262626"/>
                </a:solidFill>
                <a:ln w="11"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9C65AB1B-E5A2-2A4C-0D0B-456804CE6B4D}"/>
                    </a:ext>
                  </a:extLst>
                </p:cNvPr>
                <p:cNvSpPr/>
                <p:nvPr/>
              </p:nvSpPr>
              <p:spPr>
                <a:xfrm flipV="1">
                  <a:off x="4174843" y="2361716"/>
                  <a:ext cx="33224" cy="40612"/>
                </a:xfrm>
                <a:custGeom>
                  <a:avLst/>
                  <a:gdLst>
                    <a:gd name="connsiteX0" fmla="*/ 31527 w 33224"/>
                    <a:gd name="connsiteY0" fmla="*/ 22229 h 40612"/>
                    <a:gd name="connsiteX1" fmla="*/ 31527 w 33224"/>
                    <a:gd name="connsiteY1" fmla="*/ -1715 h 40612"/>
                    <a:gd name="connsiteX2" fmla="*/ 25012 w 33224"/>
                    <a:gd name="connsiteY2" fmla="*/ -1715 h 40612"/>
                    <a:gd name="connsiteX3" fmla="*/ 25012 w 33224"/>
                    <a:gd name="connsiteY3" fmla="*/ 22013 h 40612"/>
                    <a:gd name="connsiteX4" fmla="*/ 22813 w 33224"/>
                    <a:gd name="connsiteY4" fmla="*/ 30433 h 40612"/>
                    <a:gd name="connsiteX5" fmla="*/ 16230 w 33224"/>
                    <a:gd name="connsiteY5" fmla="*/ 33232 h 40612"/>
                    <a:gd name="connsiteX6" fmla="*/ 7901 w 33224"/>
                    <a:gd name="connsiteY6" fmla="*/ 29866 h 40612"/>
                    <a:gd name="connsiteX7" fmla="*/ 4853 w 33224"/>
                    <a:gd name="connsiteY7" fmla="*/ 20699 h 40612"/>
                    <a:gd name="connsiteX8" fmla="*/ 4853 w 33224"/>
                    <a:gd name="connsiteY8" fmla="*/ -1715 h 40612"/>
                    <a:gd name="connsiteX9" fmla="*/ -1697 w 33224"/>
                    <a:gd name="connsiteY9" fmla="*/ -1715 h 40612"/>
                    <a:gd name="connsiteX10" fmla="*/ -1697 w 33224"/>
                    <a:gd name="connsiteY10" fmla="*/ 37946 h 40612"/>
                    <a:gd name="connsiteX11" fmla="*/ 4853 w 33224"/>
                    <a:gd name="connsiteY11" fmla="*/ 37946 h 40612"/>
                    <a:gd name="connsiteX12" fmla="*/ 4853 w 33224"/>
                    <a:gd name="connsiteY12" fmla="*/ 31781 h 40612"/>
                    <a:gd name="connsiteX13" fmla="*/ 10360 w 33224"/>
                    <a:gd name="connsiteY13" fmla="*/ 37130 h 40612"/>
                    <a:gd name="connsiteX14" fmla="*/ 17680 w 33224"/>
                    <a:gd name="connsiteY14" fmla="*/ 38898 h 40612"/>
                    <a:gd name="connsiteX15" fmla="*/ 28015 w 33224"/>
                    <a:gd name="connsiteY15" fmla="*/ 34671 h 40612"/>
                    <a:gd name="connsiteX16" fmla="*/ 31527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27" y="22229"/>
                      </a:moveTo>
                      <a:lnTo>
                        <a:pt x="31527" y="-1715"/>
                      </a:lnTo>
                      <a:lnTo>
                        <a:pt x="25012" y="-1715"/>
                      </a:lnTo>
                      <a:lnTo>
                        <a:pt x="25012" y="22013"/>
                      </a:lnTo>
                      <a:cubicBezTo>
                        <a:pt x="25012" y="25768"/>
                        <a:pt x="24279" y="28574"/>
                        <a:pt x="22813" y="30433"/>
                      </a:cubicBezTo>
                      <a:cubicBezTo>
                        <a:pt x="21348" y="32299"/>
                        <a:pt x="19153" y="33232"/>
                        <a:pt x="16230" y="33232"/>
                      </a:cubicBezTo>
                      <a:cubicBezTo>
                        <a:pt x="12709" y="33232"/>
                        <a:pt x="9933" y="32110"/>
                        <a:pt x="7901" y="29866"/>
                      </a:cubicBezTo>
                      <a:cubicBezTo>
                        <a:pt x="5869" y="27630"/>
                        <a:pt x="4853" y="24574"/>
                        <a:pt x="4853" y="20699"/>
                      </a:cubicBezTo>
                      <a:lnTo>
                        <a:pt x="4853" y="-1715"/>
                      </a:lnTo>
                      <a:lnTo>
                        <a:pt x="-1697" y="-1715"/>
                      </a:lnTo>
                      <a:lnTo>
                        <a:pt x="-1697" y="37946"/>
                      </a:lnTo>
                      <a:lnTo>
                        <a:pt x="4853" y="37946"/>
                      </a:lnTo>
                      <a:lnTo>
                        <a:pt x="4853" y="31781"/>
                      </a:lnTo>
                      <a:cubicBezTo>
                        <a:pt x="6417" y="34169"/>
                        <a:pt x="8252" y="35951"/>
                        <a:pt x="10360" y="37130"/>
                      </a:cubicBezTo>
                      <a:cubicBezTo>
                        <a:pt x="12475" y="38308"/>
                        <a:pt x="14915" y="38898"/>
                        <a:pt x="17680" y="38898"/>
                      </a:cubicBezTo>
                      <a:cubicBezTo>
                        <a:pt x="22235" y="38898"/>
                        <a:pt x="25680" y="37489"/>
                        <a:pt x="28015" y="34671"/>
                      </a:cubicBezTo>
                      <a:cubicBezTo>
                        <a:pt x="30356" y="31853"/>
                        <a:pt x="31527" y="27706"/>
                        <a:pt x="31527" y="22229"/>
                      </a:cubicBezTo>
                      <a:close/>
                    </a:path>
                  </a:pathLst>
                </a:custGeom>
                <a:solidFill>
                  <a:srgbClr val="262626"/>
                </a:solidFill>
                <a:ln w="11"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7E01AF8-2EEA-2EC9-0BB3-DA9B094F8407}"/>
                    </a:ext>
                  </a:extLst>
                </p:cNvPr>
                <p:cNvSpPr/>
                <p:nvPr/>
              </p:nvSpPr>
              <p:spPr>
                <a:xfrm flipV="1">
                  <a:off x="4214224"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E8E909D-D2CA-B8AB-B790-D7A04E4D5504}"/>
                    </a:ext>
                  </a:extLst>
                </p:cNvPr>
                <p:cNvSpPr/>
                <p:nvPr/>
              </p:nvSpPr>
              <p:spPr>
                <a:xfrm flipV="1">
                  <a:off x="4243512" y="2347303"/>
                  <a:ext cx="16249" cy="64590"/>
                </a:xfrm>
                <a:custGeom>
                  <a:avLst/>
                  <a:gdLst>
                    <a:gd name="connsiteX0" fmla="*/ 15343 w 16249"/>
                    <a:gd name="connsiteY0" fmla="*/ 62661 h 64590"/>
                    <a:gd name="connsiteX1" fmla="*/ 8294 w 16249"/>
                    <a:gd name="connsiteY1" fmla="*/ 46547 h 64590"/>
                    <a:gd name="connsiteX2" fmla="*/ 5994 w 16249"/>
                    <a:gd name="connsiteY2" fmla="*/ 30400 h 64590"/>
                    <a:gd name="connsiteX3" fmla="*/ 8317 w 16249"/>
                    <a:gd name="connsiteY3" fmla="*/ 14207 h 64590"/>
                    <a:gd name="connsiteX4" fmla="*/ 15343 w 16249"/>
                    <a:gd name="connsiteY4" fmla="*/ -1929 h 64590"/>
                    <a:gd name="connsiteX5" fmla="*/ 9677 w 16249"/>
                    <a:gd name="connsiteY5" fmla="*/ -1929 h 64590"/>
                    <a:gd name="connsiteX6" fmla="*/ 1733 w 16249"/>
                    <a:gd name="connsiteY6" fmla="*/ 14433 h 64590"/>
                    <a:gd name="connsiteX7" fmla="*/ -907 w 16249"/>
                    <a:gd name="connsiteY7" fmla="*/ 30400 h 64590"/>
                    <a:gd name="connsiteX8" fmla="*/ 1711 w 16249"/>
                    <a:gd name="connsiteY8" fmla="*/ 46298 h 64590"/>
                    <a:gd name="connsiteX9" fmla="*/ 9677 w 16249"/>
                    <a:gd name="connsiteY9" fmla="*/ 62661 h 64590"/>
                    <a:gd name="connsiteX10" fmla="*/ 15343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43" y="62661"/>
                      </a:moveTo>
                      <a:cubicBezTo>
                        <a:pt x="12185" y="57237"/>
                        <a:pt x="9835" y="51866"/>
                        <a:pt x="8294" y="46547"/>
                      </a:cubicBezTo>
                      <a:cubicBezTo>
                        <a:pt x="6761" y="41236"/>
                        <a:pt x="5994" y="35854"/>
                        <a:pt x="5994" y="30400"/>
                      </a:cubicBezTo>
                      <a:cubicBezTo>
                        <a:pt x="5994" y="24953"/>
                        <a:pt x="6768" y="19555"/>
                        <a:pt x="8317" y="14207"/>
                      </a:cubicBezTo>
                      <a:cubicBezTo>
                        <a:pt x="9866" y="8858"/>
                        <a:pt x="12207" y="3480"/>
                        <a:pt x="15343" y="-1929"/>
                      </a:cubicBezTo>
                      <a:lnTo>
                        <a:pt x="9677" y="-1929"/>
                      </a:lnTo>
                      <a:cubicBezTo>
                        <a:pt x="6141" y="3623"/>
                        <a:pt x="3493" y="9077"/>
                        <a:pt x="1733" y="14433"/>
                      </a:cubicBezTo>
                      <a:cubicBezTo>
                        <a:pt x="-27" y="19790"/>
                        <a:pt x="-907" y="25112"/>
                        <a:pt x="-907" y="30400"/>
                      </a:cubicBezTo>
                      <a:cubicBezTo>
                        <a:pt x="-907" y="35665"/>
                        <a:pt x="-34" y="40965"/>
                        <a:pt x="1711" y="46298"/>
                      </a:cubicBezTo>
                      <a:cubicBezTo>
                        <a:pt x="3463" y="51639"/>
                        <a:pt x="6119" y="57093"/>
                        <a:pt x="9677" y="62661"/>
                      </a:cubicBezTo>
                      <a:lnTo>
                        <a:pt x="15343" y="62661"/>
                      </a:lnTo>
                      <a:close/>
                    </a:path>
                  </a:pathLst>
                </a:custGeom>
                <a:solidFill>
                  <a:srgbClr val="262626"/>
                </a:solidFill>
                <a:ln w="11"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2B907E12-C740-E563-A62E-B8776CB4CF3B}"/>
                    </a:ext>
                  </a:extLst>
                </p:cNvPr>
                <p:cNvSpPr/>
                <p:nvPr/>
              </p:nvSpPr>
              <p:spPr>
                <a:xfrm flipV="1">
                  <a:off x="4267519" y="2351405"/>
                  <a:ext cx="24748" cy="50924"/>
                </a:xfrm>
                <a:custGeom>
                  <a:avLst/>
                  <a:gdLst>
                    <a:gd name="connsiteX0" fmla="*/ 10432 w 24748"/>
                    <a:gd name="connsiteY0" fmla="*/ 48753 h 50924"/>
                    <a:gd name="connsiteX1" fmla="*/ 10432 w 24748"/>
                    <a:gd name="connsiteY1" fmla="*/ 37490 h 50924"/>
                    <a:gd name="connsiteX2" fmla="*/ 23849 w 24748"/>
                    <a:gd name="connsiteY2" fmla="*/ 37490 h 50924"/>
                    <a:gd name="connsiteX3" fmla="*/ 23849 w 24748"/>
                    <a:gd name="connsiteY3" fmla="*/ 32425 h 50924"/>
                    <a:gd name="connsiteX4" fmla="*/ 10432 w 24748"/>
                    <a:gd name="connsiteY4" fmla="*/ 32425 h 50924"/>
                    <a:gd name="connsiteX5" fmla="*/ 10432 w 24748"/>
                    <a:gd name="connsiteY5" fmla="*/ 10895 h 50924"/>
                    <a:gd name="connsiteX6" fmla="*/ 11758 w 24748"/>
                    <a:gd name="connsiteY6" fmla="*/ 4662 h 50924"/>
                    <a:gd name="connsiteX7" fmla="*/ 17163 w 24748"/>
                    <a:gd name="connsiteY7" fmla="*/ 3280 h 50924"/>
                    <a:gd name="connsiteX8" fmla="*/ 23849 w 24748"/>
                    <a:gd name="connsiteY8" fmla="*/ 3280 h 50924"/>
                    <a:gd name="connsiteX9" fmla="*/ 23849 w 24748"/>
                    <a:gd name="connsiteY9" fmla="*/ -2171 h 50924"/>
                    <a:gd name="connsiteX10" fmla="*/ 17163 w 24748"/>
                    <a:gd name="connsiteY10" fmla="*/ -2171 h 50924"/>
                    <a:gd name="connsiteX11" fmla="*/ 6750 w 24748"/>
                    <a:gd name="connsiteY11" fmla="*/ 639 h 50924"/>
                    <a:gd name="connsiteX12" fmla="*/ 3883 w 24748"/>
                    <a:gd name="connsiteY12" fmla="*/ 10895 h 50924"/>
                    <a:gd name="connsiteX13" fmla="*/ 3883 w 24748"/>
                    <a:gd name="connsiteY13" fmla="*/ 32425 h 50924"/>
                    <a:gd name="connsiteX14" fmla="*/ -899 w 24748"/>
                    <a:gd name="connsiteY14" fmla="*/ 32425 h 50924"/>
                    <a:gd name="connsiteX15" fmla="*/ -899 w 24748"/>
                    <a:gd name="connsiteY15" fmla="*/ 37490 h 50924"/>
                    <a:gd name="connsiteX16" fmla="*/ 3883 w 24748"/>
                    <a:gd name="connsiteY16" fmla="*/ 37490 h 50924"/>
                    <a:gd name="connsiteX17" fmla="*/ 3883 w 24748"/>
                    <a:gd name="connsiteY17" fmla="*/ 48753 h 50924"/>
                    <a:gd name="connsiteX18" fmla="*/ 1043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32" y="48753"/>
                      </a:moveTo>
                      <a:lnTo>
                        <a:pt x="10432" y="37490"/>
                      </a:lnTo>
                      <a:lnTo>
                        <a:pt x="23849" y="37490"/>
                      </a:lnTo>
                      <a:lnTo>
                        <a:pt x="23849" y="32425"/>
                      </a:lnTo>
                      <a:lnTo>
                        <a:pt x="10432" y="32425"/>
                      </a:lnTo>
                      <a:lnTo>
                        <a:pt x="10432" y="10895"/>
                      </a:lnTo>
                      <a:cubicBezTo>
                        <a:pt x="10432" y="7661"/>
                        <a:pt x="10874" y="5584"/>
                        <a:pt x="11758" y="4662"/>
                      </a:cubicBezTo>
                      <a:cubicBezTo>
                        <a:pt x="12642" y="3741"/>
                        <a:pt x="14444" y="3280"/>
                        <a:pt x="17163" y="3280"/>
                      </a:cubicBezTo>
                      <a:lnTo>
                        <a:pt x="23849" y="3280"/>
                      </a:lnTo>
                      <a:lnTo>
                        <a:pt x="23849" y="-2171"/>
                      </a:lnTo>
                      <a:lnTo>
                        <a:pt x="17163" y="-2171"/>
                      </a:lnTo>
                      <a:cubicBezTo>
                        <a:pt x="12132" y="-2171"/>
                        <a:pt x="8661" y="-1234"/>
                        <a:pt x="6750" y="639"/>
                      </a:cubicBezTo>
                      <a:cubicBezTo>
                        <a:pt x="4838" y="2520"/>
                        <a:pt x="3883" y="5939"/>
                        <a:pt x="3883" y="10895"/>
                      </a:cubicBezTo>
                      <a:lnTo>
                        <a:pt x="3883" y="32425"/>
                      </a:lnTo>
                      <a:lnTo>
                        <a:pt x="-899" y="32425"/>
                      </a:lnTo>
                      <a:lnTo>
                        <a:pt x="-899" y="37490"/>
                      </a:lnTo>
                      <a:lnTo>
                        <a:pt x="3883" y="37490"/>
                      </a:lnTo>
                      <a:lnTo>
                        <a:pt x="3883" y="48753"/>
                      </a:lnTo>
                      <a:lnTo>
                        <a:pt x="10432" y="48753"/>
                      </a:lnTo>
                      <a:close/>
                    </a:path>
                  </a:pathLst>
                </a:custGeom>
                <a:solidFill>
                  <a:srgbClr val="262626"/>
                </a:solidFill>
                <a:ln w="11"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1C32F77E-BB2C-5187-F540-E57B0ACC1083}"/>
                    </a:ext>
                  </a:extLst>
                </p:cNvPr>
                <p:cNvSpPr/>
                <p:nvPr/>
              </p:nvSpPr>
              <p:spPr>
                <a:xfrm flipV="1">
                  <a:off x="4300590" y="2361716"/>
                  <a:ext cx="23229" cy="40612"/>
                </a:xfrm>
                <a:custGeom>
                  <a:avLst/>
                  <a:gdLst>
                    <a:gd name="connsiteX0" fmla="*/ 21994 w 23229"/>
                    <a:gd name="connsiteY0" fmla="*/ 31861 h 40612"/>
                    <a:gd name="connsiteX1" fmla="*/ 19603 w 23229"/>
                    <a:gd name="connsiteY1" fmla="*/ 32790 h 40612"/>
                    <a:gd name="connsiteX2" fmla="*/ 16759 w 23229"/>
                    <a:gd name="connsiteY2" fmla="*/ 33096 h 40612"/>
                    <a:gd name="connsiteX3" fmla="*/ 8271 w 23229"/>
                    <a:gd name="connsiteY3" fmla="*/ 29504 h 40612"/>
                    <a:gd name="connsiteX4" fmla="*/ 5314 w 23229"/>
                    <a:gd name="connsiteY4" fmla="*/ 19181 h 40612"/>
                    <a:gd name="connsiteX5" fmla="*/ 5314 w 23229"/>
                    <a:gd name="connsiteY5" fmla="*/ -1715 h 40612"/>
                    <a:gd name="connsiteX6" fmla="*/ -1236 w 23229"/>
                    <a:gd name="connsiteY6" fmla="*/ -1715 h 40612"/>
                    <a:gd name="connsiteX7" fmla="*/ -1236 w 23229"/>
                    <a:gd name="connsiteY7" fmla="*/ 37946 h 40612"/>
                    <a:gd name="connsiteX8" fmla="*/ 5314 w 23229"/>
                    <a:gd name="connsiteY8" fmla="*/ 37946 h 40612"/>
                    <a:gd name="connsiteX9" fmla="*/ 5314 w 23229"/>
                    <a:gd name="connsiteY9" fmla="*/ 31781 h 40612"/>
                    <a:gd name="connsiteX10" fmla="*/ 10662 w 23229"/>
                    <a:gd name="connsiteY10" fmla="*/ 37141 h 40612"/>
                    <a:gd name="connsiteX11" fmla="*/ 18674 w 23229"/>
                    <a:gd name="connsiteY11" fmla="*/ 38898 h 40612"/>
                    <a:gd name="connsiteX12" fmla="*/ 20158 w 23229"/>
                    <a:gd name="connsiteY12" fmla="*/ 38807 h 40612"/>
                    <a:gd name="connsiteX13" fmla="*/ 21960 w 23229"/>
                    <a:gd name="connsiteY13" fmla="*/ 38546 h 40612"/>
                    <a:gd name="connsiteX14" fmla="*/ 21994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94" y="31861"/>
                      </a:moveTo>
                      <a:cubicBezTo>
                        <a:pt x="21261" y="32284"/>
                        <a:pt x="20464" y="32593"/>
                        <a:pt x="19603" y="32790"/>
                      </a:cubicBezTo>
                      <a:cubicBezTo>
                        <a:pt x="18742" y="32994"/>
                        <a:pt x="17794" y="33096"/>
                        <a:pt x="16759" y="33096"/>
                      </a:cubicBezTo>
                      <a:cubicBezTo>
                        <a:pt x="13072" y="33096"/>
                        <a:pt x="10243" y="31898"/>
                        <a:pt x="8271" y="29504"/>
                      </a:cubicBezTo>
                      <a:cubicBezTo>
                        <a:pt x="6300" y="27109"/>
                        <a:pt x="5314" y="23668"/>
                        <a:pt x="5314" y="19181"/>
                      </a:cubicBezTo>
                      <a:lnTo>
                        <a:pt x="5314" y="-1715"/>
                      </a:lnTo>
                      <a:lnTo>
                        <a:pt x="-1236" y="-1715"/>
                      </a:lnTo>
                      <a:lnTo>
                        <a:pt x="-1236" y="37946"/>
                      </a:lnTo>
                      <a:lnTo>
                        <a:pt x="5314" y="37946"/>
                      </a:lnTo>
                      <a:lnTo>
                        <a:pt x="5314" y="31781"/>
                      </a:lnTo>
                      <a:cubicBezTo>
                        <a:pt x="6689" y="34191"/>
                        <a:pt x="8472" y="35978"/>
                        <a:pt x="10662" y="37141"/>
                      </a:cubicBezTo>
                      <a:cubicBezTo>
                        <a:pt x="12861" y="38312"/>
                        <a:pt x="15531" y="38898"/>
                        <a:pt x="18674" y="38898"/>
                      </a:cubicBezTo>
                      <a:cubicBezTo>
                        <a:pt x="19119" y="38898"/>
                        <a:pt x="19614" y="38867"/>
                        <a:pt x="20158" y="38807"/>
                      </a:cubicBezTo>
                      <a:cubicBezTo>
                        <a:pt x="20702" y="38754"/>
                        <a:pt x="21303" y="38667"/>
                        <a:pt x="21960" y="38546"/>
                      </a:cubicBezTo>
                      <a:lnTo>
                        <a:pt x="21994" y="31861"/>
                      </a:lnTo>
                      <a:close/>
                    </a:path>
                  </a:pathLst>
                </a:custGeom>
                <a:solidFill>
                  <a:srgbClr val="262626"/>
                </a:solidFill>
                <a:ln w="11" cap="flat">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72163AA-97E2-C3FC-E68F-D2FB6E325E9F}"/>
                    </a:ext>
                  </a:extLst>
                </p:cNvPr>
                <p:cNvSpPr/>
                <p:nvPr/>
              </p:nvSpPr>
              <p:spPr>
                <a:xfrm flipV="1">
                  <a:off x="4325984" y="2362668"/>
                  <a:ext cx="38595" cy="54743"/>
                </a:xfrm>
                <a:custGeom>
                  <a:avLst/>
                  <a:gdLst>
                    <a:gd name="connsiteX0" fmla="*/ 19649 w 38595"/>
                    <a:gd name="connsiteY0" fmla="*/ 10393 h 54743"/>
                    <a:gd name="connsiteX1" fmla="*/ 14266 w 38595"/>
                    <a:gd name="connsiteY1" fmla="*/ 1158 h 54743"/>
                    <a:gd name="connsiteX2" fmla="*/ 7264 w 38595"/>
                    <a:gd name="connsiteY2" fmla="*/ -1006 h 54743"/>
                    <a:gd name="connsiteX3" fmla="*/ 2051 w 38595"/>
                    <a:gd name="connsiteY3" fmla="*/ -1006 h 54743"/>
                    <a:gd name="connsiteX4" fmla="*/ 2051 w 38595"/>
                    <a:gd name="connsiteY4" fmla="*/ 4444 h 54743"/>
                    <a:gd name="connsiteX5" fmla="*/ 5881 w 38595"/>
                    <a:gd name="connsiteY5" fmla="*/ 4444 h 54743"/>
                    <a:gd name="connsiteX6" fmla="*/ 10051 w 38595"/>
                    <a:gd name="connsiteY6" fmla="*/ 5725 h 54743"/>
                    <a:gd name="connsiteX7" fmla="*/ 13349 w 38595"/>
                    <a:gd name="connsiteY7" fmla="*/ 11742 h 54743"/>
                    <a:gd name="connsiteX8" fmla="*/ 14516 w 38595"/>
                    <a:gd name="connsiteY8" fmla="*/ 14711 h 54743"/>
                    <a:gd name="connsiteX9" fmla="*/ -1518 w 38595"/>
                    <a:gd name="connsiteY9" fmla="*/ 53737 h 54743"/>
                    <a:gd name="connsiteX10" fmla="*/ 5382 w 38595"/>
                    <a:gd name="connsiteY10" fmla="*/ 53737 h 54743"/>
                    <a:gd name="connsiteX11" fmla="*/ 17779 w 38595"/>
                    <a:gd name="connsiteY11" fmla="*/ 22722 h 54743"/>
                    <a:gd name="connsiteX12" fmla="*/ 30176 w 38595"/>
                    <a:gd name="connsiteY12" fmla="*/ 53737 h 54743"/>
                    <a:gd name="connsiteX13" fmla="*/ 37077 w 38595"/>
                    <a:gd name="connsiteY13" fmla="*/ 53737 h 54743"/>
                    <a:gd name="connsiteX14" fmla="*/ 1964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649" y="10393"/>
                      </a:moveTo>
                      <a:cubicBezTo>
                        <a:pt x="17813" y="5672"/>
                        <a:pt x="16019" y="2594"/>
                        <a:pt x="14266" y="1158"/>
                      </a:cubicBezTo>
                      <a:cubicBezTo>
                        <a:pt x="12521" y="-285"/>
                        <a:pt x="10187" y="-1006"/>
                        <a:pt x="7264" y="-1006"/>
                      </a:cubicBezTo>
                      <a:lnTo>
                        <a:pt x="2051" y="-1006"/>
                      </a:lnTo>
                      <a:lnTo>
                        <a:pt x="2051" y="4444"/>
                      </a:lnTo>
                      <a:lnTo>
                        <a:pt x="5881" y="4444"/>
                      </a:lnTo>
                      <a:cubicBezTo>
                        <a:pt x="7671" y="4444"/>
                        <a:pt x="9062" y="4871"/>
                        <a:pt x="10051" y="5725"/>
                      </a:cubicBezTo>
                      <a:cubicBezTo>
                        <a:pt x="11048" y="6571"/>
                        <a:pt x="12147" y="8577"/>
                        <a:pt x="13349" y="11742"/>
                      </a:cubicBezTo>
                      <a:lnTo>
                        <a:pt x="14516" y="14711"/>
                      </a:lnTo>
                      <a:lnTo>
                        <a:pt x="-1518" y="53737"/>
                      </a:lnTo>
                      <a:lnTo>
                        <a:pt x="5382" y="53737"/>
                      </a:lnTo>
                      <a:lnTo>
                        <a:pt x="17779" y="22722"/>
                      </a:lnTo>
                      <a:lnTo>
                        <a:pt x="30176" y="53737"/>
                      </a:lnTo>
                      <a:lnTo>
                        <a:pt x="37077" y="53737"/>
                      </a:lnTo>
                      <a:lnTo>
                        <a:pt x="19649" y="10393"/>
                      </a:lnTo>
                      <a:close/>
                    </a:path>
                  </a:pathLst>
                </a:custGeom>
                <a:solidFill>
                  <a:srgbClr val="262626"/>
                </a:solidFill>
                <a:ln w="11"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EBCB334A-D5C2-FA1F-1C9F-60E2B82F6255}"/>
                    </a:ext>
                  </a:extLst>
                </p:cNvPr>
                <p:cNvSpPr/>
                <p:nvPr/>
              </p:nvSpPr>
              <p:spPr>
                <a:xfrm flipV="1">
                  <a:off x="4373322" y="2361716"/>
                  <a:ext cx="35490" cy="55694"/>
                </a:xfrm>
                <a:custGeom>
                  <a:avLst/>
                  <a:gdLst>
                    <a:gd name="connsiteX0" fmla="*/ 4786 w 35490"/>
                    <a:gd name="connsiteY0" fmla="*/ 19983 h 55694"/>
                    <a:gd name="connsiteX1" fmla="*/ 4786 w 35490"/>
                    <a:gd name="connsiteY1" fmla="*/ -1048 h 55694"/>
                    <a:gd name="connsiteX2" fmla="*/ -1764 w 35490"/>
                    <a:gd name="connsiteY2" fmla="*/ -1048 h 55694"/>
                    <a:gd name="connsiteX3" fmla="*/ -1764 w 35490"/>
                    <a:gd name="connsiteY3" fmla="*/ 53695 h 55694"/>
                    <a:gd name="connsiteX4" fmla="*/ 4786 w 35490"/>
                    <a:gd name="connsiteY4" fmla="*/ 53695 h 55694"/>
                    <a:gd name="connsiteX5" fmla="*/ 4786 w 35490"/>
                    <a:gd name="connsiteY5" fmla="*/ 47678 h 55694"/>
                    <a:gd name="connsiteX6" fmla="*/ 9976 w 35490"/>
                    <a:gd name="connsiteY6" fmla="*/ 52924 h 55694"/>
                    <a:gd name="connsiteX7" fmla="*/ 17466 w 35490"/>
                    <a:gd name="connsiteY7" fmla="*/ 54647 h 55694"/>
                    <a:gd name="connsiteX8" fmla="*/ 29205 w 35490"/>
                    <a:gd name="connsiteY8" fmla="*/ 48913 h 55694"/>
                    <a:gd name="connsiteX9" fmla="*/ 33727 w 35490"/>
                    <a:gd name="connsiteY9" fmla="*/ 33830 h 55694"/>
                    <a:gd name="connsiteX10" fmla="*/ 29205 w 35490"/>
                    <a:gd name="connsiteY10" fmla="*/ 18737 h 55694"/>
                    <a:gd name="connsiteX11" fmla="*/ 17466 w 35490"/>
                    <a:gd name="connsiteY11" fmla="*/ 13003 h 55694"/>
                    <a:gd name="connsiteX12" fmla="*/ 9976 w 35490"/>
                    <a:gd name="connsiteY12" fmla="*/ 14725 h 55694"/>
                    <a:gd name="connsiteX13" fmla="*/ 4786 w 35490"/>
                    <a:gd name="connsiteY13" fmla="*/ 19983 h 55694"/>
                    <a:gd name="connsiteX14" fmla="*/ 26962 w 35490"/>
                    <a:gd name="connsiteY14" fmla="*/ 33830 h 55694"/>
                    <a:gd name="connsiteX15" fmla="*/ 24004 w 35490"/>
                    <a:gd name="connsiteY15" fmla="*/ 45105 h 55694"/>
                    <a:gd name="connsiteX16" fmla="*/ 15879 w 35490"/>
                    <a:gd name="connsiteY16" fmla="*/ 49196 h 55694"/>
                    <a:gd name="connsiteX17" fmla="*/ 7743 w 35490"/>
                    <a:gd name="connsiteY17" fmla="*/ 45105 h 55694"/>
                    <a:gd name="connsiteX18" fmla="*/ 4786 w 35490"/>
                    <a:gd name="connsiteY18" fmla="*/ 33830 h 55694"/>
                    <a:gd name="connsiteX19" fmla="*/ 7743 w 35490"/>
                    <a:gd name="connsiteY19" fmla="*/ 22556 h 55694"/>
                    <a:gd name="connsiteX20" fmla="*/ 15879 w 35490"/>
                    <a:gd name="connsiteY20" fmla="*/ 18465 h 55694"/>
                    <a:gd name="connsiteX21" fmla="*/ 24004 w 35490"/>
                    <a:gd name="connsiteY21" fmla="*/ 22556 h 55694"/>
                    <a:gd name="connsiteX22" fmla="*/ 26962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4786" y="19983"/>
                      </a:moveTo>
                      <a:lnTo>
                        <a:pt x="4786" y="-1048"/>
                      </a:lnTo>
                      <a:lnTo>
                        <a:pt x="-1764" y="-1048"/>
                      </a:lnTo>
                      <a:lnTo>
                        <a:pt x="-1764" y="53695"/>
                      </a:lnTo>
                      <a:lnTo>
                        <a:pt x="4786" y="53695"/>
                      </a:lnTo>
                      <a:lnTo>
                        <a:pt x="4786" y="47678"/>
                      </a:lnTo>
                      <a:cubicBezTo>
                        <a:pt x="6161" y="50035"/>
                        <a:pt x="7891" y="51783"/>
                        <a:pt x="9976" y="52924"/>
                      </a:cubicBezTo>
                      <a:cubicBezTo>
                        <a:pt x="12068" y="54072"/>
                        <a:pt x="14565" y="54647"/>
                        <a:pt x="17466" y="54647"/>
                      </a:cubicBezTo>
                      <a:cubicBezTo>
                        <a:pt x="22286" y="54647"/>
                        <a:pt x="26199" y="52735"/>
                        <a:pt x="29205" y="48913"/>
                      </a:cubicBezTo>
                      <a:cubicBezTo>
                        <a:pt x="32220" y="45090"/>
                        <a:pt x="33727" y="40063"/>
                        <a:pt x="33727" y="33830"/>
                      </a:cubicBezTo>
                      <a:cubicBezTo>
                        <a:pt x="33727" y="27598"/>
                        <a:pt x="32220" y="22567"/>
                        <a:pt x="29205" y="18737"/>
                      </a:cubicBezTo>
                      <a:cubicBezTo>
                        <a:pt x="26199" y="14914"/>
                        <a:pt x="22286" y="13003"/>
                        <a:pt x="17466" y="13003"/>
                      </a:cubicBezTo>
                      <a:cubicBezTo>
                        <a:pt x="14565" y="13003"/>
                        <a:pt x="12068" y="13577"/>
                        <a:pt x="9976" y="14725"/>
                      </a:cubicBezTo>
                      <a:cubicBezTo>
                        <a:pt x="7891" y="15874"/>
                        <a:pt x="6161" y="17626"/>
                        <a:pt x="4786" y="19983"/>
                      </a:cubicBezTo>
                      <a:close/>
                      <a:moveTo>
                        <a:pt x="26962" y="33830"/>
                      </a:moveTo>
                      <a:cubicBezTo>
                        <a:pt x="26962" y="38620"/>
                        <a:pt x="25976" y="42378"/>
                        <a:pt x="24004" y="45105"/>
                      </a:cubicBezTo>
                      <a:cubicBezTo>
                        <a:pt x="22033" y="47833"/>
                        <a:pt x="19324" y="49196"/>
                        <a:pt x="15879" y="49196"/>
                      </a:cubicBezTo>
                      <a:cubicBezTo>
                        <a:pt x="12427" y="49196"/>
                        <a:pt x="9715" y="47833"/>
                        <a:pt x="7743" y="45105"/>
                      </a:cubicBezTo>
                      <a:cubicBezTo>
                        <a:pt x="5772" y="42378"/>
                        <a:pt x="4786" y="38620"/>
                        <a:pt x="4786" y="33830"/>
                      </a:cubicBezTo>
                      <a:cubicBezTo>
                        <a:pt x="4786" y="29041"/>
                        <a:pt x="5772" y="25283"/>
                        <a:pt x="7743" y="22556"/>
                      </a:cubicBezTo>
                      <a:cubicBezTo>
                        <a:pt x="9715" y="19828"/>
                        <a:pt x="12427" y="18465"/>
                        <a:pt x="15879" y="18465"/>
                      </a:cubicBezTo>
                      <a:cubicBezTo>
                        <a:pt x="19324" y="18465"/>
                        <a:pt x="22033" y="19828"/>
                        <a:pt x="24004" y="22556"/>
                      </a:cubicBezTo>
                      <a:cubicBezTo>
                        <a:pt x="25976" y="25283"/>
                        <a:pt x="26962" y="29041"/>
                        <a:pt x="26962" y="33830"/>
                      </a:cubicBezTo>
                      <a:close/>
                    </a:path>
                  </a:pathLst>
                </a:custGeom>
                <a:solidFill>
                  <a:srgbClr val="262626"/>
                </a:solidFill>
                <a:ln w="11" cap="flat">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9C5E0B7-FB35-3E0A-1DB5-D060A6633E5F}"/>
                    </a:ext>
                  </a:extLst>
                </p:cNvPr>
                <p:cNvSpPr/>
                <p:nvPr/>
              </p:nvSpPr>
              <p:spPr>
                <a:xfrm flipV="1">
                  <a:off x="4414725" y="2351405"/>
                  <a:ext cx="24748" cy="50924"/>
                </a:xfrm>
                <a:custGeom>
                  <a:avLst/>
                  <a:gdLst>
                    <a:gd name="connsiteX0" fmla="*/ 10457 w 24748"/>
                    <a:gd name="connsiteY0" fmla="*/ 48753 h 50924"/>
                    <a:gd name="connsiteX1" fmla="*/ 10457 w 24748"/>
                    <a:gd name="connsiteY1" fmla="*/ 37490 h 50924"/>
                    <a:gd name="connsiteX2" fmla="*/ 23873 w 24748"/>
                    <a:gd name="connsiteY2" fmla="*/ 37490 h 50924"/>
                    <a:gd name="connsiteX3" fmla="*/ 23873 w 24748"/>
                    <a:gd name="connsiteY3" fmla="*/ 32425 h 50924"/>
                    <a:gd name="connsiteX4" fmla="*/ 10457 w 24748"/>
                    <a:gd name="connsiteY4" fmla="*/ 32425 h 50924"/>
                    <a:gd name="connsiteX5" fmla="*/ 10457 w 24748"/>
                    <a:gd name="connsiteY5" fmla="*/ 10895 h 50924"/>
                    <a:gd name="connsiteX6" fmla="*/ 11782 w 24748"/>
                    <a:gd name="connsiteY6" fmla="*/ 4662 h 50924"/>
                    <a:gd name="connsiteX7" fmla="*/ 17188 w 24748"/>
                    <a:gd name="connsiteY7" fmla="*/ 3280 h 50924"/>
                    <a:gd name="connsiteX8" fmla="*/ 23873 w 24748"/>
                    <a:gd name="connsiteY8" fmla="*/ 3280 h 50924"/>
                    <a:gd name="connsiteX9" fmla="*/ 23873 w 24748"/>
                    <a:gd name="connsiteY9" fmla="*/ -2171 h 50924"/>
                    <a:gd name="connsiteX10" fmla="*/ 17188 w 24748"/>
                    <a:gd name="connsiteY10" fmla="*/ -2171 h 50924"/>
                    <a:gd name="connsiteX11" fmla="*/ 6774 w 24748"/>
                    <a:gd name="connsiteY11" fmla="*/ 639 h 50924"/>
                    <a:gd name="connsiteX12" fmla="*/ 3907 w 24748"/>
                    <a:gd name="connsiteY12" fmla="*/ 10895 h 50924"/>
                    <a:gd name="connsiteX13" fmla="*/ 3907 w 24748"/>
                    <a:gd name="connsiteY13" fmla="*/ 32425 h 50924"/>
                    <a:gd name="connsiteX14" fmla="*/ -875 w 24748"/>
                    <a:gd name="connsiteY14" fmla="*/ 32425 h 50924"/>
                    <a:gd name="connsiteX15" fmla="*/ -875 w 24748"/>
                    <a:gd name="connsiteY15" fmla="*/ 37490 h 50924"/>
                    <a:gd name="connsiteX16" fmla="*/ 3907 w 24748"/>
                    <a:gd name="connsiteY16" fmla="*/ 37490 h 50924"/>
                    <a:gd name="connsiteX17" fmla="*/ 3907 w 24748"/>
                    <a:gd name="connsiteY17" fmla="*/ 48753 h 50924"/>
                    <a:gd name="connsiteX18" fmla="*/ 10457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57" y="48753"/>
                      </a:moveTo>
                      <a:lnTo>
                        <a:pt x="10457" y="37490"/>
                      </a:lnTo>
                      <a:lnTo>
                        <a:pt x="23873" y="37490"/>
                      </a:lnTo>
                      <a:lnTo>
                        <a:pt x="23873" y="32425"/>
                      </a:lnTo>
                      <a:lnTo>
                        <a:pt x="10457" y="32425"/>
                      </a:lnTo>
                      <a:lnTo>
                        <a:pt x="10457" y="10895"/>
                      </a:lnTo>
                      <a:cubicBezTo>
                        <a:pt x="10457" y="7661"/>
                        <a:pt x="10899" y="5584"/>
                        <a:pt x="11782" y="4662"/>
                      </a:cubicBezTo>
                      <a:cubicBezTo>
                        <a:pt x="12666" y="3741"/>
                        <a:pt x="14468" y="3280"/>
                        <a:pt x="17188" y="3280"/>
                      </a:cubicBezTo>
                      <a:lnTo>
                        <a:pt x="23873" y="3280"/>
                      </a:lnTo>
                      <a:lnTo>
                        <a:pt x="23873" y="-2171"/>
                      </a:lnTo>
                      <a:lnTo>
                        <a:pt x="17188" y="-2171"/>
                      </a:lnTo>
                      <a:cubicBezTo>
                        <a:pt x="12156" y="-2171"/>
                        <a:pt x="8685" y="-1234"/>
                        <a:pt x="6774" y="639"/>
                      </a:cubicBezTo>
                      <a:cubicBezTo>
                        <a:pt x="4863" y="2520"/>
                        <a:pt x="3907" y="5939"/>
                        <a:pt x="3907" y="10895"/>
                      </a:cubicBezTo>
                      <a:lnTo>
                        <a:pt x="3907" y="32425"/>
                      </a:lnTo>
                      <a:lnTo>
                        <a:pt x="-875" y="32425"/>
                      </a:lnTo>
                      <a:lnTo>
                        <a:pt x="-875" y="37490"/>
                      </a:lnTo>
                      <a:lnTo>
                        <a:pt x="3907" y="37490"/>
                      </a:lnTo>
                      <a:lnTo>
                        <a:pt x="3907" y="48753"/>
                      </a:lnTo>
                      <a:lnTo>
                        <a:pt x="10457" y="48753"/>
                      </a:lnTo>
                      <a:close/>
                    </a:path>
                  </a:pathLst>
                </a:custGeom>
                <a:solidFill>
                  <a:srgbClr val="262626"/>
                </a:solidFill>
                <a:ln w="11"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ED0BB04E-01E5-0A71-02A9-F1D30A903EDB}"/>
                    </a:ext>
                  </a:extLst>
                </p:cNvPr>
                <p:cNvSpPr/>
                <p:nvPr/>
              </p:nvSpPr>
              <p:spPr>
                <a:xfrm flipV="1">
                  <a:off x="4448045" y="2347223"/>
                  <a:ext cx="6515" cy="55105"/>
                </a:xfrm>
                <a:custGeom>
                  <a:avLst/>
                  <a:gdLst>
                    <a:gd name="connsiteX0" fmla="*/ -497 w 6515"/>
                    <a:gd name="connsiteY0" fmla="*/ 37305 h 55105"/>
                    <a:gd name="connsiteX1" fmla="*/ 6018 w 6515"/>
                    <a:gd name="connsiteY1" fmla="*/ 37305 h 55105"/>
                    <a:gd name="connsiteX2" fmla="*/ 6018 w 6515"/>
                    <a:gd name="connsiteY2" fmla="*/ -2356 h 55105"/>
                    <a:gd name="connsiteX3" fmla="*/ -497 w 6515"/>
                    <a:gd name="connsiteY3" fmla="*/ -2356 h 55105"/>
                    <a:gd name="connsiteX4" fmla="*/ -497 w 6515"/>
                    <a:gd name="connsiteY4" fmla="*/ 37305 h 55105"/>
                    <a:gd name="connsiteX5" fmla="*/ -497 w 6515"/>
                    <a:gd name="connsiteY5" fmla="*/ 52750 h 55105"/>
                    <a:gd name="connsiteX6" fmla="*/ 6018 w 6515"/>
                    <a:gd name="connsiteY6" fmla="*/ 52750 h 55105"/>
                    <a:gd name="connsiteX7" fmla="*/ 6018 w 6515"/>
                    <a:gd name="connsiteY7" fmla="*/ 44489 h 55105"/>
                    <a:gd name="connsiteX8" fmla="*/ -497 w 6515"/>
                    <a:gd name="connsiteY8" fmla="*/ 44489 h 55105"/>
                    <a:gd name="connsiteX9" fmla="*/ -49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97" y="37305"/>
                      </a:moveTo>
                      <a:lnTo>
                        <a:pt x="6018" y="37305"/>
                      </a:lnTo>
                      <a:lnTo>
                        <a:pt x="6018" y="-2356"/>
                      </a:lnTo>
                      <a:lnTo>
                        <a:pt x="-497" y="-2356"/>
                      </a:lnTo>
                      <a:lnTo>
                        <a:pt x="-497" y="37305"/>
                      </a:lnTo>
                      <a:close/>
                      <a:moveTo>
                        <a:pt x="-497" y="52750"/>
                      </a:moveTo>
                      <a:lnTo>
                        <a:pt x="6018" y="52750"/>
                      </a:lnTo>
                      <a:lnTo>
                        <a:pt x="6018" y="44489"/>
                      </a:lnTo>
                      <a:lnTo>
                        <a:pt x="-497" y="44489"/>
                      </a:lnTo>
                      <a:lnTo>
                        <a:pt x="-497" y="52750"/>
                      </a:lnTo>
                      <a:close/>
                    </a:path>
                  </a:pathLst>
                </a:custGeom>
                <a:solidFill>
                  <a:srgbClr val="262626"/>
                </a:solidFill>
                <a:ln w="11"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8C3A6F4-5B65-F20E-42CE-59EAC4D82A7E}"/>
                    </a:ext>
                  </a:extLst>
                </p:cNvPr>
                <p:cNvSpPr/>
                <p:nvPr/>
              </p:nvSpPr>
              <p:spPr>
                <a:xfrm flipV="1">
                  <a:off x="4465359" y="2361716"/>
                  <a:ext cx="31377" cy="41643"/>
                </a:xfrm>
                <a:custGeom>
                  <a:avLst/>
                  <a:gdLst>
                    <a:gd name="connsiteX0" fmla="*/ 30038 w 31377"/>
                    <a:gd name="connsiteY0" fmla="*/ 37504 h 41643"/>
                    <a:gd name="connsiteX1" fmla="*/ 30038 w 31377"/>
                    <a:gd name="connsiteY1" fmla="*/ 31408 h 41643"/>
                    <a:gd name="connsiteX2" fmla="*/ 24497 w 31377"/>
                    <a:gd name="connsiteY2" fmla="*/ 33697 h 41643"/>
                    <a:gd name="connsiteX3" fmla="*/ 18887 w 31377"/>
                    <a:gd name="connsiteY3" fmla="*/ 34456 h 41643"/>
                    <a:gd name="connsiteX4" fmla="*/ 9029 w 31377"/>
                    <a:gd name="connsiteY4" fmla="*/ 30433 h 41643"/>
                    <a:gd name="connsiteX5" fmla="*/ 5527 w 31377"/>
                    <a:gd name="connsiteY5" fmla="*/ 19158 h 41643"/>
                    <a:gd name="connsiteX6" fmla="*/ 9029 w 31377"/>
                    <a:gd name="connsiteY6" fmla="*/ 7872 h 41643"/>
                    <a:gd name="connsiteX7" fmla="*/ 18887 w 31377"/>
                    <a:gd name="connsiteY7" fmla="*/ 3860 h 41643"/>
                    <a:gd name="connsiteX8" fmla="*/ 24497 w 31377"/>
                    <a:gd name="connsiteY8" fmla="*/ 4620 h 41643"/>
                    <a:gd name="connsiteX9" fmla="*/ 30038 w 31377"/>
                    <a:gd name="connsiteY9" fmla="*/ 6909 h 41643"/>
                    <a:gd name="connsiteX10" fmla="*/ 30038 w 31377"/>
                    <a:gd name="connsiteY10" fmla="*/ 880 h 41643"/>
                    <a:gd name="connsiteX11" fmla="*/ 24383 w 31377"/>
                    <a:gd name="connsiteY11" fmla="*/ -1023 h 41643"/>
                    <a:gd name="connsiteX12" fmla="*/ 18174 w 31377"/>
                    <a:gd name="connsiteY12" fmla="*/ -1669 h 41643"/>
                    <a:gd name="connsiteX13" fmla="*/ 3930 w 31377"/>
                    <a:gd name="connsiteY13" fmla="*/ 3962 h 41643"/>
                    <a:gd name="connsiteX14" fmla="*/ -1339 w 31377"/>
                    <a:gd name="connsiteY14" fmla="*/ 19158 h 41643"/>
                    <a:gd name="connsiteX15" fmla="*/ 3986 w 31377"/>
                    <a:gd name="connsiteY15" fmla="*/ 34410 h 41643"/>
                    <a:gd name="connsiteX16" fmla="*/ 18604 w 31377"/>
                    <a:gd name="connsiteY16" fmla="*/ 39974 h 41643"/>
                    <a:gd name="connsiteX17" fmla="*/ 24474 w 31377"/>
                    <a:gd name="connsiteY17" fmla="*/ 39351 h 41643"/>
                    <a:gd name="connsiteX18" fmla="*/ 30038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8" y="37504"/>
                      </a:moveTo>
                      <a:lnTo>
                        <a:pt x="30038" y="31408"/>
                      </a:lnTo>
                      <a:cubicBezTo>
                        <a:pt x="28194" y="32427"/>
                        <a:pt x="26347" y="33190"/>
                        <a:pt x="24497" y="33697"/>
                      </a:cubicBezTo>
                      <a:cubicBezTo>
                        <a:pt x="22646" y="34203"/>
                        <a:pt x="20776" y="34456"/>
                        <a:pt x="18887" y="34456"/>
                      </a:cubicBezTo>
                      <a:cubicBezTo>
                        <a:pt x="14657" y="34456"/>
                        <a:pt x="11371" y="33115"/>
                        <a:pt x="9029" y="30433"/>
                      </a:cubicBezTo>
                      <a:cubicBezTo>
                        <a:pt x="6695" y="27759"/>
                        <a:pt x="5527" y="24000"/>
                        <a:pt x="5527" y="19158"/>
                      </a:cubicBezTo>
                      <a:cubicBezTo>
                        <a:pt x="5527" y="14316"/>
                        <a:pt x="6695" y="10554"/>
                        <a:pt x="9029" y="7872"/>
                      </a:cubicBezTo>
                      <a:cubicBezTo>
                        <a:pt x="11371" y="5198"/>
                        <a:pt x="14657" y="3860"/>
                        <a:pt x="18887" y="3860"/>
                      </a:cubicBezTo>
                      <a:cubicBezTo>
                        <a:pt x="20776" y="3860"/>
                        <a:pt x="22646" y="4114"/>
                        <a:pt x="24497" y="4620"/>
                      </a:cubicBezTo>
                      <a:cubicBezTo>
                        <a:pt x="26347" y="5126"/>
                        <a:pt x="28194" y="5889"/>
                        <a:pt x="30038" y="6909"/>
                      </a:cubicBezTo>
                      <a:lnTo>
                        <a:pt x="30038" y="880"/>
                      </a:lnTo>
                      <a:cubicBezTo>
                        <a:pt x="28217" y="34"/>
                        <a:pt x="26332" y="-600"/>
                        <a:pt x="24383" y="-1023"/>
                      </a:cubicBezTo>
                      <a:cubicBezTo>
                        <a:pt x="22442" y="-1454"/>
                        <a:pt x="20372" y="-1669"/>
                        <a:pt x="18174" y="-1669"/>
                      </a:cubicBezTo>
                      <a:cubicBezTo>
                        <a:pt x="12198" y="-1669"/>
                        <a:pt x="7450" y="208"/>
                        <a:pt x="3930" y="3962"/>
                      </a:cubicBezTo>
                      <a:cubicBezTo>
                        <a:pt x="417" y="7717"/>
                        <a:pt x="-1339" y="12782"/>
                        <a:pt x="-1339" y="19158"/>
                      </a:cubicBezTo>
                      <a:cubicBezTo>
                        <a:pt x="-1339" y="25625"/>
                        <a:pt x="436" y="30709"/>
                        <a:pt x="3986" y="34410"/>
                      </a:cubicBezTo>
                      <a:cubicBezTo>
                        <a:pt x="7544" y="38120"/>
                        <a:pt x="12417" y="39974"/>
                        <a:pt x="18604" y="39974"/>
                      </a:cubicBezTo>
                      <a:cubicBezTo>
                        <a:pt x="20606" y="39974"/>
                        <a:pt x="22563" y="39767"/>
                        <a:pt x="24474" y="39351"/>
                      </a:cubicBezTo>
                      <a:cubicBezTo>
                        <a:pt x="26385" y="38943"/>
                        <a:pt x="28240" y="38327"/>
                        <a:pt x="30038" y="37504"/>
                      </a:cubicBezTo>
                      <a:close/>
                    </a:path>
                  </a:pathLst>
                </a:custGeom>
                <a:solidFill>
                  <a:srgbClr val="262626"/>
                </a:solidFill>
                <a:ln w="11"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3C231E40-A36E-B22D-FB91-9F97A7F24021}"/>
                    </a:ext>
                  </a:extLst>
                </p:cNvPr>
                <p:cNvSpPr/>
                <p:nvPr/>
              </p:nvSpPr>
              <p:spPr>
                <a:xfrm flipV="1">
                  <a:off x="4507045" y="2347303"/>
                  <a:ext cx="16249" cy="64590"/>
                </a:xfrm>
                <a:custGeom>
                  <a:avLst/>
                  <a:gdLst>
                    <a:gd name="connsiteX0" fmla="*/ -826 w 16249"/>
                    <a:gd name="connsiteY0" fmla="*/ 62661 h 64590"/>
                    <a:gd name="connsiteX1" fmla="*/ 4839 w 16249"/>
                    <a:gd name="connsiteY1" fmla="*/ 62661 h 64590"/>
                    <a:gd name="connsiteX2" fmla="*/ 12783 w 16249"/>
                    <a:gd name="connsiteY2" fmla="*/ 46298 h 64590"/>
                    <a:gd name="connsiteX3" fmla="*/ 15423 w 16249"/>
                    <a:gd name="connsiteY3" fmla="*/ 30400 h 64590"/>
                    <a:gd name="connsiteX4" fmla="*/ 12783 w 16249"/>
                    <a:gd name="connsiteY4" fmla="*/ 14433 h 64590"/>
                    <a:gd name="connsiteX5" fmla="*/ 4839 w 16249"/>
                    <a:gd name="connsiteY5" fmla="*/ -1929 h 64590"/>
                    <a:gd name="connsiteX6" fmla="*/ -826 w 16249"/>
                    <a:gd name="connsiteY6" fmla="*/ -1929 h 64590"/>
                    <a:gd name="connsiteX7" fmla="*/ 6199 w 16249"/>
                    <a:gd name="connsiteY7" fmla="*/ 14207 h 64590"/>
                    <a:gd name="connsiteX8" fmla="*/ 8522 w 16249"/>
                    <a:gd name="connsiteY8" fmla="*/ 30400 h 64590"/>
                    <a:gd name="connsiteX9" fmla="*/ 6199 w 16249"/>
                    <a:gd name="connsiteY9" fmla="*/ 46547 h 64590"/>
                    <a:gd name="connsiteX10" fmla="*/ -82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826" y="62661"/>
                      </a:moveTo>
                      <a:lnTo>
                        <a:pt x="4839" y="62661"/>
                      </a:lnTo>
                      <a:cubicBezTo>
                        <a:pt x="8375" y="57093"/>
                        <a:pt x="11023" y="51639"/>
                        <a:pt x="12783" y="46298"/>
                      </a:cubicBezTo>
                      <a:cubicBezTo>
                        <a:pt x="14543" y="40965"/>
                        <a:pt x="15423" y="35665"/>
                        <a:pt x="15423" y="30400"/>
                      </a:cubicBezTo>
                      <a:cubicBezTo>
                        <a:pt x="15423" y="25112"/>
                        <a:pt x="14543" y="19790"/>
                        <a:pt x="12783" y="14433"/>
                      </a:cubicBezTo>
                      <a:cubicBezTo>
                        <a:pt x="11023" y="9077"/>
                        <a:pt x="8375" y="3623"/>
                        <a:pt x="4839" y="-1929"/>
                      </a:cubicBezTo>
                      <a:lnTo>
                        <a:pt x="-826" y="-1929"/>
                      </a:lnTo>
                      <a:cubicBezTo>
                        <a:pt x="2309" y="3480"/>
                        <a:pt x="4651" y="8858"/>
                        <a:pt x="6199" y="14207"/>
                      </a:cubicBezTo>
                      <a:cubicBezTo>
                        <a:pt x="7748" y="19555"/>
                        <a:pt x="8522" y="24953"/>
                        <a:pt x="8522" y="30400"/>
                      </a:cubicBezTo>
                      <a:cubicBezTo>
                        <a:pt x="8522" y="35854"/>
                        <a:pt x="7748" y="41236"/>
                        <a:pt x="6199" y="46547"/>
                      </a:cubicBezTo>
                      <a:cubicBezTo>
                        <a:pt x="4651" y="51866"/>
                        <a:pt x="2309" y="57237"/>
                        <a:pt x="-826" y="62661"/>
                      </a:cubicBezTo>
                      <a:close/>
                    </a:path>
                  </a:pathLst>
                </a:custGeom>
                <a:solidFill>
                  <a:srgbClr val="262626"/>
                </a:solidFill>
                <a:ln w="11" cap="flat">
                  <a:noFill/>
                  <a:prstDash val="solid"/>
                  <a:round/>
                </a:ln>
              </p:spPr>
              <p:txBody>
                <a:bodyPr rtlCol="0" anchor="ctr"/>
                <a:lstStyle/>
                <a:p>
                  <a:endParaRPr lang="en-US"/>
                </a:p>
              </p:txBody>
            </p:sp>
          </p:grpSp>
          <p:grpSp>
            <p:nvGrpSpPr>
              <p:cNvPr id="186" name="Content Placeholder 9">
                <a:extLst>
                  <a:ext uri="{FF2B5EF4-FFF2-40B4-BE49-F238E27FC236}">
                    <a16:creationId xmlns:a16="http://schemas.microsoft.com/office/drawing/2014/main" id="{763EB9E6-6563-9EBA-CC3F-2BD452721E1A}"/>
                  </a:ext>
                </a:extLst>
              </p:cNvPr>
              <p:cNvGrpSpPr/>
              <p:nvPr/>
            </p:nvGrpSpPr>
            <p:grpSpPr>
              <a:xfrm>
                <a:off x="2349556" y="2462645"/>
                <a:ext cx="281531" cy="215101"/>
                <a:chOff x="2349556" y="2462645"/>
                <a:chExt cx="281531" cy="215101"/>
              </a:xfrm>
            </p:grpSpPr>
            <p:sp>
              <p:nvSpPr>
                <p:cNvPr id="187" name="Freeform: Shape 186">
                  <a:extLst>
                    <a:ext uri="{FF2B5EF4-FFF2-40B4-BE49-F238E27FC236}">
                      <a16:creationId xmlns:a16="http://schemas.microsoft.com/office/drawing/2014/main" id="{45F190EC-92A2-7488-CC89-B1C638C7BBD7}"/>
                    </a:ext>
                  </a:extLst>
                </p:cNvPr>
                <p:cNvSpPr/>
                <p:nvPr/>
              </p:nvSpPr>
              <p:spPr>
                <a:xfrm>
                  <a:off x="2349556" y="2462645"/>
                  <a:ext cx="281531" cy="215101"/>
                </a:xfrm>
                <a:custGeom>
                  <a:avLst/>
                  <a:gdLst>
                    <a:gd name="connsiteX0" fmla="*/ 13296 w 281531"/>
                    <a:gd name="connsiteY0" fmla="*/ 215101 h 215101"/>
                    <a:gd name="connsiteX1" fmla="*/ 268236 w 281531"/>
                    <a:gd name="connsiteY1" fmla="*/ 215101 h 215101"/>
                    <a:gd name="connsiteX2" fmla="*/ 281532 w 281531"/>
                    <a:gd name="connsiteY2" fmla="*/ 201805 h 215101"/>
                    <a:gd name="connsiteX3" fmla="*/ 281532 w 281531"/>
                    <a:gd name="connsiteY3" fmla="*/ 13296 h 215101"/>
                    <a:gd name="connsiteX4" fmla="*/ 268236 w 281531"/>
                    <a:gd name="connsiteY4" fmla="*/ 0 h 215101"/>
                    <a:gd name="connsiteX5" fmla="*/ 13296 w 281531"/>
                    <a:gd name="connsiteY5" fmla="*/ 0 h 215101"/>
                    <a:gd name="connsiteX6" fmla="*/ 0 w 281531"/>
                    <a:gd name="connsiteY6" fmla="*/ 13296 h 215101"/>
                    <a:gd name="connsiteX7" fmla="*/ 0 w 281531"/>
                    <a:gd name="connsiteY7" fmla="*/ 201805 h 215101"/>
                    <a:gd name="connsiteX8" fmla="*/ 13296 w 281531"/>
                    <a:gd name="connsiteY8" fmla="*/ 215101 h 2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31" h="215101">
                      <a:moveTo>
                        <a:pt x="13296" y="215101"/>
                      </a:moveTo>
                      <a:lnTo>
                        <a:pt x="268236" y="215101"/>
                      </a:lnTo>
                      <a:cubicBezTo>
                        <a:pt x="277096" y="215101"/>
                        <a:pt x="281532" y="210671"/>
                        <a:pt x="281532" y="201805"/>
                      </a:cubicBezTo>
                      <a:lnTo>
                        <a:pt x="281532" y="13296"/>
                      </a:lnTo>
                      <a:cubicBezTo>
                        <a:pt x="281532" y="4430"/>
                        <a:pt x="277096" y="0"/>
                        <a:pt x="268236" y="0"/>
                      </a:cubicBezTo>
                      <a:lnTo>
                        <a:pt x="13296" y="0"/>
                      </a:lnTo>
                      <a:cubicBezTo>
                        <a:pt x="4436" y="0"/>
                        <a:pt x="0" y="4430"/>
                        <a:pt x="0" y="13296"/>
                      </a:cubicBezTo>
                      <a:lnTo>
                        <a:pt x="0" y="201805"/>
                      </a:lnTo>
                      <a:cubicBezTo>
                        <a:pt x="0" y="210671"/>
                        <a:pt x="4436" y="215101"/>
                        <a:pt x="13296" y="215101"/>
                      </a:cubicBezTo>
                      <a:close/>
                    </a:path>
                  </a:pathLst>
                </a:custGeom>
                <a:solidFill>
                  <a:srgbClr val="FFFFFF">
                    <a:alpha val="80000"/>
                  </a:srgbClr>
                </a:solidFill>
                <a:ln w="6041" cap="flat">
                  <a:solidFill>
                    <a:srgbClr val="CCCCCC">
                      <a:alpha val="80000"/>
                    </a:srgbClr>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790A6EB-88F6-C38F-D880-1752A41C5B93}"/>
                    </a:ext>
                  </a:extLst>
                </p:cNvPr>
                <p:cNvSpPr/>
                <p:nvPr/>
              </p:nvSpPr>
              <p:spPr>
                <a:xfrm>
                  <a:off x="2378079" y="2503672"/>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68F4680-7A48-9E8B-9C08-6EB1ED9D33E1}"/>
                    </a:ext>
                  </a:extLst>
                </p:cNvPr>
                <p:cNvSpPr/>
                <p:nvPr/>
              </p:nvSpPr>
              <p:spPr>
                <a:xfrm flipV="1">
                  <a:off x="2571607" y="2507222"/>
                  <a:ext cx="35379" cy="50181"/>
                </a:xfrm>
                <a:custGeom>
                  <a:avLst/>
                  <a:gdLst>
                    <a:gd name="connsiteX0" fmla="*/ 17974 w 35379"/>
                    <a:gd name="connsiteY0" fmla="*/ 9668 h 50181"/>
                    <a:gd name="connsiteX1" fmla="*/ 13040 w 35379"/>
                    <a:gd name="connsiteY1" fmla="*/ 1203 h 50181"/>
                    <a:gd name="connsiteX2" fmla="*/ 6620 w 35379"/>
                    <a:gd name="connsiteY2" fmla="*/ -781 h 50181"/>
                    <a:gd name="connsiteX3" fmla="*/ 1842 w 35379"/>
                    <a:gd name="connsiteY3" fmla="*/ -781 h 50181"/>
                    <a:gd name="connsiteX4" fmla="*/ 1842 w 35379"/>
                    <a:gd name="connsiteY4" fmla="*/ 4215 h 50181"/>
                    <a:gd name="connsiteX5" fmla="*/ 5353 w 35379"/>
                    <a:gd name="connsiteY5" fmla="*/ 4215 h 50181"/>
                    <a:gd name="connsiteX6" fmla="*/ 9175 w 35379"/>
                    <a:gd name="connsiteY6" fmla="*/ 5389 h 50181"/>
                    <a:gd name="connsiteX7" fmla="*/ 12198 w 35379"/>
                    <a:gd name="connsiteY7" fmla="*/ 10905 h 50181"/>
                    <a:gd name="connsiteX8" fmla="*/ 13268 w 35379"/>
                    <a:gd name="connsiteY8" fmla="*/ 13626 h 50181"/>
                    <a:gd name="connsiteX9" fmla="*/ -1430 w 35379"/>
                    <a:gd name="connsiteY9" fmla="*/ 49400 h 50181"/>
                    <a:gd name="connsiteX10" fmla="*/ 4896 w 35379"/>
                    <a:gd name="connsiteY10" fmla="*/ 49400 h 50181"/>
                    <a:gd name="connsiteX11" fmla="*/ 16260 w 35379"/>
                    <a:gd name="connsiteY11" fmla="*/ 20970 h 50181"/>
                    <a:gd name="connsiteX12" fmla="*/ 27623 w 35379"/>
                    <a:gd name="connsiteY12" fmla="*/ 49400 h 50181"/>
                    <a:gd name="connsiteX13" fmla="*/ 33949 w 35379"/>
                    <a:gd name="connsiteY13" fmla="*/ 49400 h 50181"/>
                    <a:gd name="connsiteX14" fmla="*/ 17974 w 35379"/>
                    <a:gd name="connsiteY14" fmla="*/ 9668 h 5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79" h="50181">
                      <a:moveTo>
                        <a:pt x="17974" y="9668"/>
                      </a:moveTo>
                      <a:cubicBezTo>
                        <a:pt x="16291" y="5340"/>
                        <a:pt x="14646" y="2519"/>
                        <a:pt x="13040" y="1203"/>
                      </a:cubicBezTo>
                      <a:cubicBezTo>
                        <a:pt x="11440" y="-120"/>
                        <a:pt x="9300" y="-781"/>
                        <a:pt x="6620" y="-781"/>
                      </a:cubicBezTo>
                      <a:lnTo>
                        <a:pt x="1842" y="-781"/>
                      </a:lnTo>
                      <a:lnTo>
                        <a:pt x="1842" y="4215"/>
                      </a:lnTo>
                      <a:lnTo>
                        <a:pt x="5353" y="4215"/>
                      </a:lnTo>
                      <a:cubicBezTo>
                        <a:pt x="6994" y="4215"/>
                        <a:pt x="8268" y="4606"/>
                        <a:pt x="9175" y="5389"/>
                      </a:cubicBezTo>
                      <a:cubicBezTo>
                        <a:pt x="10090" y="6164"/>
                        <a:pt x="11097" y="8003"/>
                        <a:pt x="12198" y="10905"/>
                      </a:cubicBezTo>
                      <a:lnTo>
                        <a:pt x="13268" y="13626"/>
                      </a:lnTo>
                      <a:lnTo>
                        <a:pt x="-1430" y="49400"/>
                      </a:lnTo>
                      <a:lnTo>
                        <a:pt x="4896" y="49400"/>
                      </a:lnTo>
                      <a:lnTo>
                        <a:pt x="16260" y="20970"/>
                      </a:lnTo>
                      <a:lnTo>
                        <a:pt x="27623" y="49400"/>
                      </a:lnTo>
                      <a:lnTo>
                        <a:pt x="33949" y="49400"/>
                      </a:lnTo>
                      <a:lnTo>
                        <a:pt x="17974" y="9668"/>
                      </a:lnTo>
                      <a:close/>
                    </a:path>
                  </a:pathLst>
                </a:custGeom>
                <a:solidFill>
                  <a:srgbClr val="262626"/>
                </a:solidFill>
                <a:ln w="10" cap="flat">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B3183DB6-E57A-D618-C012-5A0D0BF4799B}"/>
                    </a:ext>
                  </a:extLst>
                </p:cNvPr>
                <p:cNvSpPr/>
                <p:nvPr/>
              </p:nvSpPr>
              <p:spPr>
                <a:xfrm>
                  <a:off x="2378079" y="2588334"/>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C7CE50-74DC-7A99-CAD1-6F3FDC4E82ED}"/>
                    </a:ext>
                  </a:extLst>
                </p:cNvPr>
                <p:cNvSpPr/>
                <p:nvPr/>
              </p:nvSpPr>
              <p:spPr>
                <a:xfrm flipV="1">
                  <a:off x="2572632" y="2585128"/>
                  <a:ext cx="32533" cy="51458"/>
                </a:xfrm>
                <a:custGeom>
                  <a:avLst/>
                  <a:gdLst>
                    <a:gd name="connsiteX0" fmla="*/ 24649 w 32533"/>
                    <a:gd name="connsiteY0" fmla="*/ 17023 h 51458"/>
                    <a:gd name="connsiteX1" fmla="*/ 21938 w 32533"/>
                    <a:gd name="connsiteY1" fmla="*/ 27358 h 51458"/>
                    <a:gd name="connsiteX2" fmla="*/ 14491 w 32533"/>
                    <a:gd name="connsiteY2" fmla="*/ 31108 h 51458"/>
                    <a:gd name="connsiteX3" fmla="*/ 7032 w 32533"/>
                    <a:gd name="connsiteY3" fmla="*/ 27358 h 51458"/>
                    <a:gd name="connsiteX4" fmla="*/ 4321 w 32533"/>
                    <a:gd name="connsiteY4" fmla="*/ 17023 h 51458"/>
                    <a:gd name="connsiteX5" fmla="*/ 7032 w 32533"/>
                    <a:gd name="connsiteY5" fmla="*/ 6688 h 51458"/>
                    <a:gd name="connsiteX6" fmla="*/ 14491 w 32533"/>
                    <a:gd name="connsiteY6" fmla="*/ 2938 h 51458"/>
                    <a:gd name="connsiteX7" fmla="*/ 21938 w 32533"/>
                    <a:gd name="connsiteY7" fmla="*/ 6688 h 51458"/>
                    <a:gd name="connsiteX8" fmla="*/ 24649 w 32533"/>
                    <a:gd name="connsiteY8" fmla="*/ 17023 h 51458"/>
                    <a:gd name="connsiteX9" fmla="*/ 4321 w 32533"/>
                    <a:gd name="connsiteY9" fmla="*/ 29716 h 51458"/>
                    <a:gd name="connsiteX10" fmla="*/ 9079 w 32533"/>
                    <a:gd name="connsiteY10" fmla="*/ 34526 h 51458"/>
                    <a:gd name="connsiteX11" fmla="*/ 15945 w 32533"/>
                    <a:gd name="connsiteY11" fmla="*/ 36105 h 51458"/>
                    <a:gd name="connsiteX12" fmla="*/ 26706 w 32533"/>
                    <a:gd name="connsiteY12" fmla="*/ 30849 h 51458"/>
                    <a:gd name="connsiteX13" fmla="*/ 30851 w 32533"/>
                    <a:gd name="connsiteY13" fmla="*/ 17023 h 51458"/>
                    <a:gd name="connsiteX14" fmla="*/ 26706 w 32533"/>
                    <a:gd name="connsiteY14" fmla="*/ 3187 h 51458"/>
                    <a:gd name="connsiteX15" fmla="*/ 15945 w 32533"/>
                    <a:gd name="connsiteY15" fmla="*/ -2069 h 51458"/>
                    <a:gd name="connsiteX16" fmla="*/ 9079 w 32533"/>
                    <a:gd name="connsiteY16" fmla="*/ -490 h 51458"/>
                    <a:gd name="connsiteX17" fmla="*/ 4321 w 32533"/>
                    <a:gd name="connsiteY17" fmla="*/ 4330 h 51458"/>
                    <a:gd name="connsiteX18" fmla="*/ 4321 w 32533"/>
                    <a:gd name="connsiteY18" fmla="*/ -1124 h 51458"/>
                    <a:gd name="connsiteX19" fmla="*/ -1683 w 32533"/>
                    <a:gd name="connsiteY19" fmla="*/ -1124 h 51458"/>
                    <a:gd name="connsiteX20" fmla="*/ -1683 w 32533"/>
                    <a:gd name="connsiteY20" fmla="*/ 49390 h 51458"/>
                    <a:gd name="connsiteX21" fmla="*/ 4321 w 32533"/>
                    <a:gd name="connsiteY21" fmla="*/ 49390 h 51458"/>
                    <a:gd name="connsiteX22" fmla="*/ 4321 w 32533"/>
                    <a:gd name="connsiteY22" fmla="*/ 29716 h 5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33" h="51458">
                      <a:moveTo>
                        <a:pt x="24649" y="17023"/>
                      </a:moveTo>
                      <a:cubicBezTo>
                        <a:pt x="24649" y="21413"/>
                        <a:pt x="23746" y="24859"/>
                        <a:pt x="21938" y="27358"/>
                      </a:cubicBezTo>
                      <a:cubicBezTo>
                        <a:pt x="20131" y="29858"/>
                        <a:pt x="17648" y="31108"/>
                        <a:pt x="14491" y="31108"/>
                      </a:cubicBezTo>
                      <a:cubicBezTo>
                        <a:pt x="11326" y="31108"/>
                        <a:pt x="8840" y="29858"/>
                        <a:pt x="7032" y="27358"/>
                      </a:cubicBezTo>
                      <a:cubicBezTo>
                        <a:pt x="5225" y="24859"/>
                        <a:pt x="4321" y="21413"/>
                        <a:pt x="4321" y="17023"/>
                      </a:cubicBezTo>
                      <a:cubicBezTo>
                        <a:pt x="4321" y="12633"/>
                        <a:pt x="5225" y="9188"/>
                        <a:pt x="7032" y="6688"/>
                      </a:cubicBezTo>
                      <a:cubicBezTo>
                        <a:pt x="8840" y="4188"/>
                        <a:pt x="11326" y="2938"/>
                        <a:pt x="14491" y="2938"/>
                      </a:cubicBezTo>
                      <a:cubicBezTo>
                        <a:pt x="17648" y="2938"/>
                        <a:pt x="20131" y="4188"/>
                        <a:pt x="21938" y="6688"/>
                      </a:cubicBezTo>
                      <a:cubicBezTo>
                        <a:pt x="23746" y="9188"/>
                        <a:pt x="24649" y="12633"/>
                        <a:pt x="24649" y="17023"/>
                      </a:cubicBezTo>
                      <a:close/>
                      <a:moveTo>
                        <a:pt x="4321" y="29716"/>
                      </a:moveTo>
                      <a:cubicBezTo>
                        <a:pt x="5582" y="31877"/>
                        <a:pt x="7167" y="33480"/>
                        <a:pt x="9079" y="34526"/>
                      </a:cubicBezTo>
                      <a:cubicBezTo>
                        <a:pt x="10997" y="35578"/>
                        <a:pt x="13286" y="36105"/>
                        <a:pt x="15945" y="36105"/>
                      </a:cubicBezTo>
                      <a:cubicBezTo>
                        <a:pt x="20363" y="36105"/>
                        <a:pt x="23950" y="34353"/>
                        <a:pt x="26706" y="30849"/>
                      </a:cubicBezTo>
                      <a:cubicBezTo>
                        <a:pt x="29469" y="27345"/>
                        <a:pt x="30851" y="22736"/>
                        <a:pt x="30851" y="17023"/>
                      </a:cubicBezTo>
                      <a:cubicBezTo>
                        <a:pt x="30851" y="11310"/>
                        <a:pt x="29469" y="6698"/>
                        <a:pt x="26706" y="3187"/>
                      </a:cubicBezTo>
                      <a:cubicBezTo>
                        <a:pt x="23950" y="-317"/>
                        <a:pt x="20363" y="-2069"/>
                        <a:pt x="15945" y="-2069"/>
                      </a:cubicBezTo>
                      <a:cubicBezTo>
                        <a:pt x="13286" y="-2069"/>
                        <a:pt x="10997" y="-1543"/>
                        <a:pt x="9079" y="-490"/>
                      </a:cubicBezTo>
                      <a:cubicBezTo>
                        <a:pt x="7167" y="563"/>
                        <a:pt x="5582" y="2169"/>
                        <a:pt x="4321" y="4330"/>
                      </a:cubicBezTo>
                      <a:lnTo>
                        <a:pt x="4321" y="-1124"/>
                      </a:lnTo>
                      <a:lnTo>
                        <a:pt x="-1683" y="-1124"/>
                      </a:lnTo>
                      <a:lnTo>
                        <a:pt x="-1683" y="49390"/>
                      </a:lnTo>
                      <a:lnTo>
                        <a:pt x="4321" y="49390"/>
                      </a:lnTo>
                      <a:lnTo>
                        <a:pt x="4321" y="29716"/>
                      </a:lnTo>
                      <a:close/>
                    </a:path>
                  </a:pathLst>
                </a:custGeom>
                <a:solidFill>
                  <a:srgbClr val="262626"/>
                </a:solidFill>
                <a:ln w="10" cap="flat">
                  <a:noFill/>
                  <a:prstDash val="solid"/>
                  <a:round/>
                </a:ln>
              </p:spPr>
              <p:txBody>
                <a:bodyPr rtlCol="0" anchor="ctr"/>
                <a:lstStyle/>
                <a:p>
                  <a:endParaRPr lang="en-US"/>
                </a:p>
              </p:txBody>
            </p:sp>
          </p:grpSp>
        </p:grpSp>
        <p:grpSp>
          <p:nvGrpSpPr>
            <p:cNvPr id="247" name="Content Placeholder 9">
              <a:extLst>
                <a:ext uri="{FF2B5EF4-FFF2-40B4-BE49-F238E27FC236}">
                  <a16:creationId xmlns:a16="http://schemas.microsoft.com/office/drawing/2014/main" id="{EB54737A-4883-4E44-14E2-C6CFCC77441A}"/>
                </a:ext>
              </a:extLst>
            </p:cNvPr>
            <p:cNvGrpSpPr/>
            <p:nvPr/>
          </p:nvGrpSpPr>
          <p:grpSpPr>
            <a:xfrm>
              <a:off x="6176481" y="2347221"/>
              <a:ext cx="1907746" cy="1693535"/>
              <a:chOff x="6176483" y="2347223"/>
              <a:chExt cx="1907747" cy="1693537"/>
            </a:xfrm>
          </p:grpSpPr>
          <p:sp>
            <p:nvSpPr>
              <p:cNvPr id="248" name="Freeform: Shape 247">
                <a:extLst>
                  <a:ext uri="{FF2B5EF4-FFF2-40B4-BE49-F238E27FC236}">
                    <a16:creationId xmlns:a16="http://schemas.microsoft.com/office/drawing/2014/main" id="{9F733D06-8543-D64D-5167-F309AE2F7775}"/>
                  </a:ext>
                </a:extLst>
              </p:cNvPr>
              <p:cNvSpPr/>
              <p:nvPr/>
            </p:nvSpPr>
            <p:spPr>
              <a:xfrm>
                <a:off x="6176483" y="243859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249" name="Content Placeholder 9">
                <a:extLst>
                  <a:ext uri="{FF2B5EF4-FFF2-40B4-BE49-F238E27FC236}">
                    <a16:creationId xmlns:a16="http://schemas.microsoft.com/office/drawing/2014/main" id="{14EFF3F3-F7EB-3002-15EB-47BDC9A89B88}"/>
                  </a:ext>
                </a:extLst>
              </p:cNvPr>
              <p:cNvGrpSpPr/>
              <p:nvPr/>
            </p:nvGrpSpPr>
            <p:grpSpPr>
              <a:xfrm>
                <a:off x="6427159" y="3989302"/>
                <a:ext cx="1557530" cy="51458"/>
                <a:chOff x="6427159" y="3989302"/>
                <a:chExt cx="1557530" cy="51458"/>
              </a:xfrm>
              <a:solidFill>
                <a:srgbClr val="262626"/>
              </a:solidFill>
            </p:grpSpPr>
            <p:grpSp>
              <p:nvGrpSpPr>
                <p:cNvPr id="250" name="Content Placeholder 9">
                  <a:extLst>
                    <a:ext uri="{FF2B5EF4-FFF2-40B4-BE49-F238E27FC236}">
                      <a16:creationId xmlns:a16="http://schemas.microsoft.com/office/drawing/2014/main" id="{C2336B43-25FB-C81C-41C4-47AF449A5530}"/>
                    </a:ext>
                  </a:extLst>
                </p:cNvPr>
                <p:cNvGrpSpPr/>
                <p:nvPr/>
              </p:nvGrpSpPr>
              <p:grpSpPr>
                <a:xfrm>
                  <a:off x="6427159" y="3990476"/>
                  <a:ext cx="137146" cy="50284"/>
                  <a:chOff x="6427159" y="3990476"/>
                  <a:chExt cx="137146" cy="50284"/>
                </a:xfrm>
                <a:solidFill>
                  <a:srgbClr val="262626"/>
                </a:solidFill>
              </p:grpSpPr>
              <p:sp>
                <p:nvSpPr>
                  <p:cNvPr id="251" name="Freeform: Shape 250">
                    <a:extLst>
                      <a:ext uri="{FF2B5EF4-FFF2-40B4-BE49-F238E27FC236}">
                        <a16:creationId xmlns:a16="http://schemas.microsoft.com/office/drawing/2014/main" id="{27C4C4BA-7F1E-377A-1BC2-AD18AC4D6096}"/>
                      </a:ext>
                    </a:extLst>
                  </p:cNvPr>
                  <p:cNvSpPr/>
                  <p:nvPr/>
                </p:nvSpPr>
                <p:spPr>
                  <a:xfrm flipV="1">
                    <a:off x="6427159" y="3991349"/>
                    <a:ext cx="36937" cy="48467"/>
                  </a:xfrm>
                  <a:custGeom>
                    <a:avLst/>
                    <a:gdLst>
                      <a:gd name="connsiteX0" fmla="*/ -1683 w 36937"/>
                      <a:gd name="connsiteY0" fmla="*/ 46482 h 48467"/>
                      <a:gd name="connsiteX1" fmla="*/ 4871 w 36937"/>
                      <a:gd name="connsiteY1" fmla="*/ 46482 h 48467"/>
                      <a:gd name="connsiteX2" fmla="*/ 4871 w 36937"/>
                      <a:gd name="connsiteY2" fmla="*/ 26611 h 48467"/>
                      <a:gd name="connsiteX3" fmla="*/ 28700 w 36937"/>
                      <a:gd name="connsiteY3" fmla="*/ 26611 h 48467"/>
                      <a:gd name="connsiteX4" fmla="*/ 28700 w 36937"/>
                      <a:gd name="connsiteY4" fmla="*/ 46482 h 48467"/>
                      <a:gd name="connsiteX5" fmla="*/ 35254 w 36937"/>
                      <a:gd name="connsiteY5" fmla="*/ 46482 h 48467"/>
                      <a:gd name="connsiteX6" fmla="*/ 35254 w 36937"/>
                      <a:gd name="connsiteY6" fmla="*/ -1986 h 48467"/>
                      <a:gd name="connsiteX7" fmla="*/ 28700 w 36937"/>
                      <a:gd name="connsiteY7" fmla="*/ -1986 h 48467"/>
                      <a:gd name="connsiteX8" fmla="*/ 28700 w 36937"/>
                      <a:gd name="connsiteY8" fmla="*/ 21095 h 48467"/>
                      <a:gd name="connsiteX9" fmla="*/ 4871 w 36937"/>
                      <a:gd name="connsiteY9" fmla="*/ 21095 h 48467"/>
                      <a:gd name="connsiteX10" fmla="*/ 4871 w 36937"/>
                      <a:gd name="connsiteY10" fmla="*/ -1986 h 48467"/>
                      <a:gd name="connsiteX11" fmla="*/ -1683 w 36937"/>
                      <a:gd name="connsiteY11" fmla="*/ -1986 h 48467"/>
                      <a:gd name="connsiteX12" fmla="*/ -1683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482"/>
                        </a:moveTo>
                        <a:lnTo>
                          <a:pt x="4871" y="46482"/>
                        </a:lnTo>
                        <a:lnTo>
                          <a:pt x="4871" y="26611"/>
                        </a:lnTo>
                        <a:lnTo>
                          <a:pt x="28700" y="26611"/>
                        </a:lnTo>
                        <a:lnTo>
                          <a:pt x="28700" y="46482"/>
                        </a:lnTo>
                        <a:lnTo>
                          <a:pt x="35254" y="46482"/>
                        </a:lnTo>
                        <a:lnTo>
                          <a:pt x="35254" y="-1986"/>
                        </a:lnTo>
                        <a:lnTo>
                          <a:pt x="28700" y="-1986"/>
                        </a:lnTo>
                        <a:lnTo>
                          <a:pt x="28700" y="21095"/>
                        </a:lnTo>
                        <a:lnTo>
                          <a:pt x="4871" y="21095"/>
                        </a:lnTo>
                        <a:lnTo>
                          <a:pt x="4871" y="-1986"/>
                        </a:lnTo>
                        <a:lnTo>
                          <a:pt x="-1683" y="-1986"/>
                        </a:lnTo>
                        <a:lnTo>
                          <a:pt x="-1683" y="46482"/>
                        </a:lnTo>
                        <a:close/>
                      </a:path>
                    </a:pathLst>
                  </a:custGeom>
                  <a:solidFill>
                    <a:srgbClr val="262626"/>
                  </a:solidFill>
                  <a:ln w="10" cap="flat">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2411EAA9-B580-6D6B-6005-CBEEF409FFD5}"/>
                      </a:ext>
                    </a:extLst>
                  </p:cNvPr>
                  <p:cNvSpPr/>
                  <p:nvPr/>
                </p:nvSpPr>
                <p:spPr>
                  <a:xfrm flipV="1">
                    <a:off x="6474353" y="3990476"/>
                    <a:ext cx="39087" cy="50284"/>
                  </a:xfrm>
                  <a:custGeom>
                    <a:avLst/>
                    <a:gdLst>
                      <a:gd name="connsiteX0" fmla="*/ 37578 w 39087"/>
                      <a:gd name="connsiteY0" fmla="*/ 43691 h 50284"/>
                      <a:gd name="connsiteX1" fmla="*/ 37578 w 39087"/>
                      <a:gd name="connsiteY1" fmla="*/ 36783 h 50284"/>
                      <a:gd name="connsiteX2" fmla="*/ 30515 w 39087"/>
                      <a:gd name="connsiteY2" fmla="*/ 41385 h 50284"/>
                      <a:gd name="connsiteX3" fmla="*/ 22548 w 39087"/>
                      <a:gd name="connsiteY3" fmla="*/ 42912 h 50284"/>
                      <a:gd name="connsiteX4" fmla="*/ 9823 w 39087"/>
                      <a:gd name="connsiteY4" fmla="*/ 37832 h 50284"/>
                      <a:gd name="connsiteX5" fmla="*/ 5409 w 39087"/>
                      <a:gd name="connsiteY5" fmla="*/ 23145 h 50284"/>
                      <a:gd name="connsiteX6" fmla="*/ 9823 w 39087"/>
                      <a:gd name="connsiteY6" fmla="*/ 8488 h 50284"/>
                      <a:gd name="connsiteX7" fmla="*/ 22548 w 39087"/>
                      <a:gd name="connsiteY7" fmla="*/ 3409 h 50284"/>
                      <a:gd name="connsiteX8" fmla="*/ 30515 w 39087"/>
                      <a:gd name="connsiteY8" fmla="*/ 4936 h 50284"/>
                      <a:gd name="connsiteX9" fmla="*/ 37578 w 39087"/>
                      <a:gd name="connsiteY9" fmla="*/ 9548 h 50284"/>
                      <a:gd name="connsiteX10" fmla="*/ 37578 w 39087"/>
                      <a:gd name="connsiteY10" fmla="*/ 2692 h 50284"/>
                      <a:gd name="connsiteX11" fmla="*/ 30286 w 39087"/>
                      <a:gd name="connsiteY11" fmla="*/ -819 h 50284"/>
                      <a:gd name="connsiteX12" fmla="*/ 22163 w 39087"/>
                      <a:gd name="connsiteY12" fmla="*/ -1982 h 50284"/>
                      <a:gd name="connsiteX13" fmla="*/ 4816 w 39087"/>
                      <a:gd name="connsiteY13" fmla="*/ 4749 h 50284"/>
                      <a:gd name="connsiteX14" fmla="*/ -1509 w 39087"/>
                      <a:gd name="connsiteY14" fmla="*/ 23145 h 50284"/>
                      <a:gd name="connsiteX15" fmla="*/ 4816 w 39087"/>
                      <a:gd name="connsiteY15" fmla="*/ 41561 h 50284"/>
                      <a:gd name="connsiteX16" fmla="*/ 22163 w 39087"/>
                      <a:gd name="connsiteY16" fmla="*/ 48303 h 50284"/>
                      <a:gd name="connsiteX17" fmla="*/ 30348 w 39087"/>
                      <a:gd name="connsiteY17" fmla="*/ 47150 h 50284"/>
                      <a:gd name="connsiteX18" fmla="*/ 37578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691"/>
                        </a:moveTo>
                        <a:lnTo>
                          <a:pt x="37578" y="36783"/>
                        </a:lnTo>
                        <a:cubicBezTo>
                          <a:pt x="35369" y="38840"/>
                          <a:pt x="33015" y="40374"/>
                          <a:pt x="30515" y="41385"/>
                        </a:cubicBezTo>
                        <a:cubicBezTo>
                          <a:pt x="28015" y="42403"/>
                          <a:pt x="25359" y="42912"/>
                          <a:pt x="22548" y="42912"/>
                        </a:cubicBezTo>
                        <a:cubicBezTo>
                          <a:pt x="17008" y="42912"/>
                          <a:pt x="12766" y="41219"/>
                          <a:pt x="9823" y="37832"/>
                        </a:cubicBezTo>
                        <a:cubicBezTo>
                          <a:pt x="6880" y="34446"/>
                          <a:pt x="5409" y="29550"/>
                          <a:pt x="5409" y="23145"/>
                        </a:cubicBezTo>
                        <a:cubicBezTo>
                          <a:pt x="5409" y="16760"/>
                          <a:pt x="6880" y="11875"/>
                          <a:pt x="9823" y="8488"/>
                        </a:cubicBezTo>
                        <a:cubicBezTo>
                          <a:pt x="12766" y="5102"/>
                          <a:pt x="17008" y="3409"/>
                          <a:pt x="22548" y="3409"/>
                        </a:cubicBezTo>
                        <a:cubicBezTo>
                          <a:pt x="25359" y="3409"/>
                          <a:pt x="28015" y="3918"/>
                          <a:pt x="30515" y="4936"/>
                        </a:cubicBezTo>
                        <a:cubicBezTo>
                          <a:pt x="33015" y="5954"/>
                          <a:pt x="35369" y="7491"/>
                          <a:pt x="37578" y="9548"/>
                        </a:cubicBezTo>
                        <a:lnTo>
                          <a:pt x="37578" y="2692"/>
                        </a:lnTo>
                        <a:cubicBezTo>
                          <a:pt x="35286" y="1134"/>
                          <a:pt x="32855" y="-36"/>
                          <a:pt x="30286" y="-819"/>
                        </a:cubicBezTo>
                        <a:cubicBezTo>
                          <a:pt x="27724" y="-1594"/>
                          <a:pt x="25016" y="-1982"/>
                          <a:pt x="22163" y="-1982"/>
                        </a:cubicBezTo>
                        <a:cubicBezTo>
                          <a:pt x="14823" y="-1982"/>
                          <a:pt x="9041" y="262"/>
                          <a:pt x="4816" y="4749"/>
                        </a:cubicBezTo>
                        <a:cubicBezTo>
                          <a:pt x="599" y="9243"/>
                          <a:pt x="-1509" y="15375"/>
                          <a:pt x="-1509" y="23145"/>
                        </a:cubicBezTo>
                        <a:cubicBezTo>
                          <a:pt x="-1509" y="30935"/>
                          <a:pt x="599" y="37074"/>
                          <a:pt x="4816" y="41561"/>
                        </a:cubicBezTo>
                        <a:cubicBezTo>
                          <a:pt x="9041" y="46056"/>
                          <a:pt x="14823" y="48303"/>
                          <a:pt x="22163" y="48303"/>
                        </a:cubicBezTo>
                        <a:cubicBezTo>
                          <a:pt x="25058" y="48303"/>
                          <a:pt x="27786" y="47918"/>
                          <a:pt x="30348" y="47150"/>
                        </a:cubicBezTo>
                        <a:cubicBezTo>
                          <a:pt x="32918" y="46381"/>
                          <a:pt x="35327" y="45228"/>
                          <a:pt x="37578" y="43691"/>
                        </a:cubicBezTo>
                        <a:close/>
                      </a:path>
                    </a:pathLst>
                  </a:custGeom>
                  <a:solidFill>
                    <a:srgbClr val="262626"/>
                  </a:solidFill>
                  <a:ln w="10"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5D998DCA-AB08-C9D9-FA16-5916A7E578E7}"/>
                      </a:ext>
                    </a:extLst>
                  </p:cNvPr>
                  <p:cNvSpPr/>
                  <p:nvPr/>
                </p:nvSpPr>
                <p:spPr>
                  <a:xfrm flipV="1">
                    <a:off x="6523566" y="3991349"/>
                    <a:ext cx="40739" cy="48467"/>
                  </a:xfrm>
                  <a:custGeom>
                    <a:avLst/>
                    <a:gdLst>
                      <a:gd name="connsiteX0" fmla="*/ 4705 w 40739"/>
                      <a:gd name="connsiteY0" fmla="*/ 41091 h 48467"/>
                      <a:gd name="connsiteX1" fmla="*/ 4705 w 40739"/>
                      <a:gd name="connsiteY1" fmla="*/ 3405 h 48467"/>
                      <a:gd name="connsiteX2" fmla="*/ 12630 w 40739"/>
                      <a:gd name="connsiteY2" fmla="*/ 3405 h 48467"/>
                      <a:gd name="connsiteX3" fmla="*/ 27318 w 40739"/>
                      <a:gd name="connsiteY3" fmla="*/ 7945 h 48467"/>
                      <a:gd name="connsiteX4" fmla="*/ 31971 w 40739"/>
                      <a:gd name="connsiteY4" fmla="*/ 22300 h 48467"/>
                      <a:gd name="connsiteX5" fmla="*/ 27318 w 40739"/>
                      <a:gd name="connsiteY5" fmla="*/ 36562 h 48467"/>
                      <a:gd name="connsiteX6" fmla="*/ 12630 w 40739"/>
                      <a:gd name="connsiteY6" fmla="*/ 41091 h 48467"/>
                      <a:gd name="connsiteX7" fmla="*/ 4705 w 40739"/>
                      <a:gd name="connsiteY7" fmla="*/ 41091 h 48467"/>
                      <a:gd name="connsiteX8" fmla="*/ -1850 w 40739"/>
                      <a:gd name="connsiteY8" fmla="*/ 46482 h 48467"/>
                      <a:gd name="connsiteX9" fmla="*/ 11623 w 40739"/>
                      <a:gd name="connsiteY9" fmla="*/ 46482 h 48467"/>
                      <a:gd name="connsiteX10" fmla="*/ 32293 w 40739"/>
                      <a:gd name="connsiteY10" fmla="*/ 40623 h 48467"/>
                      <a:gd name="connsiteX11" fmla="*/ 38889 w 40739"/>
                      <a:gd name="connsiteY11" fmla="*/ 22300 h 48467"/>
                      <a:gd name="connsiteX12" fmla="*/ 32262 w 40739"/>
                      <a:gd name="connsiteY12" fmla="*/ 3883 h 48467"/>
                      <a:gd name="connsiteX13" fmla="*/ 11623 w 40739"/>
                      <a:gd name="connsiteY13" fmla="*/ -1986 h 48467"/>
                      <a:gd name="connsiteX14" fmla="*/ -1850 w 40739"/>
                      <a:gd name="connsiteY14" fmla="*/ -1986 h 48467"/>
                      <a:gd name="connsiteX15" fmla="*/ -1850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091"/>
                        </a:moveTo>
                        <a:lnTo>
                          <a:pt x="4705" y="3405"/>
                        </a:lnTo>
                        <a:lnTo>
                          <a:pt x="12630" y="3405"/>
                        </a:lnTo>
                        <a:cubicBezTo>
                          <a:pt x="19320" y="3405"/>
                          <a:pt x="24216" y="4918"/>
                          <a:pt x="27318" y="7945"/>
                        </a:cubicBezTo>
                        <a:cubicBezTo>
                          <a:pt x="30420" y="10978"/>
                          <a:pt x="31971" y="15763"/>
                          <a:pt x="31971" y="22300"/>
                        </a:cubicBezTo>
                        <a:cubicBezTo>
                          <a:pt x="31971" y="28789"/>
                          <a:pt x="30420" y="33542"/>
                          <a:pt x="27318" y="36562"/>
                        </a:cubicBezTo>
                        <a:cubicBezTo>
                          <a:pt x="24216" y="39581"/>
                          <a:pt x="19320" y="41091"/>
                          <a:pt x="12630" y="41091"/>
                        </a:cubicBezTo>
                        <a:lnTo>
                          <a:pt x="4705" y="41091"/>
                        </a:lnTo>
                        <a:close/>
                        <a:moveTo>
                          <a:pt x="-1850" y="46482"/>
                        </a:moveTo>
                        <a:lnTo>
                          <a:pt x="11623" y="46482"/>
                        </a:lnTo>
                        <a:cubicBezTo>
                          <a:pt x="21013" y="46482"/>
                          <a:pt x="27903" y="44529"/>
                          <a:pt x="32293" y="40623"/>
                        </a:cubicBezTo>
                        <a:cubicBezTo>
                          <a:pt x="36691" y="36717"/>
                          <a:pt x="38889" y="30610"/>
                          <a:pt x="38889" y="22300"/>
                        </a:cubicBezTo>
                        <a:cubicBezTo>
                          <a:pt x="38889" y="13942"/>
                          <a:pt x="36680" y="7803"/>
                          <a:pt x="32262" y="3883"/>
                        </a:cubicBezTo>
                        <a:cubicBezTo>
                          <a:pt x="27851" y="-29"/>
                          <a:pt x="20971" y="-1986"/>
                          <a:pt x="11623" y="-1986"/>
                        </a:cubicBezTo>
                        <a:lnTo>
                          <a:pt x="-1850" y="-1986"/>
                        </a:lnTo>
                        <a:lnTo>
                          <a:pt x="-1850" y="46482"/>
                        </a:lnTo>
                        <a:close/>
                      </a:path>
                    </a:pathLst>
                  </a:custGeom>
                  <a:solidFill>
                    <a:srgbClr val="262626"/>
                  </a:solidFill>
                  <a:ln w="10" cap="flat">
                    <a:noFill/>
                    <a:prstDash val="solid"/>
                    <a:round/>
                  </a:ln>
                </p:spPr>
                <p:txBody>
                  <a:bodyPr rtlCol="0" anchor="ctr"/>
                  <a:lstStyle/>
                  <a:p>
                    <a:endParaRPr lang="en-US"/>
                  </a:p>
                </p:txBody>
              </p:sp>
            </p:grpSp>
            <p:grpSp>
              <p:nvGrpSpPr>
                <p:cNvPr id="266" name="Content Placeholder 9">
                  <a:extLst>
                    <a:ext uri="{FF2B5EF4-FFF2-40B4-BE49-F238E27FC236}">
                      <a16:creationId xmlns:a16="http://schemas.microsoft.com/office/drawing/2014/main" id="{8A810892-5EAE-07E7-6B37-85A248EC16C3}"/>
                    </a:ext>
                  </a:extLst>
                </p:cNvPr>
                <p:cNvGrpSpPr/>
                <p:nvPr/>
              </p:nvGrpSpPr>
              <p:grpSpPr>
                <a:xfrm>
                  <a:off x="7545919" y="3989302"/>
                  <a:ext cx="438770" cy="51458"/>
                  <a:chOff x="7545919" y="3989302"/>
                  <a:chExt cx="438770" cy="51458"/>
                </a:xfrm>
                <a:solidFill>
                  <a:srgbClr val="262626"/>
                </a:solidFill>
              </p:grpSpPr>
              <p:sp>
                <p:nvSpPr>
                  <p:cNvPr id="267" name="Freeform: Shape 266">
                    <a:extLst>
                      <a:ext uri="{FF2B5EF4-FFF2-40B4-BE49-F238E27FC236}">
                        <a16:creationId xmlns:a16="http://schemas.microsoft.com/office/drawing/2014/main" id="{5860BE0F-C0BF-8EC7-6203-369CD730B7DB}"/>
                      </a:ext>
                    </a:extLst>
                  </p:cNvPr>
                  <p:cNvSpPr/>
                  <p:nvPr/>
                </p:nvSpPr>
                <p:spPr>
                  <a:xfrm flipV="1">
                    <a:off x="7545919" y="3993135"/>
                    <a:ext cx="22685" cy="46680"/>
                  </a:xfrm>
                  <a:custGeom>
                    <a:avLst/>
                    <a:gdLst>
                      <a:gd name="connsiteX0" fmla="*/ 10030 w 22685"/>
                      <a:gd name="connsiteY0" fmla="*/ 44781 h 46680"/>
                      <a:gd name="connsiteX1" fmla="*/ 10030 w 22685"/>
                      <a:gd name="connsiteY1" fmla="*/ 34456 h 46680"/>
                      <a:gd name="connsiteX2" fmla="*/ 22329 w 22685"/>
                      <a:gd name="connsiteY2" fmla="*/ 34456 h 46680"/>
                      <a:gd name="connsiteX3" fmla="*/ 22329 w 22685"/>
                      <a:gd name="connsiteY3" fmla="*/ 29813 h 46680"/>
                      <a:gd name="connsiteX4" fmla="*/ 10030 w 22685"/>
                      <a:gd name="connsiteY4" fmla="*/ 29813 h 46680"/>
                      <a:gd name="connsiteX5" fmla="*/ 10030 w 22685"/>
                      <a:gd name="connsiteY5" fmla="*/ 10077 h 46680"/>
                      <a:gd name="connsiteX6" fmla="*/ 11246 w 22685"/>
                      <a:gd name="connsiteY6" fmla="*/ 4364 h 46680"/>
                      <a:gd name="connsiteX7" fmla="*/ 16200 w 22685"/>
                      <a:gd name="connsiteY7" fmla="*/ 3097 h 46680"/>
                      <a:gd name="connsiteX8" fmla="*/ 22329 w 22685"/>
                      <a:gd name="connsiteY8" fmla="*/ 3097 h 46680"/>
                      <a:gd name="connsiteX9" fmla="*/ 22329 w 22685"/>
                      <a:gd name="connsiteY9" fmla="*/ -1900 h 46680"/>
                      <a:gd name="connsiteX10" fmla="*/ 16200 w 22685"/>
                      <a:gd name="connsiteY10" fmla="*/ -1900 h 46680"/>
                      <a:gd name="connsiteX11" fmla="*/ 6654 w 22685"/>
                      <a:gd name="connsiteY11" fmla="*/ 677 h 46680"/>
                      <a:gd name="connsiteX12" fmla="*/ 4026 w 22685"/>
                      <a:gd name="connsiteY12" fmla="*/ 10077 h 46680"/>
                      <a:gd name="connsiteX13" fmla="*/ 4026 w 22685"/>
                      <a:gd name="connsiteY13" fmla="*/ 29813 h 46680"/>
                      <a:gd name="connsiteX14" fmla="*/ -357 w 22685"/>
                      <a:gd name="connsiteY14" fmla="*/ 29813 h 46680"/>
                      <a:gd name="connsiteX15" fmla="*/ -357 w 22685"/>
                      <a:gd name="connsiteY15" fmla="*/ 34456 h 46680"/>
                      <a:gd name="connsiteX16" fmla="*/ 4026 w 22685"/>
                      <a:gd name="connsiteY16" fmla="*/ 34456 h 46680"/>
                      <a:gd name="connsiteX17" fmla="*/ 4026 w 22685"/>
                      <a:gd name="connsiteY17" fmla="*/ 44781 h 46680"/>
                      <a:gd name="connsiteX18" fmla="*/ 10030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4781"/>
                        </a:moveTo>
                        <a:lnTo>
                          <a:pt x="10030" y="34456"/>
                        </a:lnTo>
                        <a:lnTo>
                          <a:pt x="22329" y="34456"/>
                        </a:lnTo>
                        <a:lnTo>
                          <a:pt x="22329" y="29813"/>
                        </a:lnTo>
                        <a:lnTo>
                          <a:pt x="10030" y="29813"/>
                        </a:lnTo>
                        <a:lnTo>
                          <a:pt x="10030" y="10077"/>
                        </a:lnTo>
                        <a:cubicBezTo>
                          <a:pt x="10030" y="7113"/>
                          <a:pt x="10435" y="5209"/>
                          <a:pt x="11246" y="4364"/>
                        </a:cubicBezTo>
                        <a:cubicBezTo>
                          <a:pt x="12056" y="3519"/>
                          <a:pt x="13707" y="3097"/>
                          <a:pt x="16200" y="3097"/>
                        </a:cubicBezTo>
                        <a:lnTo>
                          <a:pt x="22329" y="3097"/>
                        </a:lnTo>
                        <a:lnTo>
                          <a:pt x="22329" y="-1900"/>
                        </a:lnTo>
                        <a:lnTo>
                          <a:pt x="16200" y="-1900"/>
                        </a:lnTo>
                        <a:cubicBezTo>
                          <a:pt x="11588" y="-1900"/>
                          <a:pt x="8406" y="-1041"/>
                          <a:pt x="6654" y="677"/>
                        </a:cubicBezTo>
                        <a:cubicBezTo>
                          <a:pt x="4902" y="2401"/>
                          <a:pt x="4026" y="5534"/>
                          <a:pt x="4026" y="10077"/>
                        </a:cubicBezTo>
                        <a:lnTo>
                          <a:pt x="4026" y="29813"/>
                        </a:lnTo>
                        <a:lnTo>
                          <a:pt x="-357" y="29813"/>
                        </a:lnTo>
                        <a:lnTo>
                          <a:pt x="-357" y="34456"/>
                        </a:lnTo>
                        <a:lnTo>
                          <a:pt x="4026" y="34456"/>
                        </a:lnTo>
                        <a:lnTo>
                          <a:pt x="4026" y="44781"/>
                        </a:lnTo>
                        <a:lnTo>
                          <a:pt x="10030" y="44781"/>
                        </a:lnTo>
                        <a:close/>
                      </a:path>
                    </a:pathLst>
                  </a:custGeom>
                  <a:solidFill>
                    <a:srgbClr val="262626"/>
                  </a:solidFill>
                  <a:ln w="10" cap="flat">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4763383-1546-5F69-7CD9-7FB9B0A99279}"/>
                      </a:ext>
                    </a:extLst>
                  </p:cNvPr>
                  <p:cNvSpPr/>
                  <p:nvPr/>
                </p:nvSpPr>
                <p:spPr>
                  <a:xfrm flipV="1">
                    <a:off x="7576462" y="3989302"/>
                    <a:ext cx="5972" cy="50513"/>
                  </a:xfrm>
                  <a:custGeom>
                    <a:avLst/>
                    <a:gdLst>
                      <a:gd name="connsiteX0" fmla="*/ 20 w 5972"/>
                      <a:gd name="connsiteY0" fmla="*/ 34271 h 50513"/>
                      <a:gd name="connsiteX1" fmla="*/ 5993 w 5972"/>
                      <a:gd name="connsiteY1" fmla="*/ 34271 h 50513"/>
                      <a:gd name="connsiteX2" fmla="*/ 5993 w 5972"/>
                      <a:gd name="connsiteY2" fmla="*/ -2084 h 50513"/>
                      <a:gd name="connsiteX3" fmla="*/ 20 w 5972"/>
                      <a:gd name="connsiteY3" fmla="*/ -2084 h 50513"/>
                      <a:gd name="connsiteX4" fmla="*/ 20 w 5972"/>
                      <a:gd name="connsiteY4" fmla="*/ 34271 h 50513"/>
                      <a:gd name="connsiteX5" fmla="*/ 20 w 5972"/>
                      <a:gd name="connsiteY5" fmla="*/ 48429 h 50513"/>
                      <a:gd name="connsiteX6" fmla="*/ 5993 w 5972"/>
                      <a:gd name="connsiteY6" fmla="*/ 48429 h 50513"/>
                      <a:gd name="connsiteX7" fmla="*/ 5993 w 5972"/>
                      <a:gd name="connsiteY7" fmla="*/ 40857 h 50513"/>
                      <a:gd name="connsiteX8" fmla="*/ 20 w 5972"/>
                      <a:gd name="connsiteY8" fmla="*/ 40857 h 50513"/>
                      <a:gd name="connsiteX9" fmla="*/ 20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271"/>
                        </a:moveTo>
                        <a:lnTo>
                          <a:pt x="5993" y="34271"/>
                        </a:lnTo>
                        <a:lnTo>
                          <a:pt x="5993" y="-2084"/>
                        </a:lnTo>
                        <a:lnTo>
                          <a:pt x="20" y="-2084"/>
                        </a:lnTo>
                        <a:lnTo>
                          <a:pt x="20" y="34271"/>
                        </a:lnTo>
                        <a:close/>
                        <a:moveTo>
                          <a:pt x="20" y="48429"/>
                        </a:moveTo>
                        <a:lnTo>
                          <a:pt x="5993" y="48429"/>
                        </a:lnTo>
                        <a:lnTo>
                          <a:pt x="5993" y="40857"/>
                        </a:lnTo>
                        <a:lnTo>
                          <a:pt x="20" y="40857"/>
                        </a:lnTo>
                        <a:lnTo>
                          <a:pt x="20" y="48429"/>
                        </a:lnTo>
                        <a:close/>
                      </a:path>
                    </a:pathLst>
                  </a:custGeom>
                  <a:solidFill>
                    <a:srgbClr val="262626"/>
                  </a:solidFill>
                  <a:ln w="10"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65F932C7-56C5-8890-EE7E-4510253C18F0}"/>
                      </a:ext>
                    </a:extLst>
                  </p:cNvPr>
                  <p:cNvSpPr/>
                  <p:nvPr/>
                </p:nvSpPr>
                <p:spPr>
                  <a:xfrm flipV="1">
                    <a:off x="7594703" y="4002588"/>
                    <a:ext cx="53079" cy="37228"/>
                  </a:xfrm>
                  <a:custGeom>
                    <a:avLst/>
                    <a:gdLst>
                      <a:gd name="connsiteX0" fmla="*/ 26316 w 53079"/>
                      <a:gd name="connsiteY0" fmla="*/ 27932 h 37228"/>
                      <a:gd name="connsiteX1" fmla="*/ 31675 w 53079"/>
                      <a:gd name="connsiteY1" fmla="*/ 33873 h 37228"/>
                      <a:gd name="connsiteX2" fmla="*/ 39009 w 53079"/>
                      <a:gd name="connsiteY2" fmla="*/ 35784 h 37228"/>
                      <a:gd name="connsiteX3" fmla="*/ 47776 w 53079"/>
                      <a:gd name="connsiteY3" fmla="*/ 31806 h 37228"/>
                      <a:gd name="connsiteX4" fmla="*/ 50861 w 53079"/>
                      <a:gd name="connsiteY4" fmla="*/ 20505 h 37228"/>
                      <a:gd name="connsiteX5" fmla="*/ 50861 w 53079"/>
                      <a:gd name="connsiteY5" fmla="*/ -1444 h 37228"/>
                      <a:gd name="connsiteX6" fmla="*/ 44857 w 53079"/>
                      <a:gd name="connsiteY6" fmla="*/ -1444 h 37228"/>
                      <a:gd name="connsiteX7" fmla="*/ 44857 w 53079"/>
                      <a:gd name="connsiteY7" fmla="*/ 20307 h 37228"/>
                      <a:gd name="connsiteX8" fmla="*/ 42998 w 53079"/>
                      <a:gd name="connsiteY8" fmla="*/ 28056 h 37228"/>
                      <a:gd name="connsiteX9" fmla="*/ 37357 w 53079"/>
                      <a:gd name="connsiteY9" fmla="*/ 30591 h 37228"/>
                      <a:gd name="connsiteX10" fmla="*/ 30013 w 53079"/>
                      <a:gd name="connsiteY10" fmla="*/ 27506 h 37228"/>
                      <a:gd name="connsiteX11" fmla="*/ 27323 w 53079"/>
                      <a:gd name="connsiteY11" fmla="*/ 19102 h 37228"/>
                      <a:gd name="connsiteX12" fmla="*/ 27323 w 53079"/>
                      <a:gd name="connsiteY12" fmla="*/ -1444 h 37228"/>
                      <a:gd name="connsiteX13" fmla="*/ 21319 w 53079"/>
                      <a:gd name="connsiteY13" fmla="*/ -1444 h 37228"/>
                      <a:gd name="connsiteX14" fmla="*/ 21319 w 53079"/>
                      <a:gd name="connsiteY14" fmla="*/ 20307 h 37228"/>
                      <a:gd name="connsiteX15" fmla="*/ 19470 w 53079"/>
                      <a:gd name="connsiteY15" fmla="*/ 28077 h 37228"/>
                      <a:gd name="connsiteX16" fmla="*/ 13757 w 53079"/>
                      <a:gd name="connsiteY16" fmla="*/ 30591 h 37228"/>
                      <a:gd name="connsiteX17" fmla="*/ 6476 w 53079"/>
                      <a:gd name="connsiteY17" fmla="*/ 27495 h 37228"/>
                      <a:gd name="connsiteX18" fmla="*/ 3785 w 53079"/>
                      <a:gd name="connsiteY18" fmla="*/ 19102 h 37228"/>
                      <a:gd name="connsiteX19" fmla="*/ 3785 w 53079"/>
                      <a:gd name="connsiteY19" fmla="*/ -1444 h 37228"/>
                      <a:gd name="connsiteX20" fmla="*/ -2218 w 53079"/>
                      <a:gd name="connsiteY20" fmla="*/ -1444 h 37228"/>
                      <a:gd name="connsiteX21" fmla="*/ -2218 w 53079"/>
                      <a:gd name="connsiteY21" fmla="*/ 34912 h 37228"/>
                      <a:gd name="connsiteX22" fmla="*/ 3785 w 53079"/>
                      <a:gd name="connsiteY22" fmla="*/ 34912 h 37228"/>
                      <a:gd name="connsiteX23" fmla="*/ 3785 w 53079"/>
                      <a:gd name="connsiteY23" fmla="*/ 29261 h 37228"/>
                      <a:gd name="connsiteX24" fmla="*/ 8688 w 53079"/>
                      <a:gd name="connsiteY24" fmla="*/ 34195 h 37228"/>
                      <a:gd name="connsiteX25" fmla="*/ 15471 w 53079"/>
                      <a:gd name="connsiteY25" fmla="*/ 35784 h 37228"/>
                      <a:gd name="connsiteX26" fmla="*/ 22213 w 53079"/>
                      <a:gd name="connsiteY26" fmla="*/ 33769 h 37228"/>
                      <a:gd name="connsiteX27" fmla="*/ 26316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7932"/>
                        </a:moveTo>
                        <a:cubicBezTo>
                          <a:pt x="27811" y="30618"/>
                          <a:pt x="29598" y="32599"/>
                          <a:pt x="31675" y="33873"/>
                        </a:cubicBezTo>
                        <a:cubicBezTo>
                          <a:pt x="33753" y="35147"/>
                          <a:pt x="36197" y="35784"/>
                          <a:pt x="39009" y="35784"/>
                        </a:cubicBezTo>
                        <a:cubicBezTo>
                          <a:pt x="42797" y="35784"/>
                          <a:pt x="45719" y="34458"/>
                          <a:pt x="47776" y="31806"/>
                        </a:cubicBezTo>
                        <a:cubicBezTo>
                          <a:pt x="49832" y="29161"/>
                          <a:pt x="50861" y="25394"/>
                          <a:pt x="50861" y="20505"/>
                        </a:cubicBezTo>
                        <a:lnTo>
                          <a:pt x="50861" y="-1444"/>
                        </a:lnTo>
                        <a:lnTo>
                          <a:pt x="44857" y="-1444"/>
                        </a:lnTo>
                        <a:lnTo>
                          <a:pt x="44857" y="20307"/>
                        </a:lnTo>
                        <a:cubicBezTo>
                          <a:pt x="44857" y="23790"/>
                          <a:pt x="44237" y="26373"/>
                          <a:pt x="42998" y="28056"/>
                        </a:cubicBezTo>
                        <a:cubicBezTo>
                          <a:pt x="41765" y="29746"/>
                          <a:pt x="39885" y="30591"/>
                          <a:pt x="37357" y="30591"/>
                        </a:cubicBezTo>
                        <a:cubicBezTo>
                          <a:pt x="34262" y="30591"/>
                          <a:pt x="31814" y="29562"/>
                          <a:pt x="30013" y="27506"/>
                        </a:cubicBezTo>
                        <a:cubicBezTo>
                          <a:pt x="28220" y="25456"/>
                          <a:pt x="27323" y="22655"/>
                          <a:pt x="27323" y="19102"/>
                        </a:cubicBezTo>
                        <a:lnTo>
                          <a:pt x="27323" y="-1444"/>
                        </a:lnTo>
                        <a:lnTo>
                          <a:pt x="21319" y="-1444"/>
                        </a:lnTo>
                        <a:lnTo>
                          <a:pt x="21319" y="20307"/>
                        </a:lnTo>
                        <a:cubicBezTo>
                          <a:pt x="21319" y="23811"/>
                          <a:pt x="20703" y="26401"/>
                          <a:pt x="19470" y="28077"/>
                        </a:cubicBezTo>
                        <a:cubicBezTo>
                          <a:pt x="18238" y="29753"/>
                          <a:pt x="16333" y="30591"/>
                          <a:pt x="13757" y="30591"/>
                        </a:cubicBezTo>
                        <a:cubicBezTo>
                          <a:pt x="10703" y="30591"/>
                          <a:pt x="8276" y="29559"/>
                          <a:pt x="6476" y="27495"/>
                        </a:cubicBezTo>
                        <a:cubicBezTo>
                          <a:pt x="4682" y="25432"/>
                          <a:pt x="3785" y="22634"/>
                          <a:pt x="3785" y="19102"/>
                        </a:cubicBezTo>
                        <a:lnTo>
                          <a:pt x="3785" y="-1444"/>
                        </a:lnTo>
                        <a:lnTo>
                          <a:pt x="-2218" y="-1444"/>
                        </a:lnTo>
                        <a:lnTo>
                          <a:pt x="-2218" y="34912"/>
                        </a:lnTo>
                        <a:lnTo>
                          <a:pt x="3785" y="34912"/>
                        </a:lnTo>
                        <a:lnTo>
                          <a:pt x="3785" y="29261"/>
                        </a:lnTo>
                        <a:cubicBezTo>
                          <a:pt x="5150" y="31491"/>
                          <a:pt x="6784" y="33136"/>
                          <a:pt x="8688" y="34195"/>
                        </a:cubicBezTo>
                        <a:cubicBezTo>
                          <a:pt x="10593" y="35255"/>
                          <a:pt x="12854" y="35784"/>
                          <a:pt x="15471" y="35784"/>
                        </a:cubicBezTo>
                        <a:cubicBezTo>
                          <a:pt x="18117" y="35784"/>
                          <a:pt x="20364" y="35113"/>
                          <a:pt x="22213" y="33769"/>
                        </a:cubicBezTo>
                        <a:cubicBezTo>
                          <a:pt x="24061" y="32433"/>
                          <a:pt x="25429" y="30487"/>
                          <a:pt x="26316" y="27932"/>
                        </a:cubicBezTo>
                        <a:close/>
                      </a:path>
                    </a:pathLst>
                  </a:custGeom>
                  <a:solidFill>
                    <a:srgbClr val="262626"/>
                  </a:solidFill>
                  <a:ln w="10" cap="flat">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102A94C7-AA18-4D79-7DBA-2D43B79DD0AC}"/>
                      </a:ext>
                    </a:extLst>
                  </p:cNvPr>
                  <p:cNvSpPr/>
                  <p:nvPr/>
                </p:nvSpPr>
                <p:spPr>
                  <a:xfrm flipV="1">
                    <a:off x="7657031" y="4002588"/>
                    <a:ext cx="27786" cy="38173"/>
                  </a:xfrm>
                  <a:custGeom>
                    <a:avLst/>
                    <a:gdLst>
                      <a:gd name="connsiteX0" fmla="*/ 25075 w 27786"/>
                      <a:gd name="connsiteY0" fmla="*/ 34833 h 38173"/>
                      <a:gd name="connsiteX1" fmla="*/ 25075 w 27786"/>
                      <a:gd name="connsiteY1" fmla="*/ 29182 h 38173"/>
                      <a:gd name="connsiteX2" fmla="*/ 19819 w 27786"/>
                      <a:gd name="connsiteY2" fmla="*/ 31125 h 38173"/>
                      <a:gd name="connsiteX3" fmla="*/ 14168 w 27786"/>
                      <a:gd name="connsiteY3" fmla="*/ 31779 h 38173"/>
                      <a:gd name="connsiteX4" fmla="*/ 7499 w 27786"/>
                      <a:gd name="connsiteY4" fmla="*/ 30418 h 38173"/>
                      <a:gd name="connsiteX5" fmla="*/ 5276 w 27786"/>
                      <a:gd name="connsiteY5" fmla="*/ 26326 h 38173"/>
                      <a:gd name="connsiteX6" fmla="*/ 6866 w 27786"/>
                      <a:gd name="connsiteY6" fmla="*/ 23064 h 38173"/>
                      <a:gd name="connsiteX7" fmla="*/ 13264 w 27786"/>
                      <a:gd name="connsiteY7" fmla="*/ 20810 h 38173"/>
                      <a:gd name="connsiteX8" fmla="*/ 15310 w 27786"/>
                      <a:gd name="connsiteY8" fmla="*/ 20353 h 38173"/>
                      <a:gd name="connsiteX9" fmla="*/ 24347 w 27786"/>
                      <a:gd name="connsiteY9" fmla="*/ 16510 h 38173"/>
                      <a:gd name="connsiteX10" fmla="*/ 27027 w 27786"/>
                      <a:gd name="connsiteY10" fmla="*/ 9581 h 38173"/>
                      <a:gd name="connsiteX11" fmla="*/ 23018 w 27786"/>
                      <a:gd name="connsiteY11" fmla="*/ 1552 h 38173"/>
                      <a:gd name="connsiteX12" fmla="*/ 11997 w 27786"/>
                      <a:gd name="connsiteY12" fmla="*/ -1398 h 38173"/>
                      <a:gd name="connsiteX13" fmla="*/ 5910 w 27786"/>
                      <a:gd name="connsiteY13" fmla="*/ -827 h 38173"/>
                      <a:gd name="connsiteX14" fmla="*/ -759 w 27786"/>
                      <a:gd name="connsiteY14" fmla="*/ 877 h 38173"/>
                      <a:gd name="connsiteX15" fmla="*/ -759 w 27786"/>
                      <a:gd name="connsiteY15" fmla="*/ 7047 h 38173"/>
                      <a:gd name="connsiteX16" fmla="*/ 5765 w 27786"/>
                      <a:gd name="connsiteY16" fmla="*/ 4460 h 38173"/>
                      <a:gd name="connsiteX17" fmla="*/ 12132 w 27786"/>
                      <a:gd name="connsiteY17" fmla="*/ 3609 h 38173"/>
                      <a:gd name="connsiteX18" fmla="*/ 18614 w 27786"/>
                      <a:gd name="connsiteY18" fmla="*/ 5052 h 38173"/>
                      <a:gd name="connsiteX19" fmla="*/ 20888 w 27786"/>
                      <a:gd name="connsiteY19" fmla="*/ 9124 h 38173"/>
                      <a:gd name="connsiteX20" fmla="*/ 19247 w 27786"/>
                      <a:gd name="connsiteY20" fmla="*/ 12853 h 38173"/>
                      <a:gd name="connsiteX21" fmla="*/ 12059 w 27786"/>
                      <a:gd name="connsiteY21" fmla="*/ 15357 h 38173"/>
                      <a:gd name="connsiteX22" fmla="*/ 9982 w 27786"/>
                      <a:gd name="connsiteY22" fmla="*/ 15845 h 38173"/>
                      <a:gd name="connsiteX23" fmla="*/ 1963 w 27786"/>
                      <a:gd name="connsiteY23" fmla="*/ 19428 h 38173"/>
                      <a:gd name="connsiteX24" fmla="*/ -499 w 27786"/>
                      <a:gd name="connsiteY24" fmla="*/ 26066 h 38173"/>
                      <a:gd name="connsiteX25" fmla="*/ 3137 w 27786"/>
                      <a:gd name="connsiteY25" fmla="*/ 33981 h 38173"/>
                      <a:gd name="connsiteX26" fmla="*/ 13462 w 27786"/>
                      <a:gd name="connsiteY26" fmla="*/ 36775 h 38173"/>
                      <a:gd name="connsiteX27" fmla="*/ 19684 w 27786"/>
                      <a:gd name="connsiteY27" fmla="*/ 36287 h 38173"/>
                      <a:gd name="connsiteX28" fmla="*/ 25075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4833"/>
                        </a:moveTo>
                        <a:lnTo>
                          <a:pt x="25075" y="29182"/>
                        </a:lnTo>
                        <a:cubicBezTo>
                          <a:pt x="23392" y="30048"/>
                          <a:pt x="21640" y="30695"/>
                          <a:pt x="19819" y="31125"/>
                        </a:cubicBezTo>
                        <a:cubicBezTo>
                          <a:pt x="18004" y="31561"/>
                          <a:pt x="16121" y="31779"/>
                          <a:pt x="14168" y="31779"/>
                        </a:cubicBezTo>
                        <a:cubicBezTo>
                          <a:pt x="11204" y="31779"/>
                          <a:pt x="8981" y="31325"/>
                          <a:pt x="7499" y="30418"/>
                        </a:cubicBezTo>
                        <a:cubicBezTo>
                          <a:pt x="6017" y="29511"/>
                          <a:pt x="5276" y="28147"/>
                          <a:pt x="5276" y="26326"/>
                        </a:cubicBezTo>
                        <a:cubicBezTo>
                          <a:pt x="5276" y="24941"/>
                          <a:pt x="5806" y="23853"/>
                          <a:pt x="6866" y="23064"/>
                        </a:cubicBezTo>
                        <a:cubicBezTo>
                          <a:pt x="7925" y="22275"/>
                          <a:pt x="10058" y="21523"/>
                          <a:pt x="13264" y="20810"/>
                        </a:cubicBezTo>
                        <a:lnTo>
                          <a:pt x="15310" y="20353"/>
                        </a:lnTo>
                        <a:cubicBezTo>
                          <a:pt x="19549" y="19446"/>
                          <a:pt x="22561" y="18165"/>
                          <a:pt x="24347" y="16510"/>
                        </a:cubicBezTo>
                        <a:cubicBezTo>
                          <a:pt x="26134" y="14855"/>
                          <a:pt x="27027" y="12545"/>
                          <a:pt x="27027" y="9581"/>
                        </a:cubicBezTo>
                        <a:cubicBezTo>
                          <a:pt x="27027" y="6202"/>
                          <a:pt x="25691" y="3525"/>
                          <a:pt x="23018" y="1552"/>
                        </a:cubicBezTo>
                        <a:cubicBezTo>
                          <a:pt x="20345" y="-415"/>
                          <a:pt x="16671" y="-1398"/>
                          <a:pt x="11997" y="-1398"/>
                        </a:cubicBezTo>
                        <a:cubicBezTo>
                          <a:pt x="10051" y="-1398"/>
                          <a:pt x="8022" y="-1208"/>
                          <a:pt x="5910" y="-827"/>
                        </a:cubicBezTo>
                        <a:cubicBezTo>
                          <a:pt x="3798" y="-446"/>
                          <a:pt x="1575" y="122"/>
                          <a:pt x="-759" y="877"/>
                        </a:cubicBezTo>
                        <a:lnTo>
                          <a:pt x="-759" y="7047"/>
                        </a:lnTo>
                        <a:cubicBezTo>
                          <a:pt x="1450" y="5897"/>
                          <a:pt x="3625" y="5035"/>
                          <a:pt x="5765" y="4460"/>
                        </a:cubicBezTo>
                        <a:cubicBezTo>
                          <a:pt x="7904" y="3892"/>
                          <a:pt x="10027" y="3609"/>
                          <a:pt x="12132" y="3609"/>
                        </a:cubicBezTo>
                        <a:cubicBezTo>
                          <a:pt x="14944" y="3609"/>
                          <a:pt x="17104" y="4090"/>
                          <a:pt x="18614" y="5052"/>
                        </a:cubicBezTo>
                        <a:cubicBezTo>
                          <a:pt x="20130" y="6015"/>
                          <a:pt x="20888" y="7372"/>
                          <a:pt x="20888" y="9124"/>
                        </a:cubicBezTo>
                        <a:cubicBezTo>
                          <a:pt x="20888" y="10745"/>
                          <a:pt x="20341" y="11988"/>
                          <a:pt x="19247" y="12853"/>
                        </a:cubicBezTo>
                        <a:cubicBezTo>
                          <a:pt x="18160" y="13719"/>
                          <a:pt x="15764" y="14553"/>
                          <a:pt x="12059" y="15357"/>
                        </a:cubicBezTo>
                        <a:lnTo>
                          <a:pt x="9982" y="15845"/>
                        </a:lnTo>
                        <a:cubicBezTo>
                          <a:pt x="6284" y="16620"/>
                          <a:pt x="3611" y="17815"/>
                          <a:pt x="1963" y="19428"/>
                        </a:cubicBezTo>
                        <a:cubicBezTo>
                          <a:pt x="322" y="21042"/>
                          <a:pt x="-499" y="23254"/>
                          <a:pt x="-499" y="26066"/>
                        </a:cubicBezTo>
                        <a:cubicBezTo>
                          <a:pt x="-499" y="29487"/>
                          <a:pt x="713" y="32125"/>
                          <a:pt x="3137" y="33981"/>
                        </a:cubicBezTo>
                        <a:cubicBezTo>
                          <a:pt x="5560" y="35844"/>
                          <a:pt x="9002" y="36775"/>
                          <a:pt x="13462" y="36775"/>
                        </a:cubicBezTo>
                        <a:cubicBezTo>
                          <a:pt x="15664" y="36775"/>
                          <a:pt x="17738" y="36612"/>
                          <a:pt x="19684" y="36287"/>
                        </a:cubicBezTo>
                        <a:cubicBezTo>
                          <a:pt x="21636" y="35968"/>
                          <a:pt x="23433" y="35484"/>
                          <a:pt x="25075" y="34833"/>
                        </a:cubicBezTo>
                        <a:close/>
                      </a:path>
                    </a:pathLst>
                  </a:custGeom>
                  <a:solidFill>
                    <a:srgbClr val="262626"/>
                  </a:solidFill>
                  <a:ln w="10"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594B4BFF-4C1E-E7C1-10E4-93D9417B6084}"/>
                      </a:ext>
                    </a:extLst>
                  </p:cNvPr>
                  <p:cNvSpPr/>
                  <p:nvPr/>
                </p:nvSpPr>
                <p:spPr>
                  <a:xfrm flipV="1">
                    <a:off x="7687865" y="3991349"/>
                    <a:ext cx="40998" cy="48467"/>
                  </a:xfrm>
                  <a:custGeom>
                    <a:avLst/>
                    <a:gdLst>
                      <a:gd name="connsiteX0" fmla="*/ -1022 w 40998"/>
                      <a:gd name="connsiteY0" fmla="*/ 46482 h 48467"/>
                      <a:gd name="connsiteX1" fmla="*/ 39976 w 40998"/>
                      <a:gd name="connsiteY1" fmla="*/ 46482 h 48467"/>
                      <a:gd name="connsiteX2" fmla="*/ 39976 w 40998"/>
                      <a:gd name="connsiteY2" fmla="*/ 40955 h 48467"/>
                      <a:gd name="connsiteX3" fmla="*/ 22775 w 40998"/>
                      <a:gd name="connsiteY3" fmla="*/ 40955 h 48467"/>
                      <a:gd name="connsiteX4" fmla="*/ 22775 w 40998"/>
                      <a:gd name="connsiteY4" fmla="*/ -1986 h 48467"/>
                      <a:gd name="connsiteX5" fmla="*/ 16189 w 40998"/>
                      <a:gd name="connsiteY5" fmla="*/ -1986 h 48467"/>
                      <a:gd name="connsiteX6" fmla="*/ 16189 w 40998"/>
                      <a:gd name="connsiteY6" fmla="*/ 40955 h 48467"/>
                      <a:gd name="connsiteX7" fmla="*/ -1022 w 40998"/>
                      <a:gd name="connsiteY7" fmla="*/ 40955 h 48467"/>
                      <a:gd name="connsiteX8" fmla="*/ -1022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482"/>
                        </a:moveTo>
                        <a:lnTo>
                          <a:pt x="39976" y="46482"/>
                        </a:lnTo>
                        <a:lnTo>
                          <a:pt x="39976" y="40955"/>
                        </a:lnTo>
                        <a:lnTo>
                          <a:pt x="22775" y="40955"/>
                        </a:lnTo>
                        <a:lnTo>
                          <a:pt x="22775" y="-1986"/>
                        </a:lnTo>
                        <a:lnTo>
                          <a:pt x="16189" y="-1986"/>
                        </a:lnTo>
                        <a:lnTo>
                          <a:pt x="16189" y="40955"/>
                        </a:lnTo>
                        <a:lnTo>
                          <a:pt x="-1022" y="40955"/>
                        </a:lnTo>
                        <a:lnTo>
                          <a:pt x="-1022" y="46482"/>
                        </a:lnTo>
                        <a:close/>
                      </a:path>
                    </a:pathLst>
                  </a:custGeom>
                  <a:solidFill>
                    <a:srgbClr val="262626"/>
                  </a:solidFill>
                  <a:ln w="10" cap="flat">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06007769-5126-E8EA-8EB4-CFB292FBC654}"/>
                      </a:ext>
                    </a:extLst>
                  </p:cNvPr>
                  <p:cNvSpPr/>
                  <p:nvPr/>
                </p:nvSpPr>
                <p:spPr>
                  <a:xfrm flipV="1">
                    <a:off x="7732399" y="3990476"/>
                    <a:ext cx="44862" cy="50284"/>
                  </a:xfrm>
                  <a:custGeom>
                    <a:avLst/>
                    <a:gdLst>
                      <a:gd name="connsiteX0" fmla="*/ 20889 w 44862"/>
                      <a:gd name="connsiteY0" fmla="*/ 42985 h 50284"/>
                      <a:gd name="connsiteX1" fmla="*/ 9536 w 44862"/>
                      <a:gd name="connsiteY1" fmla="*/ 37656 h 50284"/>
                      <a:gd name="connsiteX2" fmla="*/ 5339 w 44862"/>
                      <a:gd name="connsiteY2" fmla="*/ 23145 h 50284"/>
                      <a:gd name="connsiteX3" fmla="*/ 9536 w 44862"/>
                      <a:gd name="connsiteY3" fmla="*/ 8665 h 50284"/>
                      <a:gd name="connsiteX4" fmla="*/ 20889 w 44862"/>
                      <a:gd name="connsiteY4" fmla="*/ 3347 h 50284"/>
                      <a:gd name="connsiteX5" fmla="*/ 32201 w 44862"/>
                      <a:gd name="connsiteY5" fmla="*/ 8665 h 50284"/>
                      <a:gd name="connsiteX6" fmla="*/ 36376 w 44862"/>
                      <a:gd name="connsiteY6" fmla="*/ 23145 h 50284"/>
                      <a:gd name="connsiteX7" fmla="*/ 32201 w 44862"/>
                      <a:gd name="connsiteY7" fmla="*/ 37656 h 50284"/>
                      <a:gd name="connsiteX8" fmla="*/ 20889 w 44862"/>
                      <a:gd name="connsiteY8" fmla="*/ 42985 h 50284"/>
                      <a:gd name="connsiteX9" fmla="*/ 20889 w 44862"/>
                      <a:gd name="connsiteY9" fmla="*/ 48303 h 50284"/>
                      <a:gd name="connsiteX10" fmla="*/ 37176 w 44862"/>
                      <a:gd name="connsiteY10" fmla="*/ 41468 h 50284"/>
                      <a:gd name="connsiteX11" fmla="*/ 43284 w 44862"/>
                      <a:gd name="connsiteY11" fmla="*/ 23145 h 50284"/>
                      <a:gd name="connsiteX12" fmla="*/ 37176 w 44862"/>
                      <a:gd name="connsiteY12" fmla="*/ 4853 h 50284"/>
                      <a:gd name="connsiteX13" fmla="*/ 20889 w 44862"/>
                      <a:gd name="connsiteY13" fmla="*/ -1982 h 50284"/>
                      <a:gd name="connsiteX14" fmla="*/ 4539 w 44862"/>
                      <a:gd name="connsiteY14" fmla="*/ 4832 h 50284"/>
                      <a:gd name="connsiteX15" fmla="*/ -1579 w 44862"/>
                      <a:gd name="connsiteY15" fmla="*/ 23145 h 50284"/>
                      <a:gd name="connsiteX16" fmla="*/ 4539 w 44862"/>
                      <a:gd name="connsiteY16" fmla="*/ 41468 h 50284"/>
                      <a:gd name="connsiteX17" fmla="*/ 20889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2985"/>
                        </a:moveTo>
                        <a:cubicBezTo>
                          <a:pt x="16125" y="42985"/>
                          <a:pt x="12340" y="41208"/>
                          <a:pt x="9536" y="37656"/>
                        </a:cubicBezTo>
                        <a:cubicBezTo>
                          <a:pt x="6738" y="34110"/>
                          <a:pt x="5339" y="29273"/>
                          <a:pt x="5339" y="23145"/>
                        </a:cubicBezTo>
                        <a:cubicBezTo>
                          <a:pt x="5339" y="17044"/>
                          <a:pt x="6738" y="12217"/>
                          <a:pt x="9536" y="8665"/>
                        </a:cubicBezTo>
                        <a:cubicBezTo>
                          <a:pt x="12340" y="5119"/>
                          <a:pt x="16125" y="3347"/>
                          <a:pt x="20889" y="3347"/>
                        </a:cubicBezTo>
                        <a:cubicBezTo>
                          <a:pt x="25646" y="3347"/>
                          <a:pt x="29417" y="5119"/>
                          <a:pt x="32201" y="8665"/>
                        </a:cubicBezTo>
                        <a:cubicBezTo>
                          <a:pt x="34985" y="12217"/>
                          <a:pt x="36376" y="17044"/>
                          <a:pt x="36376" y="23145"/>
                        </a:cubicBezTo>
                        <a:cubicBezTo>
                          <a:pt x="36376" y="29273"/>
                          <a:pt x="34985" y="34110"/>
                          <a:pt x="32201" y="37656"/>
                        </a:cubicBezTo>
                        <a:cubicBezTo>
                          <a:pt x="29417" y="41208"/>
                          <a:pt x="25646" y="42985"/>
                          <a:pt x="20889" y="42985"/>
                        </a:cubicBezTo>
                        <a:close/>
                        <a:moveTo>
                          <a:pt x="20889" y="48303"/>
                        </a:moveTo>
                        <a:cubicBezTo>
                          <a:pt x="27682" y="48303"/>
                          <a:pt x="33111" y="46025"/>
                          <a:pt x="37176" y="41468"/>
                        </a:cubicBezTo>
                        <a:cubicBezTo>
                          <a:pt x="41248" y="36911"/>
                          <a:pt x="43284" y="30804"/>
                          <a:pt x="43284" y="23145"/>
                        </a:cubicBezTo>
                        <a:cubicBezTo>
                          <a:pt x="43284" y="15507"/>
                          <a:pt x="41248" y="9409"/>
                          <a:pt x="37176" y="4853"/>
                        </a:cubicBezTo>
                        <a:cubicBezTo>
                          <a:pt x="33111" y="296"/>
                          <a:pt x="27682" y="-1982"/>
                          <a:pt x="20889" y="-1982"/>
                        </a:cubicBezTo>
                        <a:cubicBezTo>
                          <a:pt x="14075" y="-1982"/>
                          <a:pt x="8625" y="289"/>
                          <a:pt x="4539" y="4832"/>
                        </a:cubicBezTo>
                        <a:cubicBezTo>
                          <a:pt x="461" y="9382"/>
                          <a:pt x="-1579" y="15486"/>
                          <a:pt x="-1579" y="23145"/>
                        </a:cubicBezTo>
                        <a:cubicBezTo>
                          <a:pt x="-1579" y="30804"/>
                          <a:pt x="461" y="36911"/>
                          <a:pt x="4539" y="41468"/>
                        </a:cubicBezTo>
                        <a:cubicBezTo>
                          <a:pt x="8625" y="46025"/>
                          <a:pt x="14075" y="48303"/>
                          <a:pt x="20889" y="48303"/>
                        </a:cubicBezTo>
                        <a:close/>
                      </a:path>
                    </a:pathLst>
                  </a:custGeom>
                  <a:solidFill>
                    <a:srgbClr val="262626"/>
                  </a:solidFill>
                  <a:ln w="10"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F6BEE7B-99A6-A8FF-55CC-1CA41161DAE4}"/>
                      </a:ext>
                    </a:extLst>
                  </p:cNvPr>
                  <p:cNvSpPr/>
                  <p:nvPr/>
                </p:nvSpPr>
                <p:spPr>
                  <a:xfrm flipV="1">
                    <a:off x="7787519" y="3991349"/>
                    <a:ext cx="27848" cy="48467"/>
                  </a:xfrm>
                  <a:custGeom>
                    <a:avLst/>
                    <a:gdLst>
                      <a:gd name="connsiteX0" fmla="*/ -1021 w 27848"/>
                      <a:gd name="connsiteY0" fmla="*/ 46482 h 48467"/>
                      <a:gd name="connsiteX1" fmla="*/ 26827 w 27848"/>
                      <a:gd name="connsiteY1" fmla="*/ 46482 h 48467"/>
                      <a:gd name="connsiteX2" fmla="*/ 26827 w 27848"/>
                      <a:gd name="connsiteY2" fmla="*/ 40955 h 48467"/>
                      <a:gd name="connsiteX3" fmla="*/ 5533 w 27848"/>
                      <a:gd name="connsiteY3" fmla="*/ 40955 h 48467"/>
                      <a:gd name="connsiteX4" fmla="*/ 5533 w 27848"/>
                      <a:gd name="connsiteY4" fmla="*/ 26673 h 48467"/>
                      <a:gd name="connsiteX5" fmla="*/ 24750 w 27848"/>
                      <a:gd name="connsiteY5" fmla="*/ 26673 h 48467"/>
                      <a:gd name="connsiteX6" fmla="*/ 24750 w 27848"/>
                      <a:gd name="connsiteY6" fmla="*/ 21157 h 48467"/>
                      <a:gd name="connsiteX7" fmla="*/ 5533 w 27848"/>
                      <a:gd name="connsiteY7" fmla="*/ 21157 h 48467"/>
                      <a:gd name="connsiteX8" fmla="*/ 5533 w 27848"/>
                      <a:gd name="connsiteY8" fmla="*/ -1986 h 48467"/>
                      <a:gd name="connsiteX9" fmla="*/ -1021 w 27848"/>
                      <a:gd name="connsiteY9" fmla="*/ -1986 h 48467"/>
                      <a:gd name="connsiteX10" fmla="*/ -1021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482"/>
                        </a:moveTo>
                        <a:lnTo>
                          <a:pt x="26827" y="46482"/>
                        </a:lnTo>
                        <a:lnTo>
                          <a:pt x="26827" y="40955"/>
                        </a:lnTo>
                        <a:lnTo>
                          <a:pt x="5533" y="40955"/>
                        </a:lnTo>
                        <a:lnTo>
                          <a:pt x="5533" y="26673"/>
                        </a:lnTo>
                        <a:lnTo>
                          <a:pt x="24750" y="26673"/>
                        </a:lnTo>
                        <a:lnTo>
                          <a:pt x="24750" y="21157"/>
                        </a:lnTo>
                        <a:lnTo>
                          <a:pt x="5533" y="21157"/>
                        </a:lnTo>
                        <a:lnTo>
                          <a:pt x="5533" y="-1986"/>
                        </a:lnTo>
                        <a:lnTo>
                          <a:pt x="-1021" y="-1986"/>
                        </a:lnTo>
                        <a:lnTo>
                          <a:pt x="-1021" y="46482"/>
                        </a:lnTo>
                        <a:close/>
                      </a:path>
                    </a:pathLst>
                  </a:custGeom>
                  <a:solidFill>
                    <a:srgbClr val="262626"/>
                  </a:solidFill>
                  <a:ln w="10" cap="flat">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7E044689-CCA1-B6CE-45FD-1FEA0F7FB769}"/>
                      </a:ext>
                    </a:extLst>
                  </p:cNvPr>
                  <p:cNvSpPr/>
                  <p:nvPr/>
                </p:nvSpPr>
                <p:spPr>
                  <a:xfrm flipV="1">
                    <a:off x="7824106" y="3990476"/>
                    <a:ext cx="30767" cy="49339"/>
                  </a:xfrm>
                  <a:custGeom>
                    <a:avLst/>
                    <a:gdLst>
                      <a:gd name="connsiteX0" fmla="*/ 6888 w 30767"/>
                      <a:gd name="connsiteY0" fmla="*/ 3488 h 49339"/>
                      <a:gd name="connsiteX1" fmla="*/ 29771 w 30767"/>
                      <a:gd name="connsiteY1" fmla="*/ 3488 h 49339"/>
                      <a:gd name="connsiteX2" fmla="*/ 29771 w 30767"/>
                      <a:gd name="connsiteY2" fmla="*/ -2028 h 49339"/>
                      <a:gd name="connsiteX3" fmla="*/ -996 w 30767"/>
                      <a:gd name="connsiteY3" fmla="*/ -2028 h 49339"/>
                      <a:gd name="connsiteX4" fmla="*/ -996 w 30767"/>
                      <a:gd name="connsiteY4" fmla="*/ 3488 h 49339"/>
                      <a:gd name="connsiteX5" fmla="*/ 9173 w 30767"/>
                      <a:gd name="connsiteY5" fmla="*/ 13854 h 49339"/>
                      <a:gd name="connsiteX6" fmla="*/ 17275 w 30767"/>
                      <a:gd name="connsiteY6" fmla="*/ 22258 h 49339"/>
                      <a:gd name="connsiteX7" fmla="*/ 21669 w 30767"/>
                      <a:gd name="connsiteY7" fmla="*/ 28241 h 49339"/>
                      <a:gd name="connsiteX8" fmla="*/ 22926 w 30767"/>
                      <a:gd name="connsiteY8" fmla="*/ 33061 h 49339"/>
                      <a:gd name="connsiteX9" fmla="*/ 20215 w 30767"/>
                      <a:gd name="connsiteY9" fmla="*/ 39355 h 49339"/>
                      <a:gd name="connsiteX10" fmla="*/ 13151 w 30767"/>
                      <a:gd name="connsiteY10" fmla="*/ 41796 h 49339"/>
                      <a:gd name="connsiteX11" fmla="*/ 6638 w 30767"/>
                      <a:gd name="connsiteY11" fmla="*/ 40726 h 49339"/>
                      <a:gd name="connsiteX12" fmla="*/ -674 w 30767"/>
                      <a:gd name="connsiteY12" fmla="*/ 37475 h 49339"/>
                      <a:gd name="connsiteX13" fmla="*/ -674 w 30767"/>
                      <a:gd name="connsiteY13" fmla="*/ 44102 h 49339"/>
                      <a:gd name="connsiteX14" fmla="*/ 6721 w 30767"/>
                      <a:gd name="connsiteY14" fmla="*/ 46502 h 49339"/>
                      <a:gd name="connsiteX15" fmla="*/ 13027 w 30767"/>
                      <a:gd name="connsiteY15" fmla="*/ 47312 h 49339"/>
                      <a:gd name="connsiteX16" fmla="*/ 25034 w 30767"/>
                      <a:gd name="connsiteY16" fmla="*/ 43541 h 49339"/>
                      <a:gd name="connsiteX17" fmla="*/ 29511 w 30767"/>
                      <a:gd name="connsiteY17" fmla="*/ 33486 h 49339"/>
                      <a:gd name="connsiteX18" fmla="*/ 28389 w 30767"/>
                      <a:gd name="connsiteY18" fmla="*/ 27815 h 49339"/>
                      <a:gd name="connsiteX19" fmla="*/ 24318 w 30767"/>
                      <a:gd name="connsiteY19" fmla="*/ 21510 h 49339"/>
                      <a:gd name="connsiteX20" fmla="*/ 19155 w 30767"/>
                      <a:gd name="connsiteY20" fmla="*/ 16067 h 49339"/>
                      <a:gd name="connsiteX21" fmla="*/ 6888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488"/>
                        </a:moveTo>
                        <a:lnTo>
                          <a:pt x="29771" y="3488"/>
                        </a:lnTo>
                        <a:lnTo>
                          <a:pt x="29771" y="-2028"/>
                        </a:lnTo>
                        <a:lnTo>
                          <a:pt x="-996" y="-2028"/>
                        </a:lnTo>
                        <a:lnTo>
                          <a:pt x="-996" y="3488"/>
                        </a:lnTo>
                        <a:cubicBezTo>
                          <a:pt x="1490" y="6064"/>
                          <a:pt x="4880" y="9520"/>
                          <a:pt x="9173" y="13854"/>
                        </a:cubicBezTo>
                        <a:cubicBezTo>
                          <a:pt x="13473" y="18196"/>
                          <a:pt x="16174" y="20998"/>
                          <a:pt x="17275" y="22258"/>
                        </a:cubicBezTo>
                        <a:cubicBezTo>
                          <a:pt x="19373" y="24612"/>
                          <a:pt x="20838" y="26607"/>
                          <a:pt x="21669" y="28241"/>
                        </a:cubicBezTo>
                        <a:cubicBezTo>
                          <a:pt x="22507" y="29875"/>
                          <a:pt x="22926" y="31482"/>
                          <a:pt x="22926" y="33061"/>
                        </a:cubicBezTo>
                        <a:cubicBezTo>
                          <a:pt x="22926" y="35637"/>
                          <a:pt x="22022" y="37735"/>
                          <a:pt x="20215" y="39355"/>
                        </a:cubicBezTo>
                        <a:cubicBezTo>
                          <a:pt x="18407" y="40983"/>
                          <a:pt x="16053" y="41796"/>
                          <a:pt x="13151" y="41796"/>
                        </a:cubicBezTo>
                        <a:cubicBezTo>
                          <a:pt x="11095" y="41796"/>
                          <a:pt x="8924" y="41440"/>
                          <a:pt x="6638" y="40726"/>
                        </a:cubicBezTo>
                        <a:cubicBezTo>
                          <a:pt x="4360" y="40013"/>
                          <a:pt x="1923" y="38929"/>
                          <a:pt x="-674" y="37475"/>
                        </a:cubicBezTo>
                        <a:lnTo>
                          <a:pt x="-674" y="44102"/>
                        </a:lnTo>
                        <a:cubicBezTo>
                          <a:pt x="1964" y="45162"/>
                          <a:pt x="4429" y="45962"/>
                          <a:pt x="6721" y="46502"/>
                        </a:cubicBezTo>
                        <a:cubicBezTo>
                          <a:pt x="9021" y="47042"/>
                          <a:pt x="11122" y="47312"/>
                          <a:pt x="13027" y="47312"/>
                        </a:cubicBezTo>
                        <a:cubicBezTo>
                          <a:pt x="18047" y="47312"/>
                          <a:pt x="22050" y="46055"/>
                          <a:pt x="25034" y="43541"/>
                        </a:cubicBezTo>
                        <a:cubicBezTo>
                          <a:pt x="28019" y="41035"/>
                          <a:pt x="29511" y="37683"/>
                          <a:pt x="29511" y="33486"/>
                        </a:cubicBezTo>
                        <a:cubicBezTo>
                          <a:pt x="29511" y="31492"/>
                          <a:pt x="29137" y="29602"/>
                          <a:pt x="28389" y="27815"/>
                        </a:cubicBezTo>
                        <a:cubicBezTo>
                          <a:pt x="27648" y="26035"/>
                          <a:pt x="26291" y="23934"/>
                          <a:pt x="24318" y="21510"/>
                        </a:cubicBezTo>
                        <a:cubicBezTo>
                          <a:pt x="23777" y="20880"/>
                          <a:pt x="22057" y="19065"/>
                          <a:pt x="19155" y="16067"/>
                        </a:cubicBezTo>
                        <a:cubicBezTo>
                          <a:pt x="16260" y="13068"/>
                          <a:pt x="12171" y="8876"/>
                          <a:pt x="6888" y="3488"/>
                        </a:cubicBezTo>
                        <a:close/>
                      </a:path>
                    </a:pathLst>
                  </a:custGeom>
                  <a:solidFill>
                    <a:srgbClr val="262626"/>
                  </a:solidFill>
                  <a:ln w="10"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59776D8D-7653-B631-A4B8-CA917EB9882C}"/>
                      </a:ext>
                    </a:extLst>
                  </p:cNvPr>
                  <p:cNvSpPr/>
                  <p:nvPr/>
                </p:nvSpPr>
                <p:spPr>
                  <a:xfrm flipV="1">
                    <a:off x="7865913" y="3990476"/>
                    <a:ext cx="33499" cy="50284"/>
                  </a:xfrm>
                  <a:custGeom>
                    <a:avLst/>
                    <a:gdLst>
                      <a:gd name="connsiteX0" fmla="*/ 15671 w 33499"/>
                      <a:gd name="connsiteY0" fmla="*/ 43109 h 50284"/>
                      <a:gd name="connsiteX1" fmla="*/ 8057 w 33499"/>
                      <a:gd name="connsiteY1" fmla="*/ 38123 h 50284"/>
                      <a:gd name="connsiteX2" fmla="*/ 5512 w 33499"/>
                      <a:gd name="connsiteY2" fmla="*/ 23145 h 50284"/>
                      <a:gd name="connsiteX3" fmla="*/ 8057 w 33499"/>
                      <a:gd name="connsiteY3" fmla="*/ 8197 h 50284"/>
                      <a:gd name="connsiteX4" fmla="*/ 15671 w 33499"/>
                      <a:gd name="connsiteY4" fmla="*/ 3211 h 50284"/>
                      <a:gd name="connsiteX5" fmla="*/ 23316 w 33499"/>
                      <a:gd name="connsiteY5" fmla="*/ 8197 h 50284"/>
                      <a:gd name="connsiteX6" fmla="*/ 25871 w 33499"/>
                      <a:gd name="connsiteY6" fmla="*/ 23145 h 50284"/>
                      <a:gd name="connsiteX7" fmla="*/ 23316 w 33499"/>
                      <a:gd name="connsiteY7" fmla="*/ 38123 h 50284"/>
                      <a:gd name="connsiteX8" fmla="*/ 15671 w 33499"/>
                      <a:gd name="connsiteY8" fmla="*/ 43109 h 50284"/>
                      <a:gd name="connsiteX9" fmla="*/ 15671 w 33499"/>
                      <a:gd name="connsiteY9" fmla="*/ 48303 h 50284"/>
                      <a:gd name="connsiteX10" fmla="*/ 28125 w 33499"/>
                      <a:gd name="connsiteY10" fmla="*/ 41852 h 50284"/>
                      <a:gd name="connsiteX11" fmla="*/ 32425 w 33499"/>
                      <a:gd name="connsiteY11" fmla="*/ 23145 h 50284"/>
                      <a:gd name="connsiteX12" fmla="*/ 28125 w 33499"/>
                      <a:gd name="connsiteY12" fmla="*/ 4458 h 50284"/>
                      <a:gd name="connsiteX13" fmla="*/ 15671 w 33499"/>
                      <a:gd name="connsiteY13" fmla="*/ -1982 h 50284"/>
                      <a:gd name="connsiteX14" fmla="*/ 3227 w 33499"/>
                      <a:gd name="connsiteY14" fmla="*/ 4458 h 50284"/>
                      <a:gd name="connsiteX15" fmla="*/ -1074 w 33499"/>
                      <a:gd name="connsiteY15" fmla="*/ 23145 h 50284"/>
                      <a:gd name="connsiteX16" fmla="*/ 3227 w 33499"/>
                      <a:gd name="connsiteY16" fmla="*/ 41852 h 50284"/>
                      <a:gd name="connsiteX17" fmla="*/ 15671 w 33499"/>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109"/>
                        </a:moveTo>
                        <a:cubicBezTo>
                          <a:pt x="12298" y="43109"/>
                          <a:pt x="9760" y="41447"/>
                          <a:pt x="8057" y="38123"/>
                        </a:cubicBezTo>
                        <a:cubicBezTo>
                          <a:pt x="6360" y="34806"/>
                          <a:pt x="5512" y="29813"/>
                          <a:pt x="5512" y="23145"/>
                        </a:cubicBezTo>
                        <a:cubicBezTo>
                          <a:pt x="5512" y="16504"/>
                          <a:pt x="6360" y="11521"/>
                          <a:pt x="8057" y="8197"/>
                        </a:cubicBezTo>
                        <a:cubicBezTo>
                          <a:pt x="9760" y="4873"/>
                          <a:pt x="12298" y="3211"/>
                          <a:pt x="15671" y="3211"/>
                        </a:cubicBezTo>
                        <a:cubicBezTo>
                          <a:pt x="19071" y="3211"/>
                          <a:pt x="21619" y="4873"/>
                          <a:pt x="23316" y="8197"/>
                        </a:cubicBezTo>
                        <a:cubicBezTo>
                          <a:pt x="25019" y="11521"/>
                          <a:pt x="25871" y="16504"/>
                          <a:pt x="25871" y="23145"/>
                        </a:cubicBezTo>
                        <a:cubicBezTo>
                          <a:pt x="25871" y="29813"/>
                          <a:pt x="25019" y="34806"/>
                          <a:pt x="23316" y="38123"/>
                        </a:cubicBezTo>
                        <a:cubicBezTo>
                          <a:pt x="21619" y="41447"/>
                          <a:pt x="19071" y="43109"/>
                          <a:pt x="15671" y="43109"/>
                        </a:cubicBezTo>
                        <a:close/>
                        <a:moveTo>
                          <a:pt x="15671" y="48303"/>
                        </a:moveTo>
                        <a:cubicBezTo>
                          <a:pt x="21107" y="48303"/>
                          <a:pt x="25258" y="46153"/>
                          <a:pt x="28125" y="41852"/>
                        </a:cubicBezTo>
                        <a:cubicBezTo>
                          <a:pt x="30992" y="37559"/>
                          <a:pt x="32425" y="31323"/>
                          <a:pt x="32425" y="23145"/>
                        </a:cubicBezTo>
                        <a:cubicBezTo>
                          <a:pt x="32425" y="14987"/>
                          <a:pt x="30992" y="8758"/>
                          <a:pt x="28125" y="4458"/>
                        </a:cubicBezTo>
                        <a:cubicBezTo>
                          <a:pt x="25258" y="165"/>
                          <a:pt x="21107" y="-1982"/>
                          <a:pt x="15671" y="-1982"/>
                        </a:cubicBezTo>
                        <a:cubicBezTo>
                          <a:pt x="10242" y="-1982"/>
                          <a:pt x="6094" y="165"/>
                          <a:pt x="3227" y="4458"/>
                        </a:cubicBezTo>
                        <a:cubicBezTo>
                          <a:pt x="360" y="8758"/>
                          <a:pt x="-1074" y="14987"/>
                          <a:pt x="-1074" y="23145"/>
                        </a:cubicBezTo>
                        <a:cubicBezTo>
                          <a:pt x="-1074" y="31323"/>
                          <a:pt x="360" y="37559"/>
                          <a:pt x="3227" y="41852"/>
                        </a:cubicBezTo>
                        <a:cubicBezTo>
                          <a:pt x="6094" y="46153"/>
                          <a:pt x="10242" y="48303"/>
                          <a:pt x="15671" y="48303"/>
                        </a:cubicBezTo>
                        <a:close/>
                      </a:path>
                    </a:pathLst>
                  </a:custGeom>
                  <a:solidFill>
                    <a:srgbClr val="262626"/>
                  </a:solidFill>
                  <a:ln w="10" cap="flat">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81620D6-C8D1-2B0B-92E9-0D564B46E1EE}"/>
                      </a:ext>
                    </a:extLst>
                  </p:cNvPr>
                  <p:cNvSpPr/>
                  <p:nvPr/>
                </p:nvSpPr>
                <p:spPr>
                  <a:xfrm flipV="1">
                    <a:off x="7908697" y="3990476"/>
                    <a:ext cx="30767" cy="49339"/>
                  </a:xfrm>
                  <a:custGeom>
                    <a:avLst/>
                    <a:gdLst>
                      <a:gd name="connsiteX0" fmla="*/ 6902 w 30767"/>
                      <a:gd name="connsiteY0" fmla="*/ 3488 h 49339"/>
                      <a:gd name="connsiteX1" fmla="*/ 29785 w 30767"/>
                      <a:gd name="connsiteY1" fmla="*/ 3488 h 49339"/>
                      <a:gd name="connsiteX2" fmla="*/ 29785 w 30767"/>
                      <a:gd name="connsiteY2" fmla="*/ -2028 h 49339"/>
                      <a:gd name="connsiteX3" fmla="*/ -982 w 30767"/>
                      <a:gd name="connsiteY3" fmla="*/ -2028 h 49339"/>
                      <a:gd name="connsiteX4" fmla="*/ -982 w 30767"/>
                      <a:gd name="connsiteY4" fmla="*/ 3488 h 49339"/>
                      <a:gd name="connsiteX5" fmla="*/ 9187 w 30767"/>
                      <a:gd name="connsiteY5" fmla="*/ 13854 h 49339"/>
                      <a:gd name="connsiteX6" fmla="*/ 17289 w 30767"/>
                      <a:gd name="connsiteY6" fmla="*/ 22258 h 49339"/>
                      <a:gd name="connsiteX7" fmla="*/ 21683 w 30767"/>
                      <a:gd name="connsiteY7" fmla="*/ 28241 h 49339"/>
                      <a:gd name="connsiteX8" fmla="*/ 22940 w 30767"/>
                      <a:gd name="connsiteY8" fmla="*/ 33061 h 49339"/>
                      <a:gd name="connsiteX9" fmla="*/ 20229 w 30767"/>
                      <a:gd name="connsiteY9" fmla="*/ 39355 h 49339"/>
                      <a:gd name="connsiteX10" fmla="*/ 13165 w 30767"/>
                      <a:gd name="connsiteY10" fmla="*/ 41796 h 49339"/>
                      <a:gd name="connsiteX11" fmla="*/ 6652 w 30767"/>
                      <a:gd name="connsiteY11" fmla="*/ 40726 h 49339"/>
                      <a:gd name="connsiteX12" fmla="*/ -660 w 30767"/>
                      <a:gd name="connsiteY12" fmla="*/ 37475 h 49339"/>
                      <a:gd name="connsiteX13" fmla="*/ -660 w 30767"/>
                      <a:gd name="connsiteY13" fmla="*/ 44102 h 49339"/>
                      <a:gd name="connsiteX14" fmla="*/ 6735 w 30767"/>
                      <a:gd name="connsiteY14" fmla="*/ 46502 h 49339"/>
                      <a:gd name="connsiteX15" fmla="*/ 13041 w 30767"/>
                      <a:gd name="connsiteY15" fmla="*/ 47312 h 49339"/>
                      <a:gd name="connsiteX16" fmla="*/ 25048 w 30767"/>
                      <a:gd name="connsiteY16" fmla="*/ 43541 h 49339"/>
                      <a:gd name="connsiteX17" fmla="*/ 29525 w 30767"/>
                      <a:gd name="connsiteY17" fmla="*/ 33486 h 49339"/>
                      <a:gd name="connsiteX18" fmla="*/ 28403 w 30767"/>
                      <a:gd name="connsiteY18" fmla="*/ 27815 h 49339"/>
                      <a:gd name="connsiteX19" fmla="*/ 24332 w 30767"/>
                      <a:gd name="connsiteY19" fmla="*/ 21510 h 49339"/>
                      <a:gd name="connsiteX20" fmla="*/ 19169 w 30767"/>
                      <a:gd name="connsiteY20" fmla="*/ 16067 h 49339"/>
                      <a:gd name="connsiteX21" fmla="*/ 6902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488"/>
                        </a:moveTo>
                        <a:lnTo>
                          <a:pt x="29785" y="3488"/>
                        </a:lnTo>
                        <a:lnTo>
                          <a:pt x="29785" y="-2028"/>
                        </a:lnTo>
                        <a:lnTo>
                          <a:pt x="-982" y="-2028"/>
                        </a:lnTo>
                        <a:lnTo>
                          <a:pt x="-982" y="3488"/>
                        </a:lnTo>
                        <a:cubicBezTo>
                          <a:pt x="1504" y="6064"/>
                          <a:pt x="4894" y="9520"/>
                          <a:pt x="9187" y="13854"/>
                        </a:cubicBezTo>
                        <a:cubicBezTo>
                          <a:pt x="13487" y="18196"/>
                          <a:pt x="16188" y="20998"/>
                          <a:pt x="17289" y="22258"/>
                        </a:cubicBezTo>
                        <a:cubicBezTo>
                          <a:pt x="19387" y="24612"/>
                          <a:pt x="20852" y="26607"/>
                          <a:pt x="21683" y="28241"/>
                        </a:cubicBezTo>
                        <a:cubicBezTo>
                          <a:pt x="22521" y="29875"/>
                          <a:pt x="22940" y="31482"/>
                          <a:pt x="22940" y="33061"/>
                        </a:cubicBezTo>
                        <a:cubicBezTo>
                          <a:pt x="22940" y="35637"/>
                          <a:pt x="22036" y="37735"/>
                          <a:pt x="20229" y="39355"/>
                        </a:cubicBezTo>
                        <a:cubicBezTo>
                          <a:pt x="18421" y="40983"/>
                          <a:pt x="16067" y="41796"/>
                          <a:pt x="13165" y="41796"/>
                        </a:cubicBezTo>
                        <a:cubicBezTo>
                          <a:pt x="11109" y="41796"/>
                          <a:pt x="8938" y="41440"/>
                          <a:pt x="6652" y="40726"/>
                        </a:cubicBezTo>
                        <a:cubicBezTo>
                          <a:pt x="4374" y="40013"/>
                          <a:pt x="1937" y="38929"/>
                          <a:pt x="-660" y="37475"/>
                        </a:cubicBezTo>
                        <a:lnTo>
                          <a:pt x="-660" y="44102"/>
                        </a:lnTo>
                        <a:cubicBezTo>
                          <a:pt x="1978" y="45162"/>
                          <a:pt x="4443" y="45962"/>
                          <a:pt x="6735" y="46502"/>
                        </a:cubicBezTo>
                        <a:cubicBezTo>
                          <a:pt x="9035" y="47042"/>
                          <a:pt x="11136" y="47312"/>
                          <a:pt x="13041" y="47312"/>
                        </a:cubicBezTo>
                        <a:cubicBezTo>
                          <a:pt x="18061" y="47312"/>
                          <a:pt x="22064" y="46055"/>
                          <a:pt x="25048" y="43541"/>
                        </a:cubicBezTo>
                        <a:cubicBezTo>
                          <a:pt x="28033" y="41035"/>
                          <a:pt x="29525" y="37683"/>
                          <a:pt x="29525" y="33486"/>
                        </a:cubicBezTo>
                        <a:cubicBezTo>
                          <a:pt x="29525" y="31492"/>
                          <a:pt x="29151" y="29602"/>
                          <a:pt x="28403" y="27815"/>
                        </a:cubicBezTo>
                        <a:cubicBezTo>
                          <a:pt x="27662" y="26035"/>
                          <a:pt x="26305" y="23934"/>
                          <a:pt x="24332" y="21510"/>
                        </a:cubicBezTo>
                        <a:cubicBezTo>
                          <a:pt x="23791" y="20880"/>
                          <a:pt x="22071" y="19065"/>
                          <a:pt x="19169" y="16067"/>
                        </a:cubicBezTo>
                        <a:cubicBezTo>
                          <a:pt x="16274" y="13068"/>
                          <a:pt x="12185" y="8876"/>
                          <a:pt x="6902" y="3488"/>
                        </a:cubicBezTo>
                        <a:close/>
                      </a:path>
                    </a:pathLst>
                  </a:custGeom>
                  <a:solidFill>
                    <a:srgbClr val="262626"/>
                  </a:solidFill>
                  <a:ln w="10"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3A23ECE-F810-773C-BE12-4E960D443126}"/>
                      </a:ext>
                    </a:extLst>
                  </p:cNvPr>
                  <p:cNvSpPr/>
                  <p:nvPr/>
                </p:nvSpPr>
                <p:spPr>
                  <a:xfrm flipV="1">
                    <a:off x="7949373" y="3991349"/>
                    <a:ext cx="35316" cy="48467"/>
                  </a:xfrm>
                  <a:custGeom>
                    <a:avLst/>
                    <a:gdLst>
                      <a:gd name="connsiteX0" fmla="*/ 20837 w 35316"/>
                      <a:gd name="connsiteY0" fmla="*/ 40769 h 48467"/>
                      <a:gd name="connsiteX1" fmla="*/ 4280 w 35316"/>
                      <a:gd name="connsiteY1" fmla="*/ 14894 h 48467"/>
                      <a:gd name="connsiteX2" fmla="*/ 20837 w 35316"/>
                      <a:gd name="connsiteY2" fmla="*/ 14894 h 48467"/>
                      <a:gd name="connsiteX3" fmla="*/ 20837 w 35316"/>
                      <a:gd name="connsiteY3" fmla="*/ 40769 h 48467"/>
                      <a:gd name="connsiteX4" fmla="*/ 19113 w 35316"/>
                      <a:gd name="connsiteY4" fmla="*/ 46482 h 48467"/>
                      <a:gd name="connsiteX5" fmla="*/ 27361 w 35316"/>
                      <a:gd name="connsiteY5" fmla="*/ 46482 h 48467"/>
                      <a:gd name="connsiteX6" fmla="*/ 27361 w 35316"/>
                      <a:gd name="connsiteY6" fmla="*/ 14894 h 48467"/>
                      <a:gd name="connsiteX7" fmla="*/ 34279 w 35316"/>
                      <a:gd name="connsiteY7" fmla="*/ 14894 h 48467"/>
                      <a:gd name="connsiteX8" fmla="*/ 34279 w 35316"/>
                      <a:gd name="connsiteY8" fmla="*/ 9440 h 48467"/>
                      <a:gd name="connsiteX9" fmla="*/ 27361 w 35316"/>
                      <a:gd name="connsiteY9" fmla="*/ 9440 h 48467"/>
                      <a:gd name="connsiteX10" fmla="*/ 27361 w 35316"/>
                      <a:gd name="connsiteY10" fmla="*/ -1986 h 48467"/>
                      <a:gd name="connsiteX11" fmla="*/ 20837 w 35316"/>
                      <a:gd name="connsiteY11" fmla="*/ -1986 h 48467"/>
                      <a:gd name="connsiteX12" fmla="*/ 20837 w 35316"/>
                      <a:gd name="connsiteY12" fmla="*/ 9440 h 48467"/>
                      <a:gd name="connsiteX13" fmla="*/ -1038 w 35316"/>
                      <a:gd name="connsiteY13" fmla="*/ 9440 h 48467"/>
                      <a:gd name="connsiteX14" fmla="*/ -1038 w 35316"/>
                      <a:gd name="connsiteY14" fmla="*/ 15766 h 48467"/>
                      <a:gd name="connsiteX15" fmla="*/ 19113 w 35316"/>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0769"/>
                        </a:moveTo>
                        <a:lnTo>
                          <a:pt x="4280" y="14894"/>
                        </a:lnTo>
                        <a:lnTo>
                          <a:pt x="20837" y="14894"/>
                        </a:lnTo>
                        <a:lnTo>
                          <a:pt x="20837" y="40769"/>
                        </a:lnTo>
                        <a:close/>
                        <a:moveTo>
                          <a:pt x="19113" y="46482"/>
                        </a:moveTo>
                        <a:lnTo>
                          <a:pt x="27361" y="46482"/>
                        </a:lnTo>
                        <a:lnTo>
                          <a:pt x="27361" y="14894"/>
                        </a:lnTo>
                        <a:lnTo>
                          <a:pt x="34279" y="14894"/>
                        </a:lnTo>
                        <a:lnTo>
                          <a:pt x="34279" y="9440"/>
                        </a:lnTo>
                        <a:lnTo>
                          <a:pt x="27361" y="9440"/>
                        </a:lnTo>
                        <a:lnTo>
                          <a:pt x="27361" y="-1986"/>
                        </a:lnTo>
                        <a:lnTo>
                          <a:pt x="20837" y="-1986"/>
                        </a:lnTo>
                        <a:lnTo>
                          <a:pt x="20837" y="9440"/>
                        </a:lnTo>
                        <a:lnTo>
                          <a:pt x="-1038" y="9440"/>
                        </a:lnTo>
                        <a:lnTo>
                          <a:pt x="-1038" y="15766"/>
                        </a:lnTo>
                        <a:lnTo>
                          <a:pt x="19113" y="46482"/>
                        </a:lnTo>
                        <a:close/>
                      </a:path>
                    </a:pathLst>
                  </a:custGeom>
                  <a:solidFill>
                    <a:srgbClr val="262626"/>
                  </a:solidFill>
                  <a:ln w="10" cap="flat">
                    <a:noFill/>
                    <a:prstDash val="solid"/>
                    <a:round/>
                  </a:ln>
                </p:spPr>
                <p:txBody>
                  <a:bodyPr rtlCol="0" anchor="ctr"/>
                  <a:lstStyle/>
                  <a:p>
                    <a:endParaRPr lang="en-US"/>
                  </a:p>
                </p:txBody>
              </p:sp>
            </p:grpSp>
          </p:grpSp>
          <p:grpSp>
            <p:nvGrpSpPr>
              <p:cNvPr id="278" name="Content Placeholder 9">
                <a:extLst>
                  <a:ext uri="{FF2B5EF4-FFF2-40B4-BE49-F238E27FC236}">
                    <a16:creationId xmlns:a16="http://schemas.microsoft.com/office/drawing/2014/main" id="{22C32046-4E72-829C-AC6A-A99C77871C88}"/>
                  </a:ext>
                </a:extLst>
              </p:cNvPr>
              <p:cNvGrpSpPr/>
              <p:nvPr/>
            </p:nvGrpSpPr>
            <p:grpSpPr>
              <a:xfrm>
                <a:off x="6176483" y="2461802"/>
                <a:ext cx="1907747" cy="1354028"/>
                <a:chOff x="6176483" y="2461802"/>
                <a:chExt cx="1907747" cy="1354028"/>
              </a:xfrm>
              <a:noFill/>
            </p:grpSpPr>
            <p:sp>
              <p:nvSpPr>
                <p:cNvPr id="279" name="Freeform: Shape 278">
                  <a:extLst>
                    <a:ext uri="{FF2B5EF4-FFF2-40B4-BE49-F238E27FC236}">
                      <a16:creationId xmlns:a16="http://schemas.microsoft.com/office/drawing/2014/main" id="{A4872E99-3A97-27B2-1831-E2552EC5AF6B}"/>
                    </a:ext>
                  </a:extLst>
                </p:cNvPr>
                <p:cNvSpPr/>
                <p:nvPr/>
              </p:nvSpPr>
              <p:spPr>
                <a:xfrm>
                  <a:off x="6176483" y="381583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560C8B30-967C-FB31-44EE-F0AC1CEE4E8D}"/>
                    </a:ext>
                  </a:extLst>
                </p:cNvPr>
                <p:cNvSpPr/>
                <p:nvPr/>
              </p:nvSpPr>
              <p:spPr>
                <a:xfrm>
                  <a:off x="6176483" y="362239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FFE09AFA-21B2-E73C-178D-EB3F8D63AB20}"/>
                    </a:ext>
                  </a:extLst>
                </p:cNvPr>
                <p:cNvSpPr/>
                <p:nvPr/>
              </p:nvSpPr>
              <p:spPr>
                <a:xfrm>
                  <a:off x="6176483" y="34289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AC3F6BD5-106A-08AB-87DE-B3278061841A}"/>
                    </a:ext>
                  </a:extLst>
                </p:cNvPr>
                <p:cNvSpPr/>
                <p:nvPr/>
              </p:nvSpPr>
              <p:spPr>
                <a:xfrm>
                  <a:off x="6176483" y="32355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AB5F07F-B693-7139-C46C-70479677481E}"/>
                    </a:ext>
                  </a:extLst>
                </p:cNvPr>
                <p:cNvSpPr/>
                <p:nvPr/>
              </p:nvSpPr>
              <p:spPr>
                <a:xfrm>
                  <a:off x="6176483" y="304210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3066DD1-3986-E7A1-1728-29CD6912D68F}"/>
                    </a:ext>
                  </a:extLst>
                </p:cNvPr>
                <p:cNvSpPr/>
                <p:nvPr/>
              </p:nvSpPr>
              <p:spPr>
                <a:xfrm>
                  <a:off x="6176483" y="28486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4D2F2AFB-5514-6DCE-6E74-13860531EFBA}"/>
                    </a:ext>
                  </a:extLst>
                </p:cNvPr>
                <p:cNvSpPr/>
                <p:nvPr/>
              </p:nvSpPr>
              <p:spPr>
                <a:xfrm>
                  <a:off x="6176483" y="26552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26B8C848-6717-D458-4EB2-B8BCD42E7207}"/>
                    </a:ext>
                  </a:extLst>
                </p:cNvPr>
                <p:cNvSpPr/>
                <p:nvPr/>
              </p:nvSpPr>
              <p:spPr>
                <a:xfrm>
                  <a:off x="6176483" y="246180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287" name="Freeform: Shape 286">
                <a:extLst>
                  <a:ext uri="{FF2B5EF4-FFF2-40B4-BE49-F238E27FC236}">
                    <a16:creationId xmlns:a16="http://schemas.microsoft.com/office/drawing/2014/main" id="{76366158-830E-D2FC-3A97-5CB1662689B6}"/>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97688-92A3-86AB-D1C2-4A0679A847D4}"/>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F7AAE6D-B4AB-2819-DAB4-8B4CE90C0FD1}"/>
                  </a:ext>
                </a:extLst>
              </p:cNvPr>
              <p:cNvSpPr/>
              <p:nvPr/>
            </p:nvSpPr>
            <p:spPr>
              <a:xfrm>
                <a:off x="6240073" y="2650404"/>
                <a:ext cx="254365" cy="468095"/>
              </a:xfrm>
              <a:custGeom>
                <a:avLst/>
                <a:gdLst>
                  <a:gd name="connsiteX0" fmla="*/ 0 w 254365"/>
                  <a:gd name="connsiteY0" fmla="*/ 468095 h 468095"/>
                  <a:gd name="connsiteX1" fmla="*/ 254366 w 254365"/>
                  <a:gd name="connsiteY1" fmla="*/ 468095 h 468095"/>
                  <a:gd name="connsiteX2" fmla="*/ 254366 w 254365"/>
                  <a:gd name="connsiteY2" fmla="*/ 0 h 468095"/>
                  <a:gd name="connsiteX3" fmla="*/ 0 w 254365"/>
                  <a:gd name="connsiteY3" fmla="*/ 0 h 468095"/>
                  <a:gd name="connsiteX4" fmla="*/ 0 w 254365"/>
                  <a:gd name="connsiteY4" fmla="*/ 468095 h 46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8095">
                    <a:moveTo>
                      <a:pt x="0" y="468095"/>
                    </a:moveTo>
                    <a:lnTo>
                      <a:pt x="254366" y="468095"/>
                    </a:lnTo>
                    <a:lnTo>
                      <a:pt x="254366" y="0"/>
                    </a:lnTo>
                    <a:lnTo>
                      <a:pt x="0" y="0"/>
                    </a:lnTo>
                    <a:lnTo>
                      <a:pt x="0" y="4680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9862598-ED48-999C-F3C3-92F43D2429AC}"/>
                  </a:ext>
                </a:extLst>
              </p:cNvPr>
              <p:cNvSpPr/>
              <p:nvPr/>
            </p:nvSpPr>
            <p:spPr>
              <a:xfrm>
                <a:off x="6367253" y="3118499"/>
                <a:ext cx="6043" cy="695168"/>
              </a:xfrm>
              <a:custGeom>
                <a:avLst/>
                <a:gdLst>
                  <a:gd name="connsiteX0" fmla="*/ 0 w 6043"/>
                  <a:gd name="connsiteY0" fmla="*/ 0 h 695168"/>
                  <a:gd name="connsiteX1" fmla="*/ 0 w 6043"/>
                  <a:gd name="connsiteY1" fmla="*/ 695169 h 695168"/>
                </a:gdLst>
                <a:ahLst/>
                <a:cxnLst>
                  <a:cxn ang="0">
                    <a:pos x="connsiteX0" y="connsiteY0"/>
                  </a:cxn>
                  <a:cxn ang="0">
                    <a:pos x="connsiteX1" y="connsiteY1"/>
                  </a:cxn>
                </a:cxnLst>
                <a:rect l="l" t="t" r="r" b="b"/>
                <a:pathLst>
                  <a:path w="6043" h="695168">
                    <a:moveTo>
                      <a:pt x="0" y="0"/>
                    </a:moveTo>
                    <a:lnTo>
                      <a:pt x="0" y="695169"/>
                    </a:lnTo>
                  </a:path>
                </a:pathLst>
              </a:custGeom>
              <a:noFill/>
              <a:ln w="6041" cap="flat">
                <a:solidFill>
                  <a:srgbClr val="48484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D103363-7052-BEA7-8949-C74DFBB02C23}"/>
                  </a:ext>
                </a:extLst>
              </p:cNvPr>
              <p:cNvSpPr/>
              <p:nvPr/>
            </p:nvSpPr>
            <p:spPr>
              <a:xfrm>
                <a:off x="6367253" y="2464042"/>
                <a:ext cx="6043" cy="186361"/>
              </a:xfrm>
              <a:custGeom>
                <a:avLst/>
                <a:gdLst>
                  <a:gd name="connsiteX0" fmla="*/ 0 w 6043"/>
                  <a:gd name="connsiteY0" fmla="*/ 186362 h 186361"/>
                  <a:gd name="connsiteX1" fmla="*/ 0 w 6043"/>
                  <a:gd name="connsiteY1" fmla="*/ 0 h 186361"/>
                </a:gdLst>
                <a:ahLst/>
                <a:cxnLst>
                  <a:cxn ang="0">
                    <a:pos x="connsiteX0" y="connsiteY0"/>
                  </a:cxn>
                  <a:cxn ang="0">
                    <a:pos x="connsiteX1" y="connsiteY1"/>
                  </a:cxn>
                </a:cxnLst>
                <a:rect l="l" t="t" r="r" b="b"/>
                <a:pathLst>
                  <a:path w="6043" h="186361">
                    <a:moveTo>
                      <a:pt x="0" y="186362"/>
                    </a:moveTo>
                    <a:lnTo>
                      <a:pt x="0" y="0"/>
                    </a:lnTo>
                  </a:path>
                </a:pathLst>
              </a:custGeom>
              <a:noFill/>
              <a:ln w="6041" cap="flat">
                <a:solidFill>
                  <a:srgbClr val="48484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9D53EEA-44CC-1016-6967-8736D8539964}"/>
                  </a:ext>
                </a:extLst>
              </p:cNvPr>
              <p:cNvSpPr/>
              <p:nvPr/>
            </p:nvSpPr>
            <p:spPr>
              <a:xfrm>
                <a:off x="6303663" y="381366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702FAC31-221D-8B95-CC0F-EAB2F15A3324}"/>
                  </a:ext>
                </a:extLst>
              </p:cNvPr>
              <p:cNvSpPr/>
              <p:nvPr/>
            </p:nvSpPr>
            <p:spPr>
              <a:xfrm>
                <a:off x="6303663" y="2464042"/>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D451A4E-723D-EA29-05F3-1AF09EE1F0DD}"/>
                  </a:ext>
                </a:extLst>
              </p:cNvPr>
              <p:cNvSpPr/>
              <p:nvPr/>
            </p:nvSpPr>
            <p:spPr>
              <a:xfrm>
                <a:off x="7511909" y="2527019"/>
                <a:ext cx="254365" cy="230608"/>
              </a:xfrm>
              <a:custGeom>
                <a:avLst/>
                <a:gdLst>
                  <a:gd name="connsiteX0" fmla="*/ 0 w 254365"/>
                  <a:gd name="connsiteY0" fmla="*/ 230609 h 230608"/>
                  <a:gd name="connsiteX1" fmla="*/ 254366 w 254365"/>
                  <a:gd name="connsiteY1" fmla="*/ 230609 h 230608"/>
                  <a:gd name="connsiteX2" fmla="*/ 254366 w 254365"/>
                  <a:gd name="connsiteY2" fmla="*/ 0 h 230608"/>
                  <a:gd name="connsiteX3" fmla="*/ 0 w 254365"/>
                  <a:gd name="connsiteY3" fmla="*/ 0 h 230608"/>
                  <a:gd name="connsiteX4" fmla="*/ 0 w 254365"/>
                  <a:gd name="connsiteY4" fmla="*/ 230609 h 23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30608">
                    <a:moveTo>
                      <a:pt x="0" y="230609"/>
                    </a:moveTo>
                    <a:lnTo>
                      <a:pt x="254366" y="230609"/>
                    </a:lnTo>
                    <a:lnTo>
                      <a:pt x="254366" y="0"/>
                    </a:lnTo>
                    <a:lnTo>
                      <a:pt x="0" y="0"/>
                    </a:lnTo>
                    <a:lnTo>
                      <a:pt x="0" y="230609"/>
                    </a:lnTo>
                    <a:close/>
                  </a:path>
                </a:pathLst>
              </a:custGeom>
              <a:solidFill>
                <a:srgbClr val="D5292B"/>
              </a:solidFill>
              <a:ln w="6041" cap="flat">
                <a:solidFill>
                  <a:srgbClr val="484848"/>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4815EE0-3373-169A-1612-16BE57828518}"/>
                  </a:ext>
                </a:extLst>
              </p:cNvPr>
              <p:cNvSpPr/>
              <p:nvPr/>
            </p:nvSpPr>
            <p:spPr>
              <a:xfrm>
                <a:off x="7639088" y="2757628"/>
                <a:ext cx="6043" cy="345828"/>
              </a:xfrm>
              <a:custGeom>
                <a:avLst/>
                <a:gdLst>
                  <a:gd name="connsiteX0" fmla="*/ 0 w 6043"/>
                  <a:gd name="connsiteY0" fmla="*/ 0 h 345828"/>
                  <a:gd name="connsiteX1" fmla="*/ 0 w 6043"/>
                  <a:gd name="connsiteY1" fmla="*/ 345829 h 345828"/>
                </a:gdLst>
                <a:ahLst/>
                <a:cxnLst>
                  <a:cxn ang="0">
                    <a:pos x="connsiteX0" y="connsiteY0"/>
                  </a:cxn>
                  <a:cxn ang="0">
                    <a:pos x="connsiteX1" y="connsiteY1"/>
                  </a:cxn>
                </a:cxnLst>
                <a:rect l="l" t="t" r="r" b="b"/>
                <a:pathLst>
                  <a:path w="6043" h="345828">
                    <a:moveTo>
                      <a:pt x="0" y="0"/>
                    </a:moveTo>
                    <a:lnTo>
                      <a:pt x="0" y="345829"/>
                    </a:lnTo>
                  </a:path>
                </a:pathLst>
              </a:custGeom>
              <a:noFill/>
              <a:ln w="6041" cap="flat">
                <a:solidFill>
                  <a:srgbClr val="48484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1FE09E22-0C2E-CDB5-2A7E-B4BD3C94BE5A}"/>
                  </a:ext>
                </a:extLst>
              </p:cNvPr>
              <p:cNvSpPr/>
              <p:nvPr/>
            </p:nvSpPr>
            <p:spPr>
              <a:xfrm>
                <a:off x="7639088" y="2463495"/>
                <a:ext cx="6043" cy="63523"/>
              </a:xfrm>
              <a:custGeom>
                <a:avLst/>
                <a:gdLst>
                  <a:gd name="connsiteX0" fmla="*/ 0 w 6043"/>
                  <a:gd name="connsiteY0" fmla="*/ 63523 h 63523"/>
                  <a:gd name="connsiteX1" fmla="*/ 0 w 6043"/>
                  <a:gd name="connsiteY1" fmla="*/ 0 h 63523"/>
                </a:gdLst>
                <a:ahLst/>
                <a:cxnLst>
                  <a:cxn ang="0">
                    <a:pos x="connsiteX0" y="connsiteY0"/>
                  </a:cxn>
                  <a:cxn ang="0">
                    <a:pos x="connsiteX1" y="connsiteY1"/>
                  </a:cxn>
                </a:cxnLst>
                <a:rect l="l" t="t" r="r" b="b"/>
                <a:pathLst>
                  <a:path w="6043" h="63523">
                    <a:moveTo>
                      <a:pt x="0" y="63523"/>
                    </a:moveTo>
                    <a:lnTo>
                      <a:pt x="0" y="0"/>
                    </a:lnTo>
                  </a:path>
                </a:pathLst>
              </a:custGeom>
              <a:noFill/>
              <a:ln w="6041" cap="flat">
                <a:solidFill>
                  <a:srgbClr val="48484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F9E9D8D6-F6BD-15D9-AB23-3D33DEDCE109}"/>
                  </a:ext>
                </a:extLst>
              </p:cNvPr>
              <p:cNvSpPr/>
              <p:nvPr/>
            </p:nvSpPr>
            <p:spPr>
              <a:xfrm>
                <a:off x="7575499" y="310345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63D1FCAC-1A5E-7ECC-8A66-C332924A3216}"/>
                  </a:ext>
                </a:extLst>
              </p:cNvPr>
              <p:cNvSpPr/>
              <p:nvPr/>
            </p:nvSpPr>
            <p:spPr>
              <a:xfrm>
                <a:off x="7575499" y="246349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A24E7F46-9019-1A00-0898-BBB24694C65F}"/>
                  </a:ext>
                </a:extLst>
              </p:cNvPr>
              <p:cNvSpPr/>
              <p:nvPr/>
            </p:nvSpPr>
            <p:spPr>
              <a:xfrm>
                <a:off x="6494439" y="2691542"/>
                <a:ext cx="254366" cy="497569"/>
              </a:xfrm>
              <a:custGeom>
                <a:avLst/>
                <a:gdLst>
                  <a:gd name="connsiteX0" fmla="*/ 0 w 254366"/>
                  <a:gd name="connsiteY0" fmla="*/ 497569 h 497569"/>
                  <a:gd name="connsiteX1" fmla="*/ 254366 w 254366"/>
                  <a:gd name="connsiteY1" fmla="*/ 497569 h 497569"/>
                  <a:gd name="connsiteX2" fmla="*/ 254366 w 254366"/>
                  <a:gd name="connsiteY2" fmla="*/ 0 h 497569"/>
                  <a:gd name="connsiteX3" fmla="*/ 0 w 254366"/>
                  <a:gd name="connsiteY3" fmla="*/ 0 h 497569"/>
                  <a:gd name="connsiteX4" fmla="*/ 0 w 254366"/>
                  <a:gd name="connsiteY4" fmla="*/ 497569 h 49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497569">
                    <a:moveTo>
                      <a:pt x="0" y="497569"/>
                    </a:moveTo>
                    <a:lnTo>
                      <a:pt x="254366" y="497569"/>
                    </a:lnTo>
                    <a:lnTo>
                      <a:pt x="254366" y="0"/>
                    </a:lnTo>
                    <a:lnTo>
                      <a:pt x="0" y="0"/>
                    </a:lnTo>
                    <a:lnTo>
                      <a:pt x="0" y="497569"/>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0148901-A9AF-9991-23AA-1A3C770A5B28}"/>
                  </a:ext>
                </a:extLst>
              </p:cNvPr>
              <p:cNvSpPr/>
              <p:nvPr/>
            </p:nvSpPr>
            <p:spPr>
              <a:xfrm>
                <a:off x="6621625" y="3189111"/>
                <a:ext cx="6043" cy="704125"/>
              </a:xfrm>
              <a:custGeom>
                <a:avLst/>
                <a:gdLst>
                  <a:gd name="connsiteX0" fmla="*/ 0 w 6043"/>
                  <a:gd name="connsiteY0" fmla="*/ 0 h 704125"/>
                  <a:gd name="connsiteX1" fmla="*/ 0 w 6043"/>
                  <a:gd name="connsiteY1" fmla="*/ 704125 h 704125"/>
                </a:gdLst>
                <a:ahLst/>
                <a:cxnLst>
                  <a:cxn ang="0">
                    <a:pos x="connsiteX0" y="connsiteY0"/>
                  </a:cxn>
                  <a:cxn ang="0">
                    <a:pos x="connsiteX1" y="connsiteY1"/>
                  </a:cxn>
                </a:cxnLst>
                <a:rect l="l" t="t" r="r" b="b"/>
                <a:pathLst>
                  <a:path w="6043" h="704125">
                    <a:moveTo>
                      <a:pt x="0" y="0"/>
                    </a:moveTo>
                    <a:lnTo>
                      <a:pt x="0" y="704125"/>
                    </a:lnTo>
                  </a:path>
                </a:pathLst>
              </a:custGeom>
              <a:noFill/>
              <a:ln w="6041" cap="flat">
                <a:solidFill>
                  <a:srgbClr val="48484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31DBDC8B-8585-D244-87E1-B27D5049511A}"/>
                  </a:ext>
                </a:extLst>
              </p:cNvPr>
              <p:cNvSpPr/>
              <p:nvPr/>
            </p:nvSpPr>
            <p:spPr>
              <a:xfrm>
                <a:off x="6621625" y="2467181"/>
                <a:ext cx="6043" cy="224361"/>
              </a:xfrm>
              <a:custGeom>
                <a:avLst/>
                <a:gdLst>
                  <a:gd name="connsiteX0" fmla="*/ 0 w 6043"/>
                  <a:gd name="connsiteY0" fmla="*/ 224361 h 224361"/>
                  <a:gd name="connsiteX1" fmla="*/ 0 w 6043"/>
                  <a:gd name="connsiteY1" fmla="*/ 0 h 224361"/>
                </a:gdLst>
                <a:ahLst/>
                <a:cxnLst>
                  <a:cxn ang="0">
                    <a:pos x="connsiteX0" y="connsiteY0"/>
                  </a:cxn>
                  <a:cxn ang="0">
                    <a:pos x="connsiteX1" y="connsiteY1"/>
                  </a:cxn>
                </a:cxnLst>
                <a:rect l="l" t="t" r="r" b="b"/>
                <a:pathLst>
                  <a:path w="6043" h="224361">
                    <a:moveTo>
                      <a:pt x="0" y="224361"/>
                    </a:moveTo>
                    <a:lnTo>
                      <a:pt x="0" y="0"/>
                    </a:lnTo>
                  </a:path>
                </a:pathLst>
              </a:custGeom>
              <a:noFill/>
              <a:ln w="6041" cap="flat">
                <a:solidFill>
                  <a:srgbClr val="48484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273A2F93-89CE-C6F2-5266-E59685582350}"/>
                  </a:ext>
                </a:extLst>
              </p:cNvPr>
              <p:cNvSpPr/>
              <p:nvPr/>
            </p:nvSpPr>
            <p:spPr>
              <a:xfrm>
                <a:off x="6558029" y="3893236"/>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69E539D0-99F0-455D-D9D3-E42530474BED}"/>
                  </a:ext>
                </a:extLst>
              </p:cNvPr>
              <p:cNvSpPr/>
              <p:nvPr/>
            </p:nvSpPr>
            <p:spPr>
              <a:xfrm>
                <a:off x="6558029" y="246718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A960DAF1-F119-565D-880F-A54D0D079C31}"/>
                  </a:ext>
                </a:extLst>
              </p:cNvPr>
              <p:cNvSpPr/>
              <p:nvPr/>
            </p:nvSpPr>
            <p:spPr>
              <a:xfrm>
                <a:off x="7766275" y="2513378"/>
                <a:ext cx="254365" cy="264302"/>
              </a:xfrm>
              <a:custGeom>
                <a:avLst/>
                <a:gdLst>
                  <a:gd name="connsiteX0" fmla="*/ 0 w 254365"/>
                  <a:gd name="connsiteY0" fmla="*/ 264302 h 264302"/>
                  <a:gd name="connsiteX1" fmla="*/ 254366 w 254365"/>
                  <a:gd name="connsiteY1" fmla="*/ 264302 h 264302"/>
                  <a:gd name="connsiteX2" fmla="*/ 254366 w 254365"/>
                  <a:gd name="connsiteY2" fmla="*/ 0 h 264302"/>
                  <a:gd name="connsiteX3" fmla="*/ 0 w 254365"/>
                  <a:gd name="connsiteY3" fmla="*/ 0 h 264302"/>
                  <a:gd name="connsiteX4" fmla="*/ 0 w 254365"/>
                  <a:gd name="connsiteY4" fmla="*/ 264302 h 26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64302">
                    <a:moveTo>
                      <a:pt x="0" y="264302"/>
                    </a:moveTo>
                    <a:lnTo>
                      <a:pt x="254366" y="264302"/>
                    </a:lnTo>
                    <a:lnTo>
                      <a:pt x="254366" y="0"/>
                    </a:lnTo>
                    <a:lnTo>
                      <a:pt x="0" y="0"/>
                    </a:lnTo>
                    <a:lnTo>
                      <a:pt x="0" y="26430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131F243-29C0-EBEF-58BA-EBD86EC764F3}"/>
                  </a:ext>
                </a:extLst>
              </p:cNvPr>
              <p:cNvSpPr/>
              <p:nvPr/>
            </p:nvSpPr>
            <p:spPr>
              <a:xfrm>
                <a:off x="7893455" y="2777680"/>
                <a:ext cx="6043" cy="396273"/>
              </a:xfrm>
              <a:custGeom>
                <a:avLst/>
                <a:gdLst>
                  <a:gd name="connsiteX0" fmla="*/ 0 w 6043"/>
                  <a:gd name="connsiteY0" fmla="*/ 0 h 396273"/>
                  <a:gd name="connsiteX1" fmla="*/ 0 w 6043"/>
                  <a:gd name="connsiteY1" fmla="*/ 396274 h 396273"/>
                </a:gdLst>
                <a:ahLst/>
                <a:cxnLst>
                  <a:cxn ang="0">
                    <a:pos x="connsiteX0" y="connsiteY0"/>
                  </a:cxn>
                  <a:cxn ang="0">
                    <a:pos x="connsiteX1" y="connsiteY1"/>
                  </a:cxn>
                </a:cxnLst>
                <a:rect l="l" t="t" r="r" b="b"/>
                <a:pathLst>
                  <a:path w="6043" h="396273">
                    <a:moveTo>
                      <a:pt x="0" y="0"/>
                    </a:moveTo>
                    <a:lnTo>
                      <a:pt x="0" y="396274"/>
                    </a:lnTo>
                  </a:path>
                </a:pathLst>
              </a:custGeom>
              <a:noFill/>
              <a:ln w="6041" cap="flat">
                <a:solidFill>
                  <a:srgbClr val="48484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FFF90D6E-24D1-1B99-5DA3-55137AA360C3}"/>
                  </a:ext>
                </a:extLst>
              </p:cNvPr>
              <p:cNvSpPr/>
              <p:nvPr/>
            </p:nvSpPr>
            <p:spPr>
              <a:xfrm>
                <a:off x="7893455" y="2462570"/>
                <a:ext cx="6043" cy="50807"/>
              </a:xfrm>
              <a:custGeom>
                <a:avLst/>
                <a:gdLst>
                  <a:gd name="connsiteX0" fmla="*/ 0 w 6043"/>
                  <a:gd name="connsiteY0" fmla="*/ 50808 h 50807"/>
                  <a:gd name="connsiteX1" fmla="*/ 0 w 6043"/>
                  <a:gd name="connsiteY1" fmla="*/ 0 h 50807"/>
                </a:gdLst>
                <a:ahLst/>
                <a:cxnLst>
                  <a:cxn ang="0">
                    <a:pos x="connsiteX0" y="connsiteY0"/>
                  </a:cxn>
                  <a:cxn ang="0">
                    <a:pos x="connsiteX1" y="connsiteY1"/>
                  </a:cxn>
                </a:cxnLst>
                <a:rect l="l" t="t" r="r" b="b"/>
                <a:pathLst>
                  <a:path w="6043" h="50807">
                    <a:moveTo>
                      <a:pt x="0" y="50808"/>
                    </a:moveTo>
                    <a:lnTo>
                      <a:pt x="0" y="0"/>
                    </a:lnTo>
                  </a:path>
                </a:pathLst>
              </a:custGeom>
              <a:noFill/>
              <a:ln w="6041" cap="flat">
                <a:solidFill>
                  <a:srgbClr val="48484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C0DE26AA-EC35-0426-B670-EEEFDEDA09EA}"/>
                  </a:ext>
                </a:extLst>
              </p:cNvPr>
              <p:cNvSpPr/>
              <p:nvPr/>
            </p:nvSpPr>
            <p:spPr>
              <a:xfrm>
                <a:off x="7829865" y="317395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35E8FE0-16C8-578A-7E69-B18460896300}"/>
                  </a:ext>
                </a:extLst>
              </p:cNvPr>
              <p:cNvSpPr/>
              <p:nvPr/>
            </p:nvSpPr>
            <p:spPr>
              <a:xfrm>
                <a:off x="7829865" y="246257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066956E6-C382-F1A0-E4EB-53147EE99B81}"/>
                  </a:ext>
                </a:extLst>
              </p:cNvPr>
              <p:cNvSpPr/>
              <p:nvPr/>
            </p:nvSpPr>
            <p:spPr>
              <a:xfrm>
                <a:off x="6240073" y="284324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43536EBF-1D52-7E6E-7669-A91F703A04AC}"/>
                  </a:ext>
                </a:extLst>
              </p:cNvPr>
              <p:cNvSpPr/>
              <p:nvPr/>
            </p:nvSpPr>
            <p:spPr>
              <a:xfrm>
                <a:off x="7511909" y="260828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7017C92E-9480-84B8-17C2-BA58D177B5AE}"/>
                  </a:ext>
                </a:extLst>
              </p:cNvPr>
              <p:cNvSpPr/>
              <p:nvPr/>
            </p:nvSpPr>
            <p:spPr>
              <a:xfrm>
                <a:off x="6494439" y="2917298"/>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37786AF0-0D48-46AB-3086-051D746065AD}"/>
                  </a:ext>
                </a:extLst>
              </p:cNvPr>
              <p:cNvSpPr/>
              <p:nvPr/>
            </p:nvSpPr>
            <p:spPr>
              <a:xfrm>
                <a:off x="7766275" y="2601892"/>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325" name="Content Placeholder 9">
                <a:extLst>
                  <a:ext uri="{FF2B5EF4-FFF2-40B4-BE49-F238E27FC236}">
                    <a16:creationId xmlns:a16="http://schemas.microsoft.com/office/drawing/2014/main" id="{0558A465-A9A2-9BB2-7D37-1DE1FCEDB4B9}"/>
                  </a:ext>
                </a:extLst>
              </p:cNvPr>
              <p:cNvGrpSpPr/>
              <p:nvPr/>
            </p:nvGrpSpPr>
            <p:grpSpPr>
              <a:xfrm>
                <a:off x="6582956" y="2347223"/>
                <a:ext cx="1095420" cy="70187"/>
                <a:chOff x="6582956" y="2347223"/>
                <a:chExt cx="1095420" cy="70187"/>
              </a:xfrm>
              <a:solidFill>
                <a:srgbClr val="262626"/>
              </a:solidFill>
            </p:grpSpPr>
            <p:sp>
              <p:nvSpPr>
                <p:cNvPr id="326" name="Freeform: Shape 325">
                  <a:extLst>
                    <a:ext uri="{FF2B5EF4-FFF2-40B4-BE49-F238E27FC236}">
                      <a16:creationId xmlns:a16="http://schemas.microsoft.com/office/drawing/2014/main" id="{FA4FE5FB-8F8C-1804-38C2-B0EECDBDD9B2}"/>
                    </a:ext>
                  </a:extLst>
                </p:cNvPr>
                <p:cNvSpPr/>
                <p:nvPr/>
              </p:nvSpPr>
              <p:spPr>
                <a:xfrm flipV="1">
                  <a:off x="6582956" y="2347223"/>
                  <a:ext cx="6515" cy="55105"/>
                </a:xfrm>
                <a:custGeom>
                  <a:avLst/>
                  <a:gdLst>
                    <a:gd name="connsiteX0" fmla="*/ -144 w 6515"/>
                    <a:gd name="connsiteY0" fmla="*/ 37305 h 55105"/>
                    <a:gd name="connsiteX1" fmla="*/ 6372 w 6515"/>
                    <a:gd name="connsiteY1" fmla="*/ 37305 h 55105"/>
                    <a:gd name="connsiteX2" fmla="*/ 6372 w 6515"/>
                    <a:gd name="connsiteY2" fmla="*/ -2356 h 55105"/>
                    <a:gd name="connsiteX3" fmla="*/ -144 w 6515"/>
                    <a:gd name="connsiteY3" fmla="*/ -2356 h 55105"/>
                    <a:gd name="connsiteX4" fmla="*/ -144 w 6515"/>
                    <a:gd name="connsiteY4" fmla="*/ 37305 h 55105"/>
                    <a:gd name="connsiteX5" fmla="*/ -144 w 6515"/>
                    <a:gd name="connsiteY5" fmla="*/ 52750 h 55105"/>
                    <a:gd name="connsiteX6" fmla="*/ 6372 w 6515"/>
                    <a:gd name="connsiteY6" fmla="*/ 52750 h 55105"/>
                    <a:gd name="connsiteX7" fmla="*/ 6372 w 6515"/>
                    <a:gd name="connsiteY7" fmla="*/ 44489 h 55105"/>
                    <a:gd name="connsiteX8" fmla="*/ -144 w 6515"/>
                    <a:gd name="connsiteY8" fmla="*/ 44489 h 55105"/>
                    <a:gd name="connsiteX9" fmla="*/ -14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44" y="37305"/>
                      </a:moveTo>
                      <a:lnTo>
                        <a:pt x="6372" y="37305"/>
                      </a:lnTo>
                      <a:lnTo>
                        <a:pt x="6372" y="-2356"/>
                      </a:lnTo>
                      <a:lnTo>
                        <a:pt x="-144" y="-2356"/>
                      </a:lnTo>
                      <a:lnTo>
                        <a:pt x="-144" y="37305"/>
                      </a:lnTo>
                      <a:close/>
                      <a:moveTo>
                        <a:pt x="-144" y="52750"/>
                      </a:moveTo>
                      <a:lnTo>
                        <a:pt x="6372" y="52750"/>
                      </a:lnTo>
                      <a:lnTo>
                        <a:pt x="6372" y="44489"/>
                      </a:lnTo>
                      <a:lnTo>
                        <a:pt x="-144" y="44489"/>
                      </a:lnTo>
                      <a:lnTo>
                        <a:pt x="-144" y="52750"/>
                      </a:lnTo>
                      <a:close/>
                    </a:path>
                  </a:pathLst>
                </a:custGeom>
                <a:solidFill>
                  <a:srgbClr val="262626"/>
                </a:solidFill>
                <a:ln w="11"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00632D64-29A7-549E-9640-246C78CB126F}"/>
                    </a:ext>
                  </a:extLst>
                </p:cNvPr>
                <p:cNvSpPr/>
                <p:nvPr/>
              </p:nvSpPr>
              <p:spPr>
                <a:xfrm flipV="1">
                  <a:off x="6602856" y="2361716"/>
                  <a:ext cx="33224" cy="40612"/>
                </a:xfrm>
                <a:custGeom>
                  <a:avLst/>
                  <a:gdLst>
                    <a:gd name="connsiteX0" fmla="*/ 31929 w 33224"/>
                    <a:gd name="connsiteY0" fmla="*/ 22229 h 40612"/>
                    <a:gd name="connsiteX1" fmla="*/ 31929 w 33224"/>
                    <a:gd name="connsiteY1" fmla="*/ -1715 h 40612"/>
                    <a:gd name="connsiteX2" fmla="*/ 25413 w 33224"/>
                    <a:gd name="connsiteY2" fmla="*/ -1715 h 40612"/>
                    <a:gd name="connsiteX3" fmla="*/ 25413 w 33224"/>
                    <a:gd name="connsiteY3" fmla="*/ 22013 h 40612"/>
                    <a:gd name="connsiteX4" fmla="*/ 23215 w 33224"/>
                    <a:gd name="connsiteY4" fmla="*/ 30433 h 40612"/>
                    <a:gd name="connsiteX5" fmla="*/ 16631 w 33224"/>
                    <a:gd name="connsiteY5" fmla="*/ 33232 h 40612"/>
                    <a:gd name="connsiteX6" fmla="*/ 8303 w 33224"/>
                    <a:gd name="connsiteY6" fmla="*/ 29866 h 40612"/>
                    <a:gd name="connsiteX7" fmla="*/ 5255 w 33224"/>
                    <a:gd name="connsiteY7" fmla="*/ 20699 h 40612"/>
                    <a:gd name="connsiteX8" fmla="*/ 5255 w 33224"/>
                    <a:gd name="connsiteY8" fmla="*/ -1715 h 40612"/>
                    <a:gd name="connsiteX9" fmla="*/ -1295 w 33224"/>
                    <a:gd name="connsiteY9" fmla="*/ -1715 h 40612"/>
                    <a:gd name="connsiteX10" fmla="*/ -1295 w 33224"/>
                    <a:gd name="connsiteY10" fmla="*/ 37946 h 40612"/>
                    <a:gd name="connsiteX11" fmla="*/ 5255 w 33224"/>
                    <a:gd name="connsiteY11" fmla="*/ 37946 h 40612"/>
                    <a:gd name="connsiteX12" fmla="*/ 5255 w 33224"/>
                    <a:gd name="connsiteY12" fmla="*/ 31781 h 40612"/>
                    <a:gd name="connsiteX13" fmla="*/ 10762 w 33224"/>
                    <a:gd name="connsiteY13" fmla="*/ 37130 h 40612"/>
                    <a:gd name="connsiteX14" fmla="*/ 18082 w 33224"/>
                    <a:gd name="connsiteY14" fmla="*/ 38898 h 40612"/>
                    <a:gd name="connsiteX15" fmla="*/ 28416 w 33224"/>
                    <a:gd name="connsiteY15" fmla="*/ 34671 h 40612"/>
                    <a:gd name="connsiteX16" fmla="*/ 3192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9" y="22229"/>
                      </a:moveTo>
                      <a:lnTo>
                        <a:pt x="31929" y="-1715"/>
                      </a:lnTo>
                      <a:lnTo>
                        <a:pt x="25413" y="-1715"/>
                      </a:lnTo>
                      <a:lnTo>
                        <a:pt x="25413" y="22013"/>
                      </a:lnTo>
                      <a:cubicBezTo>
                        <a:pt x="25413" y="25768"/>
                        <a:pt x="24681" y="28574"/>
                        <a:pt x="23215" y="30433"/>
                      </a:cubicBezTo>
                      <a:cubicBezTo>
                        <a:pt x="21750" y="32299"/>
                        <a:pt x="19555" y="33232"/>
                        <a:pt x="16631" y="33232"/>
                      </a:cubicBezTo>
                      <a:cubicBezTo>
                        <a:pt x="13111" y="33232"/>
                        <a:pt x="10335" y="32110"/>
                        <a:pt x="8303" y="29866"/>
                      </a:cubicBezTo>
                      <a:cubicBezTo>
                        <a:pt x="6271" y="27630"/>
                        <a:pt x="5255" y="24574"/>
                        <a:pt x="5255" y="20699"/>
                      </a:cubicBezTo>
                      <a:lnTo>
                        <a:pt x="5255" y="-1715"/>
                      </a:lnTo>
                      <a:lnTo>
                        <a:pt x="-1295" y="-1715"/>
                      </a:lnTo>
                      <a:lnTo>
                        <a:pt x="-1295" y="37946"/>
                      </a:lnTo>
                      <a:lnTo>
                        <a:pt x="5255" y="37946"/>
                      </a:lnTo>
                      <a:lnTo>
                        <a:pt x="5255" y="31781"/>
                      </a:lnTo>
                      <a:cubicBezTo>
                        <a:pt x="6818" y="34169"/>
                        <a:pt x="8654" y="35951"/>
                        <a:pt x="10762" y="37130"/>
                      </a:cubicBezTo>
                      <a:cubicBezTo>
                        <a:pt x="12877" y="38308"/>
                        <a:pt x="15317" y="38898"/>
                        <a:pt x="18082" y="38898"/>
                      </a:cubicBezTo>
                      <a:cubicBezTo>
                        <a:pt x="22637" y="38898"/>
                        <a:pt x="26082" y="37489"/>
                        <a:pt x="28416" y="34671"/>
                      </a:cubicBezTo>
                      <a:cubicBezTo>
                        <a:pt x="30758" y="31853"/>
                        <a:pt x="31929" y="27706"/>
                        <a:pt x="31929" y="22229"/>
                      </a:cubicBezTo>
                      <a:close/>
                    </a:path>
                  </a:pathLst>
                </a:custGeom>
                <a:solidFill>
                  <a:srgbClr val="262626"/>
                </a:solidFill>
                <a:ln w="11" cap="flat">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D71DCF2D-ED4E-CF9A-FB52-7E179517F366}"/>
                    </a:ext>
                  </a:extLst>
                </p:cNvPr>
                <p:cNvSpPr/>
                <p:nvPr/>
              </p:nvSpPr>
              <p:spPr>
                <a:xfrm flipV="1">
                  <a:off x="6644185" y="2351405"/>
                  <a:ext cx="24748" cy="50924"/>
                </a:xfrm>
                <a:custGeom>
                  <a:avLst/>
                  <a:gdLst>
                    <a:gd name="connsiteX0" fmla="*/ 10826 w 24748"/>
                    <a:gd name="connsiteY0" fmla="*/ 48753 h 50924"/>
                    <a:gd name="connsiteX1" fmla="*/ 10826 w 24748"/>
                    <a:gd name="connsiteY1" fmla="*/ 37490 h 50924"/>
                    <a:gd name="connsiteX2" fmla="*/ 24242 w 24748"/>
                    <a:gd name="connsiteY2" fmla="*/ 37490 h 50924"/>
                    <a:gd name="connsiteX3" fmla="*/ 24242 w 24748"/>
                    <a:gd name="connsiteY3" fmla="*/ 32425 h 50924"/>
                    <a:gd name="connsiteX4" fmla="*/ 10826 w 24748"/>
                    <a:gd name="connsiteY4" fmla="*/ 32425 h 50924"/>
                    <a:gd name="connsiteX5" fmla="*/ 10826 w 24748"/>
                    <a:gd name="connsiteY5" fmla="*/ 10895 h 50924"/>
                    <a:gd name="connsiteX6" fmla="*/ 12151 w 24748"/>
                    <a:gd name="connsiteY6" fmla="*/ 4662 h 50924"/>
                    <a:gd name="connsiteX7" fmla="*/ 17557 w 24748"/>
                    <a:gd name="connsiteY7" fmla="*/ 3280 h 50924"/>
                    <a:gd name="connsiteX8" fmla="*/ 24242 w 24748"/>
                    <a:gd name="connsiteY8" fmla="*/ 3280 h 50924"/>
                    <a:gd name="connsiteX9" fmla="*/ 24242 w 24748"/>
                    <a:gd name="connsiteY9" fmla="*/ -2171 h 50924"/>
                    <a:gd name="connsiteX10" fmla="*/ 17557 w 24748"/>
                    <a:gd name="connsiteY10" fmla="*/ -2171 h 50924"/>
                    <a:gd name="connsiteX11" fmla="*/ 7143 w 24748"/>
                    <a:gd name="connsiteY11" fmla="*/ 639 h 50924"/>
                    <a:gd name="connsiteX12" fmla="*/ 4276 w 24748"/>
                    <a:gd name="connsiteY12" fmla="*/ 10895 h 50924"/>
                    <a:gd name="connsiteX13" fmla="*/ 4276 w 24748"/>
                    <a:gd name="connsiteY13" fmla="*/ 32425 h 50924"/>
                    <a:gd name="connsiteX14" fmla="*/ -506 w 24748"/>
                    <a:gd name="connsiteY14" fmla="*/ 32425 h 50924"/>
                    <a:gd name="connsiteX15" fmla="*/ -506 w 24748"/>
                    <a:gd name="connsiteY15" fmla="*/ 37490 h 50924"/>
                    <a:gd name="connsiteX16" fmla="*/ 4276 w 24748"/>
                    <a:gd name="connsiteY16" fmla="*/ 37490 h 50924"/>
                    <a:gd name="connsiteX17" fmla="*/ 4276 w 24748"/>
                    <a:gd name="connsiteY17" fmla="*/ 48753 h 50924"/>
                    <a:gd name="connsiteX18" fmla="*/ 10826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26" y="48753"/>
                      </a:moveTo>
                      <a:lnTo>
                        <a:pt x="10826" y="37490"/>
                      </a:lnTo>
                      <a:lnTo>
                        <a:pt x="24242" y="37490"/>
                      </a:lnTo>
                      <a:lnTo>
                        <a:pt x="24242" y="32425"/>
                      </a:lnTo>
                      <a:lnTo>
                        <a:pt x="10826" y="32425"/>
                      </a:lnTo>
                      <a:lnTo>
                        <a:pt x="10826" y="10895"/>
                      </a:lnTo>
                      <a:cubicBezTo>
                        <a:pt x="10826" y="7661"/>
                        <a:pt x="11268" y="5584"/>
                        <a:pt x="12151" y="4662"/>
                      </a:cubicBezTo>
                      <a:cubicBezTo>
                        <a:pt x="13035" y="3741"/>
                        <a:pt x="14837" y="3280"/>
                        <a:pt x="17557" y="3280"/>
                      </a:cubicBezTo>
                      <a:lnTo>
                        <a:pt x="24242" y="3280"/>
                      </a:lnTo>
                      <a:lnTo>
                        <a:pt x="24242" y="-2171"/>
                      </a:lnTo>
                      <a:lnTo>
                        <a:pt x="17557" y="-2171"/>
                      </a:lnTo>
                      <a:cubicBezTo>
                        <a:pt x="12525" y="-2171"/>
                        <a:pt x="9054" y="-1234"/>
                        <a:pt x="7143" y="639"/>
                      </a:cubicBezTo>
                      <a:cubicBezTo>
                        <a:pt x="5232" y="2520"/>
                        <a:pt x="4276" y="5939"/>
                        <a:pt x="4276" y="10895"/>
                      </a:cubicBezTo>
                      <a:lnTo>
                        <a:pt x="4276" y="32425"/>
                      </a:lnTo>
                      <a:lnTo>
                        <a:pt x="-506" y="32425"/>
                      </a:lnTo>
                      <a:lnTo>
                        <a:pt x="-506" y="37490"/>
                      </a:lnTo>
                      <a:lnTo>
                        <a:pt x="4276" y="37490"/>
                      </a:lnTo>
                      <a:lnTo>
                        <a:pt x="4276" y="48753"/>
                      </a:lnTo>
                      <a:lnTo>
                        <a:pt x="10826" y="48753"/>
                      </a:lnTo>
                      <a:close/>
                    </a:path>
                  </a:pathLst>
                </a:custGeom>
                <a:solidFill>
                  <a:srgbClr val="262626"/>
                </a:solidFill>
                <a:ln w="11"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27232BCE-C64A-C719-9BBB-2E6873FB9E8B}"/>
                    </a:ext>
                  </a:extLst>
                </p:cNvPr>
                <p:cNvSpPr/>
                <p:nvPr/>
              </p:nvSpPr>
              <p:spPr>
                <a:xfrm flipV="1">
                  <a:off x="6674671" y="2361716"/>
                  <a:ext cx="36759" cy="41643"/>
                </a:xfrm>
                <a:custGeom>
                  <a:avLst/>
                  <a:gdLst>
                    <a:gd name="connsiteX0" fmla="*/ 35549 w 36759"/>
                    <a:gd name="connsiteY0" fmla="*/ 20824 h 41643"/>
                    <a:gd name="connsiteX1" fmla="*/ 35549 w 36759"/>
                    <a:gd name="connsiteY1" fmla="*/ 17640 h 41643"/>
                    <a:gd name="connsiteX2" fmla="*/ 5588 w 36759"/>
                    <a:gd name="connsiteY2" fmla="*/ 17640 h 41643"/>
                    <a:gd name="connsiteX3" fmla="*/ 9645 w 36759"/>
                    <a:gd name="connsiteY3" fmla="*/ 7385 h 41643"/>
                    <a:gd name="connsiteX4" fmla="*/ 19753 w 36759"/>
                    <a:gd name="connsiteY4" fmla="*/ 3860 h 41643"/>
                    <a:gd name="connsiteX5" fmla="*/ 27027 w 36759"/>
                    <a:gd name="connsiteY5" fmla="*/ 4778 h 41643"/>
                    <a:gd name="connsiteX6" fmla="*/ 34030 w 36759"/>
                    <a:gd name="connsiteY6" fmla="*/ 7543 h 41643"/>
                    <a:gd name="connsiteX7" fmla="*/ 34030 w 36759"/>
                    <a:gd name="connsiteY7" fmla="*/ 1379 h 41643"/>
                    <a:gd name="connsiteX8" fmla="*/ 26835 w 36759"/>
                    <a:gd name="connsiteY8" fmla="*/ -887 h 41643"/>
                    <a:gd name="connsiteX9" fmla="*/ 19367 w 36759"/>
                    <a:gd name="connsiteY9" fmla="*/ -1669 h 41643"/>
                    <a:gd name="connsiteX10" fmla="*/ 4330 w 36759"/>
                    <a:gd name="connsiteY10" fmla="*/ 3849 h 41643"/>
                    <a:gd name="connsiteX11" fmla="*/ -1211 w 36759"/>
                    <a:gd name="connsiteY11" fmla="*/ 18807 h 41643"/>
                    <a:gd name="connsiteX12" fmla="*/ 4047 w 36759"/>
                    <a:gd name="connsiteY12" fmla="*/ 34252 h 41643"/>
                    <a:gd name="connsiteX13" fmla="*/ 18234 w 36759"/>
                    <a:gd name="connsiteY13" fmla="*/ 39974 h 41643"/>
                    <a:gd name="connsiteX14" fmla="*/ 30891 w 36759"/>
                    <a:gd name="connsiteY14" fmla="*/ 34818 h 41643"/>
                    <a:gd name="connsiteX15" fmla="*/ 35549 w 36759"/>
                    <a:gd name="connsiteY15" fmla="*/ 20824 h 41643"/>
                    <a:gd name="connsiteX16" fmla="*/ 29033 w 36759"/>
                    <a:gd name="connsiteY16" fmla="*/ 22739 h 41643"/>
                    <a:gd name="connsiteX17" fmla="*/ 26042 w 36759"/>
                    <a:gd name="connsiteY17" fmla="*/ 31260 h 41643"/>
                    <a:gd name="connsiteX18" fmla="*/ 18302 w 36759"/>
                    <a:gd name="connsiteY18" fmla="*/ 34456 h 41643"/>
                    <a:gd name="connsiteX19" fmla="*/ 9577 w 36759"/>
                    <a:gd name="connsiteY19" fmla="*/ 31374 h 41643"/>
                    <a:gd name="connsiteX20" fmla="*/ 5803 w 36759"/>
                    <a:gd name="connsiteY20" fmla="*/ 22694 h 41643"/>
                    <a:gd name="connsiteX21" fmla="*/ 29033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49" y="20824"/>
                      </a:moveTo>
                      <a:lnTo>
                        <a:pt x="35549" y="17640"/>
                      </a:lnTo>
                      <a:lnTo>
                        <a:pt x="5588" y="17640"/>
                      </a:lnTo>
                      <a:cubicBezTo>
                        <a:pt x="5875" y="13152"/>
                        <a:pt x="7227" y="9734"/>
                        <a:pt x="9645" y="7385"/>
                      </a:cubicBezTo>
                      <a:cubicBezTo>
                        <a:pt x="12062" y="5035"/>
                        <a:pt x="15431" y="3860"/>
                        <a:pt x="19753" y="3860"/>
                      </a:cubicBezTo>
                      <a:cubicBezTo>
                        <a:pt x="22253" y="3860"/>
                        <a:pt x="24678" y="4166"/>
                        <a:pt x="27027" y="4778"/>
                      </a:cubicBezTo>
                      <a:cubicBezTo>
                        <a:pt x="29377" y="5390"/>
                        <a:pt x="31711" y="6312"/>
                        <a:pt x="34030" y="7543"/>
                      </a:cubicBezTo>
                      <a:lnTo>
                        <a:pt x="34030" y="1379"/>
                      </a:lnTo>
                      <a:cubicBezTo>
                        <a:pt x="31688" y="389"/>
                        <a:pt x="29290" y="-366"/>
                        <a:pt x="26835" y="-887"/>
                      </a:cubicBezTo>
                      <a:cubicBezTo>
                        <a:pt x="24380" y="-1409"/>
                        <a:pt x="21890" y="-1669"/>
                        <a:pt x="19367" y="-1669"/>
                      </a:cubicBezTo>
                      <a:cubicBezTo>
                        <a:pt x="13037" y="-1669"/>
                        <a:pt x="8024" y="170"/>
                        <a:pt x="4330" y="3849"/>
                      </a:cubicBezTo>
                      <a:cubicBezTo>
                        <a:pt x="636" y="7536"/>
                        <a:pt x="-1211" y="12522"/>
                        <a:pt x="-1211" y="18807"/>
                      </a:cubicBezTo>
                      <a:cubicBezTo>
                        <a:pt x="-1211" y="25296"/>
                        <a:pt x="542" y="30444"/>
                        <a:pt x="4047" y="34252"/>
                      </a:cubicBezTo>
                      <a:cubicBezTo>
                        <a:pt x="7552" y="38067"/>
                        <a:pt x="12281" y="39974"/>
                        <a:pt x="18234" y="39974"/>
                      </a:cubicBezTo>
                      <a:cubicBezTo>
                        <a:pt x="23568" y="39974"/>
                        <a:pt x="27787" y="38256"/>
                        <a:pt x="30891" y="34818"/>
                      </a:cubicBezTo>
                      <a:cubicBezTo>
                        <a:pt x="33996" y="31389"/>
                        <a:pt x="35549" y="26724"/>
                        <a:pt x="35549" y="20824"/>
                      </a:cubicBezTo>
                      <a:close/>
                      <a:moveTo>
                        <a:pt x="29033" y="22739"/>
                      </a:moveTo>
                      <a:cubicBezTo>
                        <a:pt x="28988" y="26297"/>
                        <a:pt x="27991" y="29138"/>
                        <a:pt x="26042" y="31260"/>
                      </a:cubicBezTo>
                      <a:cubicBezTo>
                        <a:pt x="24093" y="33391"/>
                        <a:pt x="21513" y="34456"/>
                        <a:pt x="18302" y="34456"/>
                      </a:cubicBezTo>
                      <a:cubicBezTo>
                        <a:pt x="14668" y="34456"/>
                        <a:pt x="11760" y="33428"/>
                        <a:pt x="9577" y="31374"/>
                      </a:cubicBezTo>
                      <a:cubicBezTo>
                        <a:pt x="7393" y="29319"/>
                        <a:pt x="6136" y="26425"/>
                        <a:pt x="5803" y="22694"/>
                      </a:cubicBezTo>
                      <a:lnTo>
                        <a:pt x="29033" y="22739"/>
                      </a:lnTo>
                      <a:close/>
                    </a:path>
                  </a:pathLst>
                </a:custGeom>
                <a:solidFill>
                  <a:srgbClr val="262626"/>
                </a:solidFill>
                <a:ln w="11" cap="flat">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F49CBA44-E67B-5F88-FFAD-FFCC18505BA4}"/>
                    </a:ext>
                  </a:extLst>
                </p:cNvPr>
                <p:cNvSpPr/>
                <p:nvPr/>
              </p:nvSpPr>
              <p:spPr>
                <a:xfrm flipV="1">
                  <a:off x="6721874" y="2361716"/>
                  <a:ext cx="33224" cy="40612"/>
                </a:xfrm>
                <a:custGeom>
                  <a:avLst/>
                  <a:gdLst>
                    <a:gd name="connsiteX0" fmla="*/ 31949 w 33224"/>
                    <a:gd name="connsiteY0" fmla="*/ 22229 h 40612"/>
                    <a:gd name="connsiteX1" fmla="*/ 31949 w 33224"/>
                    <a:gd name="connsiteY1" fmla="*/ -1715 h 40612"/>
                    <a:gd name="connsiteX2" fmla="*/ 25433 w 33224"/>
                    <a:gd name="connsiteY2" fmla="*/ -1715 h 40612"/>
                    <a:gd name="connsiteX3" fmla="*/ 25433 w 33224"/>
                    <a:gd name="connsiteY3" fmla="*/ 22013 h 40612"/>
                    <a:gd name="connsiteX4" fmla="*/ 23235 w 33224"/>
                    <a:gd name="connsiteY4" fmla="*/ 30433 h 40612"/>
                    <a:gd name="connsiteX5" fmla="*/ 16651 w 33224"/>
                    <a:gd name="connsiteY5" fmla="*/ 33232 h 40612"/>
                    <a:gd name="connsiteX6" fmla="*/ 8322 w 33224"/>
                    <a:gd name="connsiteY6" fmla="*/ 29866 h 40612"/>
                    <a:gd name="connsiteX7" fmla="*/ 5274 w 33224"/>
                    <a:gd name="connsiteY7" fmla="*/ 20699 h 40612"/>
                    <a:gd name="connsiteX8" fmla="*/ 5274 w 33224"/>
                    <a:gd name="connsiteY8" fmla="*/ -1715 h 40612"/>
                    <a:gd name="connsiteX9" fmla="*/ -1275 w 33224"/>
                    <a:gd name="connsiteY9" fmla="*/ -1715 h 40612"/>
                    <a:gd name="connsiteX10" fmla="*/ -1275 w 33224"/>
                    <a:gd name="connsiteY10" fmla="*/ 37946 h 40612"/>
                    <a:gd name="connsiteX11" fmla="*/ 5274 w 33224"/>
                    <a:gd name="connsiteY11" fmla="*/ 37946 h 40612"/>
                    <a:gd name="connsiteX12" fmla="*/ 5274 w 33224"/>
                    <a:gd name="connsiteY12" fmla="*/ 31781 h 40612"/>
                    <a:gd name="connsiteX13" fmla="*/ 10781 w 33224"/>
                    <a:gd name="connsiteY13" fmla="*/ 37130 h 40612"/>
                    <a:gd name="connsiteX14" fmla="*/ 18102 w 33224"/>
                    <a:gd name="connsiteY14" fmla="*/ 38898 h 40612"/>
                    <a:gd name="connsiteX15" fmla="*/ 28436 w 33224"/>
                    <a:gd name="connsiteY15" fmla="*/ 34671 h 40612"/>
                    <a:gd name="connsiteX16" fmla="*/ 3194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49" y="22229"/>
                      </a:moveTo>
                      <a:lnTo>
                        <a:pt x="31949" y="-1715"/>
                      </a:lnTo>
                      <a:lnTo>
                        <a:pt x="25433" y="-1715"/>
                      </a:lnTo>
                      <a:lnTo>
                        <a:pt x="25433" y="22013"/>
                      </a:lnTo>
                      <a:cubicBezTo>
                        <a:pt x="25433" y="25768"/>
                        <a:pt x="24700" y="28574"/>
                        <a:pt x="23235" y="30433"/>
                      </a:cubicBezTo>
                      <a:cubicBezTo>
                        <a:pt x="21769" y="32299"/>
                        <a:pt x="19575" y="33232"/>
                        <a:pt x="16651" y="33232"/>
                      </a:cubicBezTo>
                      <a:cubicBezTo>
                        <a:pt x="13131" y="33232"/>
                        <a:pt x="10355" y="32110"/>
                        <a:pt x="8322" y="29866"/>
                      </a:cubicBezTo>
                      <a:cubicBezTo>
                        <a:pt x="6290" y="27630"/>
                        <a:pt x="5274" y="24574"/>
                        <a:pt x="5274" y="20699"/>
                      </a:cubicBezTo>
                      <a:lnTo>
                        <a:pt x="5274" y="-1715"/>
                      </a:lnTo>
                      <a:lnTo>
                        <a:pt x="-1275" y="-1715"/>
                      </a:lnTo>
                      <a:lnTo>
                        <a:pt x="-1275" y="37946"/>
                      </a:lnTo>
                      <a:lnTo>
                        <a:pt x="5274" y="37946"/>
                      </a:lnTo>
                      <a:lnTo>
                        <a:pt x="5274" y="31781"/>
                      </a:lnTo>
                      <a:cubicBezTo>
                        <a:pt x="6838" y="34169"/>
                        <a:pt x="8674" y="35951"/>
                        <a:pt x="10781" y="37130"/>
                      </a:cubicBezTo>
                      <a:cubicBezTo>
                        <a:pt x="12897" y="38308"/>
                        <a:pt x="15337" y="38898"/>
                        <a:pt x="18102" y="38898"/>
                      </a:cubicBezTo>
                      <a:cubicBezTo>
                        <a:pt x="22657" y="38898"/>
                        <a:pt x="26102" y="37489"/>
                        <a:pt x="28436" y="34671"/>
                      </a:cubicBezTo>
                      <a:cubicBezTo>
                        <a:pt x="30778" y="31853"/>
                        <a:pt x="31949" y="27706"/>
                        <a:pt x="31949" y="22229"/>
                      </a:cubicBezTo>
                      <a:close/>
                    </a:path>
                  </a:pathLst>
                </a:custGeom>
                <a:solidFill>
                  <a:srgbClr val="262626"/>
                </a:solidFill>
                <a:ln w="11"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E8DC90BE-4158-EC2D-C4C3-92F700C4E7B8}"/>
                    </a:ext>
                  </a:extLst>
                </p:cNvPr>
                <p:cNvSpPr/>
                <p:nvPr/>
              </p:nvSpPr>
              <p:spPr>
                <a:xfrm flipV="1">
                  <a:off x="6765185" y="2361716"/>
                  <a:ext cx="30312" cy="41643"/>
                </a:xfrm>
                <a:custGeom>
                  <a:avLst/>
                  <a:gdLst>
                    <a:gd name="connsiteX0" fmla="*/ 27276 w 30312"/>
                    <a:gd name="connsiteY0" fmla="*/ 37855 h 41643"/>
                    <a:gd name="connsiteX1" fmla="*/ 27276 w 30312"/>
                    <a:gd name="connsiteY1" fmla="*/ 31691 h 41643"/>
                    <a:gd name="connsiteX2" fmla="*/ 21542 w 30312"/>
                    <a:gd name="connsiteY2" fmla="*/ 33810 h 41643"/>
                    <a:gd name="connsiteX3" fmla="*/ 15377 w 30312"/>
                    <a:gd name="connsiteY3" fmla="*/ 34524 h 41643"/>
                    <a:gd name="connsiteX4" fmla="*/ 8103 w 30312"/>
                    <a:gd name="connsiteY4" fmla="*/ 33039 h 41643"/>
                    <a:gd name="connsiteX5" fmla="*/ 5678 w 30312"/>
                    <a:gd name="connsiteY5" fmla="*/ 28575 h 41643"/>
                    <a:gd name="connsiteX6" fmla="*/ 7411 w 30312"/>
                    <a:gd name="connsiteY6" fmla="*/ 25017 h 41643"/>
                    <a:gd name="connsiteX7" fmla="*/ 14392 w 30312"/>
                    <a:gd name="connsiteY7" fmla="*/ 22558 h 41643"/>
                    <a:gd name="connsiteX8" fmla="*/ 16624 w 30312"/>
                    <a:gd name="connsiteY8" fmla="*/ 22059 h 41643"/>
                    <a:gd name="connsiteX9" fmla="*/ 26482 w 30312"/>
                    <a:gd name="connsiteY9" fmla="*/ 17866 h 41643"/>
                    <a:gd name="connsiteX10" fmla="*/ 29406 w 30312"/>
                    <a:gd name="connsiteY10" fmla="*/ 10308 h 41643"/>
                    <a:gd name="connsiteX11" fmla="*/ 25032 w 30312"/>
                    <a:gd name="connsiteY11" fmla="*/ 1549 h 41643"/>
                    <a:gd name="connsiteX12" fmla="*/ 13009 w 30312"/>
                    <a:gd name="connsiteY12" fmla="*/ -1669 h 41643"/>
                    <a:gd name="connsiteX13" fmla="*/ 6369 w 30312"/>
                    <a:gd name="connsiteY13" fmla="*/ -1046 h 41643"/>
                    <a:gd name="connsiteX14" fmla="*/ -906 w 30312"/>
                    <a:gd name="connsiteY14" fmla="*/ 812 h 41643"/>
                    <a:gd name="connsiteX15" fmla="*/ -906 w 30312"/>
                    <a:gd name="connsiteY15" fmla="*/ 7543 h 41643"/>
                    <a:gd name="connsiteX16" fmla="*/ 6210 w 30312"/>
                    <a:gd name="connsiteY16" fmla="*/ 4722 h 41643"/>
                    <a:gd name="connsiteX17" fmla="*/ 13156 w 30312"/>
                    <a:gd name="connsiteY17" fmla="*/ 3792 h 41643"/>
                    <a:gd name="connsiteX18" fmla="*/ 20227 w 30312"/>
                    <a:gd name="connsiteY18" fmla="*/ 5368 h 41643"/>
                    <a:gd name="connsiteX19" fmla="*/ 22709 w 30312"/>
                    <a:gd name="connsiteY19" fmla="*/ 9810 h 41643"/>
                    <a:gd name="connsiteX20" fmla="*/ 20919 w 30312"/>
                    <a:gd name="connsiteY20" fmla="*/ 13878 h 41643"/>
                    <a:gd name="connsiteX21" fmla="*/ 13077 w 30312"/>
                    <a:gd name="connsiteY21" fmla="*/ 16609 h 41643"/>
                    <a:gd name="connsiteX22" fmla="*/ 10811 w 30312"/>
                    <a:gd name="connsiteY22" fmla="*/ 17141 h 41643"/>
                    <a:gd name="connsiteX23" fmla="*/ 2063 w 30312"/>
                    <a:gd name="connsiteY23" fmla="*/ 21051 h 41643"/>
                    <a:gd name="connsiteX24" fmla="*/ -623 w 30312"/>
                    <a:gd name="connsiteY24" fmla="*/ 28291 h 41643"/>
                    <a:gd name="connsiteX25" fmla="*/ 3343 w 30312"/>
                    <a:gd name="connsiteY25" fmla="*/ 36926 h 41643"/>
                    <a:gd name="connsiteX26" fmla="*/ 14607 w 30312"/>
                    <a:gd name="connsiteY26" fmla="*/ 39974 h 41643"/>
                    <a:gd name="connsiteX27" fmla="*/ 21395 w 30312"/>
                    <a:gd name="connsiteY27" fmla="*/ 39442 h 41643"/>
                    <a:gd name="connsiteX28" fmla="*/ 27276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76" y="37855"/>
                      </a:moveTo>
                      <a:lnTo>
                        <a:pt x="27276" y="31691"/>
                      </a:lnTo>
                      <a:cubicBezTo>
                        <a:pt x="25440" y="32635"/>
                        <a:pt x="23529" y="33342"/>
                        <a:pt x="21542" y="33810"/>
                      </a:cubicBezTo>
                      <a:cubicBezTo>
                        <a:pt x="19563" y="34286"/>
                        <a:pt x="17508" y="34524"/>
                        <a:pt x="15377" y="34524"/>
                      </a:cubicBezTo>
                      <a:cubicBezTo>
                        <a:pt x="12144" y="34524"/>
                        <a:pt x="9719" y="34029"/>
                        <a:pt x="8103" y="33039"/>
                      </a:cubicBezTo>
                      <a:cubicBezTo>
                        <a:pt x="6486" y="32050"/>
                        <a:pt x="5678" y="30561"/>
                        <a:pt x="5678" y="28575"/>
                      </a:cubicBezTo>
                      <a:cubicBezTo>
                        <a:pt x="5678" y="27064"/>
                        <a:pt x="6256" y="25878"/>
                        <a:pt x="7411" y="25017"/>
                      </a:cubicBezTo>
                      <a:cubicBezTo>
                        <a:pt x="8567" y="24155"/>
                        <a:pt x="10894" y="23336"/>
                        <a:pt x="14392" y="22558"/>
                      </a:cubicBezTo>
                      <a:lnTo>
                        <a:pt x="16624" y="22059"/>
                      </a:lnTo>
                      <a:cubicBezTo>
                        <a:pt x="21247" y="21069"/>
                        <a:pt x="24533" y="19672"/>
                        <a:pt x="26482" y="17866"/>
                      </a:cubicBezTo>
                      <a:cubicBezTo>
                        <a:pt x="28432" y="16061"/>
                        <a:pt x="29406" y="13541"/>
                        <a:pt x="29406" y="10308"/>
                      </a:cubicBezTo>
                      <a:cubicBezTo>
                        <a:pt x="29406" y="6622"/>
                        <a:pt x="27948" y="3702"/>
                        <a:pt x="25032" y="1549"/>
                      </a:cubicBezTo>
                      <a:cubicBezTo>
                        <a:pt x="22116" y="-597"/>
                        <a:pt x="18108" y="-1669"/>
                        <a:pt x="13009" y="-1669"/>
                      </a:cubicBezTo>
                      <a:cubicBezTo>
                        <a:pt x="10886" y="-1669"/>
                        <a:pt x="8673" y="-1462"/>
                        <a:pt x="6369" y="-1046"/>
                      </a:cubicBezTo>
                      <a:cubicBezTo>
                        <a:pt x="4065" y="-631"/>
                        <a:pt x="1640" y="-11"/>
                        <a:pt x="-906" y="812"/>
                      </a:cubicBezTo>
                      <a:lnTo>
                        <a:pt x="-906" y="7543"/>
                      </a:lnTo>
                      <a:cubicBezTo>
                        <a:pt x="1504" y="6289"/>
                        <a:pt x="3876" y="5349"/>
                        <a:pt x="6210" y="4722"/>
                      </a:cubicBezTo>
                      <a:cubicBezTo>
                        <a:pt x="8545" y="4102"/>
                        <a:pt x="10860" y="3792"/>
                        <a:pt x="13156" y="3792"/>
                      </a:cubicBezTo>
                      <a:cubicBezTo>
                        <a:pt x="16224" y="3792"/>
                        <a:pt x="18581" y="4317"/>
                        <a:pt x="20227" y="5368"/>
                      </a:cubicBezTo>
                      <a:cubicBezTo>
                        <a:pt x="21882" y="6418"/>
                        <a:pt x="22709" y="7898"/>
                        <a:pt x="22709" y="9810"/>
                      </a:cubicBezTo>
                      <a:cubicBezTo>
                        <a:pt x="22709" y="11577"/>
                        <a:pt x="22112" y="12933"/>
                        <a:pt x="20919" y="13878"/>
                      </a:cubicBezTo>
                      <a:cubicBezTo>
                        <a:pt x="19733" y="14822"/>
                        <a:pt x="17119" y="15732"/>
                        <a:pt x="13077" y="16609"/>
                      </a:cubicBezTo>
                      <a:lnTo>
                        <a:pt x="10811" y="17141"/>
                      </a:lnTo>
                      <a:cubicBezTo>
                        <a:pt x="6777" y="17987"/>
                        <a:pt x="3861" y="19290"/>
                        <a:pt x="2063" y="21051"/>
                      </a:cubicBezTo>
                      <a:cubicBezTo>
                        <a:pt x="272" y="22811"/>
                        <a:pt x="-623" y="25224"/>
                        <a:pt x="-623" y="28291"/>
                      </a:cubicBezTo>
                      <a:cubicBezTo>
                        <a:pt x="-623" y="32023"/>
                        <a:pt x="699" y="34901"/>
                        <a:pt x="3343" y="36926"/>
                      </a:cubicBezTo>
                      <a:cubicBezTo>
                        <a:pt x="5987" y="38958"/>
                        <a:pt x="9742" y="39974"/>
                        <a:pt x="14607" y="39974"/>
                      </a:cubicBezTo>
                      <a:cubicBezTo>
                        <a:pt x="17009" y="39974"/>
                        <a:pt x="19272" y="39797"/>
                        <a:pt x="21395" y="39442"/>
                      </a:cubicBezTo>
                      <a:cubicBezTo>
                        <a:pt x="23525" y="39094"/>
                        <a:pt x="25485" y="38565"/>
                        <a:pt x="27276" y="37855"/>
                      </a:cubicBezTo>
                      <a:close/>
                    </a:path>
                  </a:pathLst>
                </a:custGeom>
                <a:solidFill>
                  <a:srgbClr val="262626"/>
                </a:solidFill>
                <a:ln w="11" cap="flat">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11FADD-9F17-F282-048E-D4B34FD11804}"/>
                    </a:ext>
                  </a:extLst>
                </p:cNvPr>
                <p:cNvSpPr/>
                <p:nvPr/>
              </p:nvSpPr>
              <p:spPr>
                <a:xfrm flipV="1">
                  <a:off x="6805870" y="2347223"/>
                  <a:ext cx="6515" cy="55105"/>
                </a:xfrm>
                <a:custGeom>
                  <a:avLst/>
                  <a:gdLst>
                    <a:gd name="connsiteX0" fmla="*/ -107 w 6515"/>
                    <a:gd name="connsiteY0" fmla="*/ 37305 h 55105"/>
                    <a:gd name="connsiteX1" fmla="*/ 6408 w 6515"/>
                    <a:gd name="connsiteY1" fmla="*/ 37305 h 55105"/>
                    <a:gd name="connsiteX2" fmla="*/ 6408 w 6515"/>
                    <a:gd name="connsiteY2" fmla="*/ -2356 h 55105"/>
                    <a:gd name="connsiteX3" fmla="*/ -107 w 6515"/>
                    <a:gd name="connsiteY3" fmla="*/ -2356 h 55105"/>
                    <a:gd name="connsiteX4" fmla="*/ -107 w 6515"/>
                    <a:gd name="connsiteY4" fmla="*/ 37305 h 55105"/>
                    <a:gd name="connsiteX5" fmla="*/ -107 w 6515"/>
                    <a:gd name="connsiteY5" fmla="*/ 52750 h 55105"/>
                    <a:gd name="connsiteX6" fmla="*/ 6408 w 6515"/>
                    <a:gd name="connsiteY6" fmla="*/ 52750 h 55105"/>
                    <a:gd name="connsiteX7" fmla="*/ 6408 w 6515"/>
                    <a:gd name="connsiteY7" fmla="*/ 44489 h 55105"/>
                    <a:gd name="connsiteX8" fmla="*/ -107 w 6515"/>
                    <a:gd name="connsiteY8" fmla="*/ 44489 h 55105"/>
                    <a:gd name="connsiteX9" fmla="*/ -10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07" y="37305"/>
                      </a:moveTo>
                      <a:lnTo>
                        <a:pt x="6408" y="37305"/>
                      </a:lnTo>
                      <a:lnTo>
                        <a:pt x="6408" y="-2356"/>
                      </a:lnTo>
                      <a:lnTo>
                        <a:pt x="-107" y="-2356"/>
                      </a:lnTo>
                      <a:lnTo>
                        <a:pt x="-107" y="37305"/>
                      </a:lnTo>
                      <a:close/>
                      <a:moveTo>
                        <a:pt x="-107" y="52750"/>
                      </a:moveTo>
                      <a:lnTo>
                        <a:pt x="6408" y="52750"/>
                      </a:lnTo>
                      <a:lnTo>
                        <a:pt x="6408" y="44489"/>
                      </a:lnTo>
                      <a:lnTo>
                        <a:pt x="-107" y="44489"/>
                      </a:lnTo>
                      <a:lnTo>
                        <a:pt x="-107" y="52750"/>
                      </a:lnTo>
                      <a:close/>
                    </a:path>
                  </a:pathLst>
                </a:custGeom>
                <a:solidFill>
                  <a:srgbClr val="262626"/>
                </a:solidFill>
                <a:ln w="11"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850ACD0F-30D6-75F8-A2D4-F440AB9DAC9A}"/>
                    </a:ext>
                  </a:extLst>
                </p:cNvPr>
                <p:cNvSpPr/>
                <p:nvPr/>
              </p:nvSpPr>
              <p:spPr>
                <a:xfrm flipV="1">
                  <a:off x="6821135" y="2351405"/>
                  <a:ext cx="24748" cy="50924"/>
                </a:xfrm>
                <a:custGeom>
                  <a:avLst/>
                  <a:gdLst>
                    <a:gd name="connsiteX0" fmla="*/ 10855 w 24748"/>
                    <a:gd name="connsiteY0" fmla="*/ 48753 h 50924"/>
                    <a:gd name="connsiteX1" fmla="*/ 10855 w 24748"/>
                    <a:gd name="connsiteY1" fmla="*/ 37490 h 50924"/>
                    <a:gd name="connsiteX2" fmla="*/ 24271 w 24748"/>
                    <a:gd name="connsiteY2" fmla="*/ 37490 h 50924"/>
                    <a:gd name="connsiteX3" fmla="*/ 24271 w 24748"/>
                    <a:gd name="connsiteY3" fmla="*/ 32425 h 50924"/>
                    <a:gd name="connsiteX4" fmla="*/ 10855 w 24748"/>
                    <a:gd name="connsiteY4" fmla="*/ 32425 h 50924"/>
                    <a:gd name="connsiteX5" fmla="*/ 10855 w 24748"/>
                    <a:gd name="connsiteY5" fmla="*/ 10895 h 50924"/>
                    <a:gd name="connsiteX6" fmla="*/ 12181 w 24748"/>
                    <a:gd name="connsiteY6" fmla="*/ 4662 h 50924"/>
                    <a:gd name="connsiteX7" fmla="*/ 17586 w 24748"/>
                    <a:gd name="connsiteY7" fmla="*/ 3280 h 50924"/>
                    <a:gd name="connsiteX8" fmla="*/ 24271 w 24748"/>
                    <a:gd name="connsiteY8" fmla="*/ 3280 h 50924"/>
                    <a:gd name="connsiteX9" fmla="*/ 24271 w 24748"/>
                    <a:gd name="connsiteY9" fmla="*/ -2171 h 50924"/>
                    <a:gd name="connsiteX10" fmla="*/ 17586 w 24748"/>
                    <a:gd name="connsiteY10" fmla="*/ -2171 h 50924"/>
                    <a:gd name="connsiteX11" fmla="*/ 7172 w 24748"/>
                    <a:gd name="connsiteY11" fmla="*/ 639 h 50924"/>
                    <a:gd name="connsiteX12" fmla="*/ 4305 w 24748"/>
                    <a:gd name="connsiteY12" fmla="*/ 10895 h 50924"/>
                    <a:gd name="connsiteX13" fmla="*/ 4305 w 24748"/>
                    <a:gd name="connsiteY13" fmla="*/ 32425 h 50924"/>
                    <a:gd name="connsiteX14" fmla="*/ -477 w 24748"/>
                    <a:gd name="connsiteY14" fmla="*/ 32425 h 50924"/>
                    <a:gd name="connsiteX15" fmla="*/ -477 w 24748"/>
                    <a:gd name="connsiteY15" fmla="*/ 37490 h 50924"/>
                    <a:gd name="connsiteX16" fmla="*/ 4305 w 24748"/>
                    <a:gd name="connsiteY16" fmla="*/ 37490 h 50924"/>
                    <a:gd name="connsiteX17" fmla="*/ 4305 w 24748"/>
                    <a:gd name="connsiteY17" fmla="*/ 48753 h 50924"/>
                    <a:gd name="connsiteX18" fmla="*/ 1085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55" y="48753"/>
                      </a:moveTo>
                      <a:lnTo>
                        <a:pt x="10855" y="37490"/>
                      </a:lnTo>
                      <a:lnTo>
                        <a:pt x="24271" y="37490"/>
                      </a:lnTo>
                      <a:lnTo>
                        <a:pt x="24271" y="32425"/>
                      </a:lnTo>
                      <a:lnTo>
                        <a:pt x="10855" y="32425"/>
                      </a:lnTo>
                      <a:lnTo>
                        <a:pt x="10855" y="10895"/>
                      </a:lnTo>
                      <a:cubicBezTo>
                        <a:pt x="10855" y="7661"/>
                        <a:pt x="11297" y="5584"/>
                        <a:pt x="12181" y="4662"/>
                      </a:cubicBezTo>
                      <a:cubicBezTo>
                        <a:pt x="13065" y="3741"/>
                        <a:pt x="14866" y="3280"/>
                        <a:pt x="17586" y="3280"/>
                      </a:cubicBezTo>
                      <a:lnTo>
                        <a:pt x="24271" y="3280"/>
                      </a:lnTo>
                      <a:lnTo>
                        <a:pt x="24271" y="-2171"/>
                      </a:lnTo>
                      <a:lnTo>
                        <a:pt x="17586" y="-2171"/>
                      </a:lnTo>
                      <a:cubicBezTo>
                        <a:pt x="12555" y="-2171"/>
                        <a:pt x="9083" y="-1234"/>
                        <a:pt x="7172" y="639"/>
                      </a:cubicBezTo>
                      <a:cubicBezTo>
                        <a:pt x="5261" y="2520"/>
                        <a:pt x="4305" y="5939"/>
                        <a:pt x="4305" y="10895"/>
                      </a:cubicBezTo>
                      <a:lnTo>
                        <a:pt x="4305" y="32425"/>
                      </a:lnTo>
                      <a:lnTo>
                        <a:pt x="-477" y="32425"/>
                      </a:lnTo>
                      <a:lnTo>
                        <a:pt x="-477" y="37490"/>
                      </a:lnTo>
                      <a:lnTo>
                        <a:pt x="4305" y="37490"/>
                      </a:lnTo>
                      <a:lnTo>
                        <a:pt x="4305" y="48753"/>
                      </a:lnTo>
                      <a:lnTo>
                        <a:pt x="10855" y="48753"/>
                      </a:lnTo>
                      <a:close/>
                    </a:path>
                  </a:pathLst>
                </a:custGeom>
                <a:solidFill>
                  <a:srgbClr val="262626"/>
                </a:solidFill>
                <a:ln w="11" cap="flat">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51DD7608-41DC-EE5A-F91C-01EE90EF6B28}"/>
                    </a:ext>
                  </a:extLst>
                </p:cNvPr>
                <p:cNvSpPr/>
                <p:nvPr/>
              </p:nvSpPr>
              <p:spPr>
                <a:xfrm flipV="1">
                  <a:off x="6849786" y="2362668"/>
                  <a:ext cx="38595" cy="54743"/>
                </a:xfrm>
                <a:custGeom>
                  <a:avLst/>
                  <a:gdLst>
                    <a:gd name="connsiteX0" fmla="*/ 20067 w 38595"/>
                    <a:gd name="connsiteY0" fmla="*/ 10393 h 54743"/>
                    <a:gd name="connsiteX1" fmla="*/ 14684 w 38595"/>
                    <a:gd name="connsiteY1" fmla="*/ 1158 h 54743"/>
                    <a:gd name="connsiteX2" fmla="*/ 7681 w 38595"/>
                    <a:gd name="connsiteY2" fmla="*/ -1006 h 54743"/>
                    <a:gd name="connsiteX3" fmla="*/ 2469 w 38595"/>
                    <a:gd name="connsiteY3" fmla="*/ -1006 h 54743"/>
                    <a:gd name="connsiteX4" fmla="*/ 2469 w 38595"/>
                    <a:gd name="connsiteY4" fmla="*/ 4444 h 54743"/>
                    <a:gd name="connsiteX5" fmla="*/ 6299 w 38595"/>
                    <a:gd name="connsiteY5" fmla="*/ 4444 h 54743"/>
                    <a:gd name="connsiteX6" fmla="*/ 10469 w 38595"/>
                    <a:gd name="connsiteY6" fmla="*/ 5725 h 54743"/>
                    <a:gd name="connsiteX7" fmla="*/ 13766 w 38595"/>
                    <a:gd name="connsiteY7" fmla="*/ 11742 h 54743"/>
                    <a:gd name="connsiteX8" fmla="*/ 14933 w 38595"/>
                    <a:gd name="connsiteY8" fmla="*/ 14711 h 54743"/>
                    <a:gd name="connsiteX9" fmla="*/ -1101 w 38595"/>
                    <a:gd name="connsiteY9" fmla="*/ 53737 h 54743"/>
                    <a:gd name="connsiteX10" fmla="*/ 5800 w 38595"/>
                    <a:gd name="connsiteY10" fmla="*/ 53737 h 54743"/>
                    <a:gd name="connsiteX11" fmla="*/ 18197 w 38595"/>
                    <a:gd name="connsiteY11" fmla="*/ 22722 h 54743"/>
                    <a:gd name="connsiteX12" fmla="*/ 30594 w 38595"/>
                    <a:gd name="connsiteY12" fmla="*/ 53737 h 54743"/>
                    <a:gd name="connsiteX13" fmla="*/ 37495 w 38595"/>
                    <a:gd name="connsiteY13" fmla="*/ 53737 h 54743"/>
                    <a:gd name="connsiteX14" fmla="*/ 20067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67" y="10393"/>
                      </a:moveTo>
                      <a:cubicBezTo>
                        <a:pt x="18231" y="5672"/>
                        <a:pt x="16437" y="2594"/>
                        <a:pt x="14684" y="1158"/>
                      </a:cubicBezTo>
                      <a:cubicBezTo>
                        <a:pt x="12939" y="-285"/>
                        <a:pt x="10605" y="-1006"/>
                        <a:pt x="7681" y="-1006"/>
                      </a:cubicBezTo>
                      <a:lnTo>
                        <a:pt x="2469" y="-1006"/>
                      </a:lnTo>
                      <a:lnTo>
                        <a:pt x="2469" y="4444"/>
                      </a:lnTo>
                      <a:lnTo>
                        <a:pt x="6299" y="4444"/>
                      </a:lnTo>
                      <a:cubicBezTo>
                        <a:pt x="8089" y="4444"/>
                        <a:pt x="9479" y="4871"/>
                        <a:pt x="10469" y="5725"/>
                      </a:cubicBezTo>
                      <a:cubicBezTo>
                        <a:pt x="11466" y="6571"/>
                        <a:pt x="12565" y="8577"/>
                        <a:pt x="13766" y="11742"/>
                      </a:cubicBezTo>
                      <a:lnTo>
                        <a:pt x="14933" y="14711"/>
                      </a:lnTo>
                      <a:lnTo>
                        <a:pt x="-1101" y="53737"/>
                      </a:lnTo>
                      <a:lnTo>
                        <a:pt x="5800" y="53737"/>
                      </a:lnTo>
                      <a:lnTo>
                        <a:pt x="18197" y="22722"/>
                      </a:lnTo>
                      <a:lnTo>
                        <a:pt x="30594" y="53737"/>
                      </a:lnTo>
                      <a:lnTo>
                        <a:pt x="37495" y="53737"/>
                      </a:lnTo>
                      <a:lnTo>
                        <a:pt x="20067" y="10393"/>
                      </a:lnTo>
                      <a:close/>
                    </a:path>
                  </a:pathLst>
                </a:custGeom>
                <a:solidFill>
                  <a:srgbClr val="262626"/>
                </a:solidFill>
                <a:ln w="11"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0F38E472-3BA9-1181-F6E1-C590027403C6}"/>
                    </a:ext>
                  </a:extLst>
                </p:cNvPr>
                <p:cNvSpPr/>
                <p:nvPr/>
              </p:nvSpPr>
              <p:spPr>
                <a:xfrm flipV="1">
                  <a:off x="6890540"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15176A17-BF6B-3CE9-1C50-05F4C809E926}"/>
                    </a:ext>
                  </a:extLst>
                </p:cNvPr>
                <p:cNvSpPr/>
                <p:nvPr/>
              </p:nvSpPr>
              <p:spPr>
                <a:xfrm flipV="1">
                  <a:off x="6917593" y="2361716"/>
                  <a:ext cx="31377" cy="41643"/>
                </a:xfrm>
                <a:custGeom>
                  <a:avLst/>
                  <a:gdLst>
                    <a:gd name="connsiteX0" fmla="*/ 30443 w 31377"/>
                    <a:gd name="connsiteY0" fmla="*/ 37504 h 41643"/>
                    <a:gd name="connsiteX1" fmla="*/ 30443 w 31377"/>
                    <a:gd name="connsiteY1" fmla="*/ 31408 h 41643"/>
                    <a:gd name="connsiteX2" fmla="*/ 24902 w 31377"/>
                    <a:gd name="connsiteY2" fmla="*/ 33697 h 41643"/>
                    <a:gd name="connsiteX3" fmla="*/ 19293 w 31377"/>
                    <a:gd name="connsiteY3" fmla="*/ 34456 h 41643"/>
                    <a:gd name="connsiteX4" fmla="*/ 9435 w 31377"/>
                    <a:gd name="connsiteY4" fmla="*/ 30433 h 41643"/>
                    <a:gd name="connsiteX5" fmla="*/ 5933 w 31377"/>
                    <a:gd name="connsiteY5" fmla="*/ 19158 h 41643"/>
                    <a:gd name="connsiteX6" fmla="*/ 9435 w 31377"/>
                    <a:gd name="connsiteY6" fmla="*/ 7872 h 41643"/>
                    <a:gd name="connsiteX7" fmla="*/ 19293 w 31377"/>
                    <a:gd name="connsiteY7" fmla="*/ 3860 h 41643"/>
                    <a:gd name="connsiteX8" fmla="*/ 24902 w 31377"/>
                    <a:gd name="connsiteY8" fmla="*/ 4620 h 41643"/>
                    <a:gd name="connsiteX9" fmla="*/ 30443 w 31377"/>
                    <a:gd name="connsiteY9" fmla="*/ 6909 h 41643"/>
                    <a:gd name="connsiteX10" fmla="*/ 30443 w 31377"/>
                    <a:gd name="connsiteY10" fmla="*/ 880 h 41643"/>
                    <a:gd name="connsiteX11" fmla="*/ 24789 w 31377"/>
                    <a:gd name="connsiteY11" fmla="*/ -1023 h 41643"/>
                    <a:gd name="connsiteX12" fmla="*/ 18579 w 31377"/>
                    <a:gd name="connsiteY12" fmla="*/ -1669 h 41643"/>
                    <a:gd name="connsiteX13" fmla="*/ 4335 w 31377"/>
                    <a:gd name="connsiteY13" fmla="*/ 3962 h 41643"/>
                    <a:gd name="connsiteX14" fmla="*/ -934 w 31377"/>
                    <a:gd name="connsiteY14" fmla="*/ 19158 h 41643"/>
                    <a:gd name="connsiteX15" fmla="*/ 4392 w 31377"/>
                    <a:gd name="connsiteY15" fmla="*/ 34410 h 41643"/>
                    <a:gd name="connsiteX16" fmla="*/ 19010 w 31377"/>
                    <a:gd name="connsiteY16" fmla="*/ 39974 h 41643"/>
                    <a:gd name="connsiteX17" fmla="*/ 24880 w 31377"/>
                    <a:gd name="connsiteY17" fmla="*/ 39351 h 41643"/>
                    <a:gd name="connsiteX18" fmla="*/ 30443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43" y="37504"/>
                      </a:moveTo>
                      <a:lnTo>
                        <a:pt x="30443" y="31408"/>
                      </a:lnTo>
                      <a:cubicBezTo>
                        <a:pt x="28600" y="32427"/>
                        <a:pt x="26753" y="33190"/>
                        <a:pt x="24902" y="33697"/>
                      </a:cubicBezTo>
                      <a:cubicBezTo>
                        <a:pt x="23052" y="34203"/>
                        <a:pt x="21182" y="34456"/>
                        <a:pt x="19293" y="34456"/>
                      </a:cubicBezTo>
                      <a:cubicBezTo>
                        <a:pt x="15063" y="34456"/>
                        <a:pt x="11777" y="33115"/>
                        <a:pt x="9435" y="30433"/>
                      </a:cubicBezTo>
                      <a:cubicBezTo>
                        <a:pt x="7100" y="27759"/>
                        <a:pt x="5933" y="24000"/>
                        <a:pt x="5933" y="19158"/>
                      </a:cubicBezTo>
                      <a:cubicBezTo>
                        <a:pt x="5933" y="14316"/>
                        <a:pt x="7100" y="10554"/>
                        <a:pt x="9435" y="7872"/>
                      </a:cubicBezTo>
                      <a:cubicBezTo>
                        <a:pt x="11777" y="5198"/>
                        <a:pt x="15063" y="3860"/>
                        <a:pt x="19293" y="3860"/>
                      </a:cubicBezTo>
                      <a:cubicBezTo>
                        <a:pt x="21182" y="3860"/>
                        <a:pt x="23052" y="4114"/>
                        <a:pt x="24902" y="4620"/>
                      </a:cubicBezTo>
                      <a:cubicBezTo>
                        <a:pt x="26753" y="5126"/>
                        <a:pt x="28600" y="5889"/>
                        <a:pt x="30443" y="6909"/>
                      </a:cubicBezTo>
                      <a:lnTo>
                        <a:pt x="30443" y="880"/>
                      </a:lnTo>
                      <a:cubicBezTo>
                        <a:pt x="28623" y="34"/>
                        <a:pt x="26738" y="-600"/>
                        <a:pt x="24789" y="-1023"/>
                      </a:cubicBezTo>
                      <a:cubicBezTo>
                        <a:pt x="22848" y="-1454"/>
                        <a:pt x="20778" y="-1669"/>
                        <a:pt x="18579" y="-1669"/>
                      </a:cubicBezTo>
                      <a:cubicBezTo>
                        <a:pt x="12604" y="-1669"/>
                        <a:pt x="7856" y="208"/>
                        <a:pt x="4335" y="3962"/>
                      </a:cubicBezTo>
                      <a:cubicBezTo>
                        <a:pt x="823" y="7717"/>
                        <a:pt x="-934" y="12782"/>
                        <a:pt x="-934" y="19158"/>
                      </a:cubicBezTo>
                      <a:cubicBezTo>
                        <a:pt x="-934" y="25625"/>
                        <a:pt x="842" y="30709"/>
                        <a:pt x="4392" y="34410"/>
                      </a:cubicBezTo>
                      <a:cubicBezTo>
                        <a:pt x="7950" y="38120"/>
                        <a:pt x="12823" y="39974"/>
                        <a:pt x="19010" y="39974"/>
                      </a:cubicBezTo>
                      <a:cubicBezTo>
                        <a:pt x="21012" y="39974"/>
                        <a:pt x="22968" y="39767"/>
                        <a:pt x="24880" y="39351"/>
                      </a:cubicBezTo>
                      <a:cubicBezTo>
                        <a:pt x="26791" y="38943"/>
                        <a:pt x="28646" y="38327"/>
                        <a:pt x="30443" y="37504"/>
                      </a:cubicBezTo>
                      <a:close/>
                    </a:path>
                  </a:pathLst>
                </a:custGeom>
                <a:solidFill>
                  <a:srgbClr val="262626"/>
                </a:solidFill>
                <a:ln w="11"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71958FE8-19AB-8329-FF10-83003ED8A828}"/>
                    </a:ext>
                  </a:extLst>
                </p:cNvPr>
                <p:cNvSpPr/>
                <p:nvPr/>
              </p:nvSpPr>
              <p:spPr>
                <a:xfrm flipV="1">
                  <a:off x="6957466" y="2361716"/>
                  <a:ext cx="36408" cy="41643"/>
                </a:xfrm>
                <a:custGeom>
                  <a:avLst/>
                  <a:gdLst>
                    <a:gd name="connsiteX0" fmla="*/ 17050 w 36408"/>
                    <a:gd name="connsiteY0" fmla="*/ 34456 h 41643"/>
                    <a:gd name="connsiteX1" fmla="*/ 8766 w 36408"/>
                    <a:gd name="connsiteY1" fmla="*/ 30365 h 41643"/>
                    <a:gd name="connsiteX2" fmla="*/ 5718 w 36408"/>
                    <a:gd name="connsiteY2" fmla="*/ 19158 h 41643"/>
                    <a:gd name="connsiteX3" fmla="*/ 8744 w 36408"/>
                    <a:gd name="connsiteY3" fmla="*/ 7951 h 41643"/>
                    <a:gd name="connsiteX4" fmla="*/ 17050 w 36408"/>
                    <a:gd name="connsiteY4" fmla="*/ 3860 h 41643"/>
                    <a:gd name="connsiteX5" fmla="*/ 25299 w 36408"/>
                    <a:gd name="connsiteY5" fmla="*/ 7962 h 41643"/>
                    <a:gd name="connsiteX6" fmla="*/ 28347 w 36408"/>
                    <a:gd name="connsiteY6" fmla="*/ 19158 h 41643"/>
                    <a:gd name="connsiteX7" fmla="*/ 25299 w 36408"/>
                    <a:gd name="connsiteY7" fmla="*/ 30331 h 41643"/>
                    <a:gd name="connsiteX8" fmla="*/ 17050 w 36408"/>
                    <a:gd name="connsiteY8" fmla="*/ 34456 h 41643"/>
                    <a:gd name="connsiteX9" fmla="*/ 17050 w 36408"/>
                    <a:gd name="connsiteY9" fmla="*/ 39974 h 41643"/>
                    <a:gd name="connsiteX10" fmla="*/ 30398 w 36408"/>
                    <a:gd name="connsiteY10" fmla="*/ 34444 h 41643"/>
                    <a:gd name="connsiteX11" fmla="*/ 35260 w 36408"/>
                    <a:gd name="connsiteY11" fmla="*/ 19158 h 41643"/>
                    <a:gd name="connsiteX12" fmla="*/ 30398 w 36408"/>
                    <a:gd name="connsiteY12" fmla="*/ 3872 h 41643"/>
                    <a:gd name="connsiteX13" fmla="*/ 17050 w 36408"/>
                    <a:gd name="connsiteY13" fmla="*/ -1669 h 41643"/>
                    <a:gd name="connsiteX14" fmla="*/ 3679 w 36408"/>
                    <a:gd name="connsiteY14" fmla="*/ 3872 h 41643"/>
                    <a:gd name="connsiteX15" fmla="*/ -1149 w 36408"/>
                    <a:gd name="connsiteY15" fmla="*/ 19158 h 41643"/>
                    <a:gd name="connsiteX16" fmla="*/ 3679 w 36408"/>
                    <a:gd name="connsiteY16" fmla="*/ 34444 h 41643"/>
                    <a:gd name="connsiteX17" fmla="*/ 17050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50" y="34456"/>
                      </a:moveTo>
                      <a:cubicBezTo>
                        <a:pt x="13560" y="34456"/>
                        <a:pt x="10799" y="33092"/>
                        <a:pt x="8766" y="30365"/>
                      </a:cubicBezTo>
                      <a:cubicBezTo>
                        <a:pt x="6734" y="27638"/>
                        <a:pt x="5718" y="23902"/>
                        <a:pt x="5718" y="19158"/>
                      </a:cubicBezTo>
                      <a:cubicBezTo>
                        <a:pt x="5718" y="14414"/>
                        <a:pt x="6727" y="10678"/>
                        <a:pt x="8744" y="7951"/>
                      </a:cubicBezTo>
                      <a:cubicBezTo>
                        <a:pt x="10768" y="5224"/>
                        <a:pt x="13537" y="3860"/>
                        <a:pt x="17050" y="3860"/>
                      </a:cubicBezTo>
                      <a:cubicBezTo>
                        <a:pt x="20525" y="3860"/>
                        <a:pt x="23275" y="5228"/>
                        <a:pt x="25299" y="7962"/>
                      </a:cubicBezTo>
                      <a:cubicBezTo>
                        <a:pt x="27331" y="10705"/>
                        <a:pt x="28347" y="14437"/>
                        <a:pt x="28347" y="19158"/>
                      </a:cubicBezTo>
                      <a:cubicBezTo>
                        <a:pt x="28347" y="23857"/>
                        <a:pt x="27331" y="27581"/>
                        <a:pt x="25299" y="30331"/>
                      </a:cubicBezTo>
                      <a:cubicBezTo>
                        <a:pt x="23275" y="33081"/>
                        <a:pt x="20525" y="34456"/>
                        <a:pt x="17050" y="34456"/>
                      </a:cubicBezTo>
                      <a:close/>
                      <a:moveTo>
                        <a:pt x="17050" y="39974"/>
                      </a:moveTo>
                      <a:cubicBezTo>
                        <a:pt x="22716" y="39974"/>
                        <a:pt x="27165" y="38131"/>
                        <a:pt x="30398" y="34444"/>
                      </a:cubicBezTo>
                      <a:cubicBezTo>
                        <a:pt x="33639" y="30765"/>
                        <a:pt x="35260" y="25670"/>
                        <a:pt x="35260" y="19158"/>
                      </a:cubicBezTo>
                      <a:cubicBezTo>
                        <a:pt x="35260" y="12669"/>
                        <a:pt x="33639" y="7573"/>
                        <a:pt x="30398" y="3872"/>
                      </a:cubicBezTo>
                      <a:cubicBezTo>
                        <a:pt x="27165" y="178"/>
                        <a:pt x="22716" y="-1669"/>
                        <a:pt x="17050" y="-1669"/>
                      </a:cubicBezTo>
                      <a:cubicBezTo>
                        <a:pt x="11361" y="-1669"/>
                        <a:pt x="6904" y="178"/>
                        <a:pt x="3679" y="3872"/>
                      </a:cubicBezTo>
                      <a:cubicBezTo>
                        <a:pt x="460" y="7573"/>
                        <a:pt x="-1149" y="12669"/>
                        <a:pt x="-1149" y="19158"/>
                      </a:cubicBezTo>
                      <a:cubicBezTo>
                        <a:pt x="-1149" y="25670"/>
                        <a:pt x="460" y="30765"/>
                        <a:pt x="3679" y="34444"/>
                      </a:cubicBezTo>
                      <a:cubicBezTo>
                        <a:pt x="6904" y="38131"/>
                        <a:pt x="11361" y="39974"/>
                        <a:pt x="17050" y="39974"/>
                      </a:cubicBezTo>
                      <a:close/>
                    </a:path>
                  </a:pathLst>
                </a:custGeom>
                <a:solidFill>
                  <a:srgbClr val="262626"/>
                </a:solidFill>
                <a:ln w="11" cap="flat">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962A55CF-9F03-9EAE-ACDE-A3C4431D239D}"/>
                    </a:ext>
                  </a:extLst>
                </p:cNvPr>
                <p:cNvSpPr/>
                <p:nvPr/>
              </p:nvSpPr>
              <p:spPr>
                <a:xfrm flipV="1">
                  <a:off x="7004420" y="2361716"/>
                  <a:ext cx="23229" cy="40612"/>
                </a:xfrm>
                <a:custGeom>
                  <a:avLst/>
                  <a:gdLst>
                    <a:gd name="connsiteX0" fmla="*/ 22441 w 23229"/>
                    <a:gd name="connsiteY0" fmla="*/ 31861 h 40612"/>
                    <a:gd name="connsiteX1" fmla="*/ 20050 w 23229"/>
                    <a:gd name="connsiteY1" fmla="*/ 32790 h 40612"/>
                    <a:gd name="connsiteX2" fmla="*/ 17206 w 23229"/>
                    <a:gd name="connsiteY2" fmla="*/ 33096 h 40612"/>
                    <a:gd name="connsiteX3" fmla="*/ 8719 w 23229"/>
                    <a:gd name="connsiteY3" fmla="*/ 29504 h 40612"/>
                    <a:gd name="connsiteX4" fmla="*/ 5761 w 23229"/>
                    <a:gd name="connsiteY4" fmla="*/ 19181 h 40612"/>
                    <a:gd name="connsiteX5" fmla="*/ 5761 w 23229"/>
                    <a:gd name="connsiteY5" fmla="*/ -1715 h 40612"/>
                    <a:gd name="connsiteX6" fmla="*/ -789 w 23229"/>
                    <a:gd name="connsiteY6" fmla="*/ -1715 h 40612"/>
                    <a:gd name="connsiteX7" fmla="*/ -789 w 23229"/>
                    <a:gd name="connsiteY7" fmla="*/ 37946 h 40612"/>
                    <a:gd name="connsiteX8" fmla="*/ 5761 w 23229"/>
                    <a:gd name="connsiteY8" fmla="*/ 37946 h 40612"/>
                    <a:gd name="connsiteX9" fmla="*/ 5761 w 23229"/>
                    <a:gd name="connsiteY9" fmla="*/ 31781 h 40612"/>
                    <a:gd name="connsiteX10" fmla="*/ 11110 w 23229"/>
                    <a:gd name="connsiteY10" fmla="*/ 37141 h 40612"/>
                    <a:gd name="connsiteX11" fmla="*/ 19121 w 23229"/>
                    <a:gd name="connsiteY11" fmla="*/ 38898 h 40612"/>
                    <a:gd name="connsiteX12" fmla="*/ 20606 w 23229"/>
                    <a:gd name="connsiteY12" fmla="*/ 38807 h 40612"/>
                    <a:gd name="connsiteX13" fmla="*/ 22407 w 23229"/>
                    <a:gd name="connsiteY13" fmla="*/ 38546 h 40612"/>
                    <a:gd name="connsiteX14" fmla="*/ 22441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1" y="31861"/>
                      </a:moveTo>
                      <a:cubicBezTo>
                        <a:pt x="21708" y="32284"/>
                        <a:pt x="20911" y="32593"/>
                        <a:pt x="20050" y="32790"/>
                      </a:cubicBezTo>
                      <a:cubicBezTo>
                        <a:pt x="19189" y="32994"/>
                        <a:pt x="18241" y="33096"/>
                        <a:pt x="17206" y="33096"/>
                      </a:cubicBezTo>
                      <a:cubicBezTo>
                        <a:pt x="13520" y="33096"/>
                        <a:pt x="10690" y="31898"/>
                        <a:pt x="8719" y="29504"/>
                      </a:cubicBezTo>
                      <a:cubicBezTo>
                        <a:pt x="6747" y="27109"/>
                        <a:pt x="5761" y="23668"/>
                        <a:pt x="5761" y="19181"/>
                      </a:cubicBezTo>
                      <a:lnTo>
                        <a:pt x="5761" y="-1715"/>
                      </a:lnTo>
                      <a:lnTo>
                        <a:pt x="-789" y="-1715"/>
                      </a:lnTo>
                      <a:lnTo>
                        <a:pt x="-789" y="37946"/>
                      </a:lnTo>
                      <a:lnTo>
                        <a:pt x="5761" y="37946"/>
                      </a:lnTo>
                      <a:lnTo>
                        <a:pt x="5761" y="31781"/>
                      </a:lnTo>
                      <a:cubicBezTo>
                        <a:pt x="7136" y="34191"/>
                        <a:pt x="8919" y="35978"/>
                        <a:pt x="11110" y="37141"/>
                      </a:cubicBezTo>
                      <a:cubicBezTo>
                        <a:pt x="13308" y="38312"/>
                        <a:pt x="15979" y="38898"/>
                        <a:pt x="19121" y="38898"/>
                      </a:cubicBezTo>
                      <a:cubicBezTo>
                        <a:pt x="19567" y="38898"/>
                        <a:pt x="20062" y="38867"/>
                        <a:pt x="20606" y="38807"/>
                      </a:cubicBezTo>
                      <a:cubicBezTo>
                        <a:pt x="21149" y="38754"/>
                        <a:pt x="21750" y="38667"/>
                        <a:pt x="22407" y="38546"/>
                      </a:cubicBezTo>
                      <a:lnTo>
                        <a:pt x="22441" y="31861"/>
                      </a:lnTo>
                      <a:close/>
                    </a:path>
                  </a:pathLst>
                </a:custGeom>
                <a:solidFill>
                  <a:srgbClr val="262626"/>
                </a:solidFill>
                <a:ln w="11" cap="flat">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DD4AE7C-AD1E-8021-EA29-48A47DB45C6E}"/>
                    </a:ext>
                  </a:extLst>
                </p:cNvPr>
                <p:cNvSpPr/>
                <p:nvPr/>
              </p:nvSpPr>
              <p:spPr>
                <a:xfrm flipV="1">
                  <a:off x="7032967" y="2361716"/>
                  <a:ext cx="23229" cy="40612"/>
                </a:xfrm>
                <a:custGeom>
                  <a:avLst/>
                  <a:gdLst>
                    <a:gd name="connsiteX0" fmla="*/ 22446 w 23229"/>
                    <a:gd name="connsiteY0" fmla="*/ 31861 h 40612"/>
                    <a:gd name="connsiteX1" fmla="*/ 20055 w 23229"/>
                    <a:gd name="connsiteY1" fmla="*/ 32790 h 40612"/>
                    <a:gd name="connsiteX2" fmla="*/ 17211 w 23229"/>
                    <a:gd name="connsiteY2" fmla="*/ 33096 h 40612"/>
                    <a:gd name="connsiteX3" fmla="*/ 8723 w 23229"/>
                    <a:gd name="connsiteY3" fmla="*/ 29504 h 40612"/>
                    <a:gd name="connsiteX4" fmla="*/ 5766 w 23229"/>
                    <a:gd name="connsiteY4" fmla="*/ 19181 h 40612"/>
                    <a:gd name="connsiteX5" fmla="*/ 5766 w 23229"/>
                    <a:gd name="connsiteY5" fmla="*/ -1715 h 40612"/>
                    <a:gd name="connsiteX6" fmla="*/ -784 w 23229"/>
                    <a:gd name="connsiteY6" fmla="*/ -1715 h 40612"/>
                    <a:gd name="connsiteX7" fmla="*/ -784 w 23229"/>
                    <a:gd name="connsiteY7" fmla="*/ 37946 h 40612"/>
                    <a:gd name="connsiteX8" fmla="*/ 5766 w 23229"/>
                    <a:gd name="connsiteY8" fmla="*/ 37946 h 40612"/>
                    <a:gd name="connsiteX9" fmla="*/ 5766 w 23229"/>
                    <a:gd name="connsiteY9" fmla="*/ 31781 h 40612"/>
                    <a:gd name="connsiteX10" fmla="*/ 11114 w 23229"/>
                    <a:gd name="connsiteY10" fmla="*/ 37141 h 40612"/>
                    <a:gd name="connsiteX11" fmla="*/ 19126 w 23229"/>
                    <a:gd name="connsiteY11" fmla="*/ 38898 h 40612"/>
                    <a:gd name="connsiteX12" fmla="*/ 20610 w 23229"/>
                    <a:gd name="connsiteY12" fmla="*/ 38807 h 40612"/>
                    <a:gd name="connsiteX13" fmla="*/ 22412 w 23229"/>
                    <a:gd name="connsiteY13" fmla="*/ 38546 h 40612"/>
                    <a:gd name="connsiteX14" fmla="*/ 224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6" y="31861"/>
                      </a:moveTo>
                      <a:cubicBezTo>
                        <a:pt x="21713" y="32284"/>
                        <a:pt x="20916" y="32593"/>
                        <a:pt x="20055" y="32790"/>
                      </a:cubicBezTo>
                      <a:cubicBezTo>
                        <a:pt x="19194" y="32994"/>
                        <a:pt x="18246" y="33096"/>
                        <a:pt x="17211" y="33096"/>
                      </a:cubicBezTo>
                      <a:cubicBezTo>
                        <a:pt x="13524" y="33096"/>
                        <a:pt x="10695" y="31898"/>
                        <a:pt x="8723" y="29504"/>
                      </a:cubicBezTo>
                      <a:cubicBezTo>
                        <a:pt x="6752" y="27109"/>
                        <a:pt x="5766" y="23668"/>
                        <a:pt x="5766" y="19181"/>
                      </a:cubicBezTo>
                      <a:lnTo>
                        <a:pt x="5766" y="-1715"/>
                      </a:lnTo>
                      <a:lnTo>
                        <a:pt x="-784" y="-1715"/>
                      </a:lnTo>
                      <a:lnTo>
                        <a:pt x="-784" y="37946"/>
                      </a:lnTo>
                      <a:lnTo>
                        <a:pt x="5766" y="37946"/>
                      </a:lnTo>
                      <a:lnTo>
                        <a:pt x="5766" y="31781"/>
                      </a:lnTo>
                      <a:cubicBezTo>
                        <a:pt x="7141" y="34191"/>
                        <a:pt x="8924" y="35978"/>
                        <a:pt x="11114" y="37141"/>
                      </a:cubicBezTo>
                      <a:cubicBezTo>
                        <a:pt x="13313" y="38312"/>
                        <a:pt x="15983" y="38898"/>
                        <a:pt x="19126" y="38898"/>
                      </a:cubicBezTo>
                      <a:cubicBezTo>
                        <a:pt x="19572" y="38898"/>
                        <a:pt x="20066" y="38867"/>
                        <a:pt x="20610" y="38807"/>
                      </a:cubicBezTo>
                      <a:cubicBezTo>
                        <a:pt x="21154" y="38754"/>
                        <a:pt x="21755" y="38667"/>
                        <a:pt x="22412" y="38546"/>
                      </a:cubicBezTo>
                      <a:lnTo>
                        <a:pt x="22446" y="31861"/>
                      </a:lnTo>
                      <a:close/>
                    </a:path>
                  </a:pathLst>
                </a:custGeom>
                <a:solidFill>
                  <a:srgbClr val="262626"/>
                </a:solidFill>
                <a:ln w="11" cap="flat">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D8435D8-4C4A-2155-2D8E-CCA37FE0BBA0}"/>
                    </a:ext>
                  </a:extLst>
                </p:cNvPr>
                <p:cNvSpPr/>
                <p:nvPr/>
              </p:nvSpPr>
              <p:spPr>
                <a:xfrm flipV="1">
                  <a:off x="7058568" y="2361716"/>
                  <a:ext cx="36759" cy="41643"/>
                </a:xfrm>
                <a:custGeom>
                  <a:avLst/>
                  <a:gdLst>
                    <a:gd name="connsiteX0" fmla="*/ 35612 w 36759"/>
                    <a:gd name="connsiteY0" fmla="*/ 20824 h 41643"/>
                    <a:gd name="connsiteX1" fmla="*/ 35612 w 36759"/>
                    <a:gd name="connsiteY1" fmla="*/ 17640 h 41643"/>
                    <a:gd name="connsiteX2" fmla="*/ 5652 w 36759"/>
                    <a:gd name="connsiteY2" fmla="*/ 17640 h 41643"/>
                    <a:gd name="connsiteX3" fmla="*/ 9708 w 36759"/>
                    <a:gd name="connsiteY3" fmla="*/ 7385 h 41643"/>
                    <a:gd name="connsiteX4" fmla="*/ 19816 w 36759"/>
                    <a:gd name="connsiteY4" fmla="*/ 3860 h 41643"/>
                    <a:gd name="connsiteX5" fmla="*/ 27091 w 36759"/>
                    <a:gd name="connsiteY5" fmla="*/ 4778 h 41643"/>
                    <a:gd name="connsiteX6" fmla="*/ 34094 w 36759"/>
                    <a:gd name="connsiteY6" fmla="*/ 7543 h 41643"/>
                    <a:gd name="connsiteX7" fmla="*/ 34094 w 36759"/>
                    <a:gd name="connsiteY7" fmla="*/ 1379 h 41643"/>
                    <a:gd name="connsiteX8" fmla="*/ 26898 w 36759"/>
                    <a:gd name="connsiteY8" fmla="*/ -887 h 41643"/>
                    <a:gd name="connsiteX9" fmla="*/ 19431 w 36759"/>
                    <a:gd name="connsiteY9" fmla="*/ -1669 h 41643"/>
                    <a:gd name="connsiteX10" fmla="*/ 4394 w 36759"/>
                    <a:gd name="connsiteY10" fmla="*/ 3849 h 41643"/>
                    <a:gd name="connsiteX11" fmla="*/ -1147 w 36759"/>
                    <a:gd name="connsiteY11" fmla="*/ 18807 h 41643"/>
                    <a:gd name="connsiteX12" fmla="*/ 4110 w 36759"/>
                    <a:gd name="connsiteY12" fmla="*/ 34252 h 41643"/>
                    <a:gd name="connsiteX13" fmla="*/ 18298 w 36759"/>
                    <a:gd name="connsiteY13" fmla="*/ 39974 h 41643"/>
                    <a:gd name="connsiteX14" fmla="*/ 30955 w 36759"/>
                    <a:gd name="connsiteY14" fmla="*/ 34818 h 41643"/>
                    <a:gd name="connsiteX15" fmla="*/ 35612 w 36759"/>
                    <a:gd name="connsiteY15" fmla="*/ 20824 h 41643"/>
                    <a:gd name="connsiteX16" fmla="*/ 29097 w 36759"/>
                    <a:gd name="connsiteY16" fmla="*/ 22739 h 41643"/>
                    <a:gd name="connsiteX17" fmla="*/ 26105 w 36759"/>
                    <a:gd name="connsiteY17" fmla="*/ 31260 h 41643"/>
                    <a:gd name="connsiteX18" fmla="*/ 18366 w 36759"/>
                    <a:gd name="connsiteY18" fmla="*/ 34456 h 41643"/>
                    <a:gd name="connsiteX19" fmla="*/ 9640 w 36759"/>
                    <a:gd name="connsiteY19" fmla="*/ 31374 h 41643"/>
                    <a:gd name="connsiteX20" fmla="*/ 5867 w 36759"/>
                    <a:gd name="connsiteY20" fmla="*/ 22694 h 41643"/>
                    <a:gd name="connsiteX21" fmla="*/ 290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12" y="20824"/>
                      </a:moveTo>
                      <a:lnTo>
                        <a:pt x="35612" y="17640"/>
                      </a:lnTo>
                      <a:lnTo>
                        <a:pt x="5652" y="17640"/>
                      </a:lnTo>
                      <a:cubicBezTo>
                        <a:pt x="5939" y="13152"/>
                        <a:pt x="7291" y="9734"/>
                        <a:pt x="9708" y="7385"/>
                      </a:cubicBezTo>
                      <a:cubicBezTo>
                        <a:pt x="12126" y="5035"/>
                        <a:pt x="15495" y="3860"/>
                        <a:pt x="19816" y="3860"/>
                      </a:cubicBezTo>
                      <a:cubicBezTo>
                        <a:pt x="22317" y="3860"/>
                        <a:pt x="24742" y="4166"/>
                        <a:pt x="27091" y="4778"/>
                      </a:cubicBezTo>
                      <a:cubicBezTo>
                        <a:pt x="29440" y="5390"/>
                        <a:pt x="31775" y="6312"/>
                        <a:pt x="34094" y="7543"/>
                      </a:cubicBezTo>
                      <a:lnTo>
                        <a:pt x="34094" y="1379"/>
                      </a:lnTo>
                      <a:cubicBezTo>
                        <a:pt x="31752" y="389"/>
                        <a:pt x="29353" y="-366"/>
                        <a:pt x="26898" y="-887"/>
                      </a:cubicBezTo>
                      <a:cubicBezTo>
                        <a:pt x="24443" y="-1409"/>
                        <a:pt x="21954" y="-1669"/>
                        <a:pt x="19431" y="-1669"/>
                      </a:cubicBezTo>
                      <a:cubicBezTo>
                        <a:pt x="13100" y="-1669"/>
                        <a:pt x="8088" y="170"/>
                        <a:pt x="4394" y="3849"/>
                      </a:cubicBezTo>
                      <a:cubicBezTo>
                        <a:pt x="700" y="7536"/>
                        <a:pt x="-1147" y="12522"/>
                        <a:pt x="-1147" y="18807"/>
                      </a:cubicBezTo>
                      <a:cubicBezTo>
                        <a:pt x="-1147" y="25296"/>
                        <a:pt x="605" y="30444"/>
                        <a:pt x="4110" y="34252"/>
                      </a:cubicBezTo>
                      <a:cubicBezTo>
                        <a:pt x="7616" y="38067"/>
                        <a:pt x="12345" y="39974"/>
                        <a:pt x="18298" y="39974"/>
                      </a:cubicBezTo>
                      <a:cubicBezTo>
                        <a:pt x="23631" y="39974"/>
                        <a:pt x="27850" y="38256"/>
                        <a:pt x="30955" y="34818"/>
                      </a:cubicBezTo>
                      <a:cubicBezTo>
                        <a:pt x="34060" y="31389"/>
                        <a:pt x="35612" y="26724"/>
                        <a:pt x="35612" y="20824"/>
                      </a:cubicBezTo>
                      <a:close/>
                      <a:moveTo>
                        <a:pt x="29097" y="22739"/>
                      </a:moveTo>
                      <a:cubicBezTo>
                        <a:pt x="29051" y="26297"/>
                        <a:pt x="28054" y="29138"/>
                        <a:pt x="26105" y="31260"/>
                      </a:cubicBezTo>
                      <a:cubicBezTo>
                        <a:pt x="24156" y="33391"/>
                        <a:pt x="21576" y="34456"/>
                        <a:pt x="18366" y="34456"/>
                      </a:cubicBezTo>
                      <a:cubicBezTo>
                        <a:pt x="14732" y="34456"/>
                        <a:pt x="11823" y="33428"/>
                        <a:pt x="9640" y="31374"/>
                      </a:cubicBezTo>
                      <a:cubicBezTo>
                        <a:pt x="7457" y="29319"/>
                        <a:pt x="6199" y="26425"/>
                        <a:pt x="5867" y="22694"/>
                      </a:cubicBezTo>
                      <a:lnTo>
                        <a:pt x="29097" y="22739"/>
                      </a:lnTo>
                      <a:close/>
                    </a:path>
                  </a:pathLst>
                </a:custGeom>
                <a:solidFill>
                  <a:srgbClr val="262626"/>
                </a:solidFill>
                <a:ln w="11" cap="flat">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1D4B3B8-E858-4E41-3FE0-F7C427C0C868}"/>
                    </a:ext>
                  </a:extLst>
                </p:cNvPr>
                <p:cNvSpPr/>
                <p:nvPr/>
              </p:nvSpPr>
              <p:spPr>
                <a:xfrm flipV="1">
                  <a:off x="7106019" y="2347223"/>
                  <a:ext cx="6515" cy="55105"/>
                </a:xfrm>
                <a:custGeom>
                  <a:avLst/>
                  <a:gdLst>
                    <a:gd name="connsiteX0" fmla="*/ -58 w 6515"/>
                    <a:gd name="connsiteY0" fmla="*/ 52750 h 55105"/>
                    <a:gd name="connsiteX1" fmla="*/ 6458 w 6515"/>
                    <a:gd name="connsiteY1" fmla="*/ 52750 h 55105"/>
                    <a:gd name="connsiteX2" fmla="*/ 6458 w 6515"/>
                    <a:gd name="connsiteY2" fmla="*/ -2356 h 55105"/>
                    <a:gd name="connsiteX3" fmla="*/ -58 w 6515"/>
                    <a:gd name="connsiteY3" fmla="*/ -2356 h 55105"/>
                    <a:gd name="connsiteX4" fmla="*/ -5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8" y="52750"/>
                      </a:moveTo>
                      <a:lnTo>
                        <a:pt x="6458" y="52750"/>
                      </a:lnTo>
                      <a:lnTo>
                        <a:pt x="6458" y="-2356"/>
                      </a:lnTo>
                      <a:lnTo>
                        <a:pt x="-58" y="-2356"/>
                      </a:lnTo>
                      <a:lnTo>
                        <a:pt x="-58" y="52750"/>
                      </a:lnTo>
                      <a:close/>
                    </a:path>
                  </a:pathLst>
                </a:custGeom>
                <a:solidFill>
                  <a:srgbClr val="262626"/>
                </a:solidFill>
                <a:ln w="11" cap="flat">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54E8F33B-903D-C352-3AB1-824199617462}"/>
                    </a:ext>
                  </a:extLst>
                </p:cNvPr>
                <p:cNvSpPr/>
                <p:nvPr/>
              </p:nvSpPr>
              <p:spPr>
                <a:xfrm flipV="1">
                  <a:off x="7123686" y="2361716"/>
                  <a:ext cx="33507" cy="41643"/>
                </a:xfrm>
                <a:custGeom>
                  <a:avLst/>
                  <a:gdLst>
                    <a:gd name="connsiteX0" fmla="*/ 19486 w 33507"/>
                    <a:gd name="connsiteY0" fmla="*/ 19294 h 41643"/>
                    <a:gd name="connsiteX1" fmla="*/ 8539 w 33507"/>
                    <a:gd name="connsiteY1" fmla="*/ 17492 h 41643"/>
                    <a:gd name="connsiteX2" fmla="*/ 5491 w 33507"/>
                    <a:gd name="connsiteY2" fmla="*/ 11328 h 41643"/>
                    <a:gd name="connsiteX3" fmla="*/ 7780 w 33507"/>
                    <a:gd name="connsiteY3" fmla="*/ 5821 h 41643"/>
                    <a:gd name="connsiteX4" fmla="*/ 13990 w 33507"/>
                    <a:gd name="connsiteY4" fmla="*/ 3792 h 41643"/>
                    <a:gd name="connsiteX5" fmla="*/ 22693 w 33507"/>
                    <a:gd name="connsiteY5" fmla="*/ 7634 h 41643"/>
                    <a:gd name="connsiteX6" fmla="*/ 25967 w 33507"/>
                    <a:gd name="connsiteY6" fmla="*/ 17844 h 41643"/>
                    <a:gd name="connsiteX7" fmla="*/ 25967 w 33507"/>
                    <a:gd name="connsiteY7" fmla="*/ 19294 h 41643"/>
                    <a:gd name="connsiteX8" fmla="*/ 19486 w 33507"/>
                    <a:gd name="connsiteY8" fmla="*/ 19294 h 41643"/>
                    <a:gd name="connsiteX9" fmla="*/ 32483 w 33507"/>
                    <a:gd name="connsiteY9" fmla="*/ 21991 h 41643"/>
                    <a:gd name="connsiteX10" fmla="*/ 32483 w 33507"/>
                    <a:gd name="connsiteY10" fmla="*/ -638 h 41643"/>
                    <a:gd name="connsiteX11" fmla="*/ 25967 w 33507"/>
                    <a:gd name="connsiteY11" fmla="*/ -638 h 41643"/>
                    <a:gd name="connsiteX12" fmla="*/ 25967 w 33507"/>
                    <a:gd name="connsiteY12" fmla="*/ 5379 h 41643"/>
                    <a:gd name="connsiteX13" fmla="*/ 20404 w 33507"/>
                    <a:gd name="connsiteY13" fmla="*/ 53 h 41643"/>
                    <a:gd name="connsiteX14" fmla="*/ 12256 w 33507"/>
                    <a:gd name="connsiteY14" fmla="*/ -1669 h 41643"/>
                    <a:gd name="connsiteX15" fmla="*/ 2568 w 33507"/>
                    <a:gd name="connsiteY15" fmla="*/ 1753 h 41643"/>
                    <a:gd name="connsiteX16" fmla="*/ -1024 w 33507"/>
                    <a:gd name="connsiteY16" fmla="*/ 10909 h 41643"/>
                    <a:gd name="connsiteX17" fmla="*/ 3452 w 33507"/>
                    <a:gd name="connsiteY17" fmla="*/ 20994 h 41643"/>
                    <a:gd name="connsiteX18" fmla="*/ 16823 w 33507"/>
                    <a:gd name="connsiteY18" fmla="*/ 24393 h 41643"/>
                    <a:gd name="connsiteX19" fmla="*/ 25967 w 33507"/>
                    <a:gd name="connsiteY19" fmla="*/ 24393 h 41643"/>
                    <a:gd name="connsiteX20" fmla="*/ 25967 w 33507"/>
                    <a:gd name="connsiteY20" fmla="*/ 25039 h 41643"/>
                    <a:gd name="connsiteX21" fmla="*/ 23010 w 33507"/>
                    <a:gd name="connsiteY21" fmla="*/ 31997 h 41643"/>
                    <a:gd name="connsiteX22" fmla="*/ 14704 w 33507"/>
                    <a:gd name="connsiteY22" fmla="*/ 34456 h 41643"/>
                    <a:gd name="connsiteX23" fmla="*/ 8075 w 33507"/>
                    <a:gd name="connsiteY23" fmla="*/ 33640 h 41643"/>
                    <a:gd name="connsiteX24" fmla="*/ 1888 w 33507"/>
                    <a:gd name="connsiteY24" fmla="*/ 31192 h 41643"/>
                    <a:gd name="connsiteX25" fmla="*/ 1888 w 33507"/>
                    <a:gd name="connsiteY25" fmla="*/ 37221 h 41643"/>
                    <a:gd name="connsiteX26" fmla="*/ 8823 w 33507"/>
                    <a:gd name="connsiteY26" fmla="*/ 39283 h 41643"/>
                    <a:gd name="connsiteX27" fmla="*/ 15372 w 33507"/>
                    <a:gd name="connsiteY27" fmla="*/ 39974 h 41643"/>
                    <a:gd name="connsiteX28" fmla="*/ 28234 w 33507"/>
                    <a:gd name="connsiteY28" fmla="*/ 35510 h 41643"/>
                    <a:gd name="connsiteX29" fmla="*/ 3248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86" y="19294"/>
                      </a:moveTo>
                      <a:cubicBezTo>
                        <a:pt x="14220" y="19294"/>
                        <a:pt x="10572" y="18694"/>
                        <a:pt x="8539" y="17492"/>
                      </a:cubicBezTo>
                      <a:cubicBezTo>
                        <a:pt x="6507" y="16291"/>
                        <a:pt x="5491" y="14236"/>
                        <a:pt x="5491" y="11328"/>
                      </a:cubicBezTo>
                      <a:cubicBezTo>
                        <a:pt x="5491" y="9016"/>
                        <a:pt x="6254" y="7181"/>
                        <a:pt x="7780" y="5821"/>
                      </a:cubicBezTo>
                      <a:cubicBezTo>
                        <a:pt x="9306" y="4469"/>
                        <a:pt x="11376" y="3792"/>
                        <a:pt x="13990" y="3792"/>
                      </a:cubicBezTo>
                      <a:cubicBezTo>
                        <a:pt x="17608" y="3792"/>
                        <a:pt x="20509" y="5073"/>
                        <a:pt x="22693" y="7634"/>
                      </a:cubicBezTo>
                      <a:cubicBezTo>
                        <a:pt x="24876" y="10195"/>
                        <a:pt x="25967" y="13598"/>
                        <a:pt x="25967" y="17844"/>
                      </a:cubicBezTo>
                      <a:lnTo>
                        <a:pt x="25967" y="19294"/>
                      </a:lnTo>
                      <a:lnTo>
                        <a:pt x="19486" y="19294"/>
                      </a:lnTo>
                      <a:close/>
                      <a:moveTo>
                        <a:pt x="32483" y="21991"/>
                      </a:moveTo>
                      <a:lnTo>
                        <a:pt x="32483" y="-638"/>
                      </a:lnTo>
                      <a:lnTo>
                        <a:pt x="25967" y="-638"/>
                      </a:lnTo>
                      <a:lnTo>
                        <a:pt x="25967" y="5379"/>
                      </a:lnTo>
                      <a:cubicBezTo>
                        <a:pt x="24479" y="2977"/>
                        <a:pt x="22625" y="1201"/>
                        <a:pt x="20404" y="53"/>
                      </a:cubicBezTo>
                      <a:cubicBezTo>
                        <a:pt x="18183" y="-1095"/>
                        <a:pt x="15467" y="-1669"/>
                        <a:pt x="12256" y="-1669"/>
                      </a:cubicBezTo>
                      <a:cubicBezTo>
                        <a:pt x="8199" y="-1669"/>
                        <a:pt x="4970" y="-529"/>
                        <a:pt x="2568" y="1753"/>
                      </a:cubicBezTo>
                      <a:cubicBezTo>
                        <a:pt x="173" y="4034"/>
                        <a:pt x="-1024" y="7086"/>
                        <a:pt x="-1024" y="10909"/>
                      </a:cubicBezTo>
                      <a:cubicBezTo>
                        <a:pt x="-1024" y="15366"/>
                        <a:pt x="468" y="18728"/>
                        <a:pt x="3452" y="20994"/>
                      </a:cubicBezTo>
                      <a:cubicBezTo>
                        <a:pt x="6443" y="23260"/>
                        <a:pt x="10900" y="24393"/>
                        <a:pt x="16823" y="24393"/>
                      </a:cubicBezTo>
                      <a:lnTo>
                        <a:pt x="25967" y="24393"/>
                      </a:lnTo>
                      <a:lnTo>
                        <a:pt x="25967" y="25039"/>
                      </a:lnTo>
                      <a:cubicBezTo>
                        <a:pt x="25967" y="28038"/>
                        <a:pt x="24982" y="30357"/>
                        <a:pt x="23010" y="31997"/>
                      </a:cubicBezTo>
                      <a:cubicBezTo>
                        <a:pt x="21038" y="33636"/>
                        <a:pt x="18270" y="34456"/>
                        <a:pt x="14704" y="34456"/>
                      </a:cubicBezTo>
                      <a:cubicBezTo>
                        <a:pt x="12438" y="34456"/>
                        <a:pt x="10228" y="34184"/>
                        <a:pt x="8075" y="33640"/>
                      </a:cubicBezTo>
                      <a:cubicBezTo>
                        <a:pt x="5929" y="33096"/>
                        <a:pt x="3867" y="32280"/>
                        <a:pt x="1888" y="31192"/>
                      </a:cubicBezTo>
                      <a:lnTo>
                        <a:pt x="1888" y="37221"/>
                      </a:lnTo>
                      <a:cubicBezTo>
                        <a:pt x="4267" y="38142"/>
                        <a:pt x="6579" y="38830"/>
                        <a:pt x="8823" y="39283"/>
                      </a:cubicBezTo>
                      <a:cubicBezTo>
                        <a:pt x="11066" y="39744"/>
                        <a:pt x="13250" y="39974"/>
                        <a:pt x="15372" y="39974"/>
                      </a:cubicBezTo>
                      <a:cubicBezTo>
                        <a:pt x="21114" y="39974"/>
                        <a:pt x="25401" y="38486"/>
                        <a:pt x="28234" y="35510"/>
                      </a:cubicBezTo>
                      <a:cubicBezTo>
                        <a:pt x="31067" y="32541"/>
                        <a:pt x="32483" y="28035"/>
                        <a:pt x="32483" y="21991"/>
                      </a:cubicBezTo>
                      <a:close/>
                    </a:path>
                  </a:pathLst>
                </a:custGeom>
                <a:solidFill>
                  <a:srgbClr val="262626"/>
                </a:solidFill>
                <a:ln w="11" cap="flat">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A640BE60-4539-3FB4-BCE1-EFB29EFE5E7A}"/>
                    </a:ext>
                  </a:extLst>
                </p:cNvPr>
                <p:cNvSpPr/>
                <p:nvPr/>
              </p:nvSpPr>
              <p:spPr>
                <a:xfrm flipV="1">
                  <a:off x="7165726" y="2351405"/>
                  <a:ext cx="24748" cy="50924"/>
                </a:xfrm>
                <a:custGeom>
                  <a:avLst/>
                  <a:gdLst>
                    <a:gd name="connsiteX0" fmla="*/ 10912 w 24748"/>
                    <a:gd name="connsiteY0" fmla="*/ 48753 h 50924"/>
                    <a:gd name="connsiteX1" fmla="*/ 10912 w 24748"/>
                    <a:gd name="connsiteY1" fmla="*/ 37490 h 50924"/>
                    <a:gd name="connsiteX2" fmla="*/ 24329 w 24748"/>
                    <a:gd name="connsiteY2" fmla="*/ 37490 h 50924"/>
                    <a:gd name="connsiteX3" fmla="*/ 24329 w 24748"/>
                    <a:gd name="connsiteY3" fmla="*/ 32425 h 50924"/>
                    <a:gd name="connsiteX4" fmla="*/ 10912 w 24748"/>
                    <a:gd name="connsiteY4" fmla="*/ 32425 h 50924"/>
                    <a:gd name="connsiteX5" fmla="*/ 10912 w 24748"/>
                    <a:gd name="connsiteY5" fmla="*/ 10895 h 50924"/>
                    <a:gd name="connsiteX6" fmla="*/ 12238 w 24748"/>
                    <a:gd name="connsiteY6" fmla="*/ 4662 h 50924"/>
                    <a:gd name="connsiteX7" fmla="*/ 17643 w 24748"/>
                    <a:gd name="connsiteY7" fmla="*/ 3280 h 50924"/>
                    <a:gd name="connsiteX8" fmla="*/ 24329 w 24748"/>
                    <a:gd name="connsiteY8" fmla="*/ 3280 h 50924"/>
                    <a:gd name="connsiteX9" fmla="*/ 24329 w 24748"/>
                    <a:gd name="connsiteY9" fmla="*/ -2171 h 50924"/>
                    <a:gd name="connsiteX10" fmla="*/ 17643 w 24748"/>
                    <a:gd name="connsiteY10" fmla="*/ -2171 h 50924"/>
                    <a:gd name="connsiteX11" fmla="*/ 7229 w 24748"/>
                    <a:gd name="connsiteY11" fmla="*/ 639 h 50924"/>
                    <a:gd name="connsiteX12" fmla="*/ 4362 w 24748"/>
                    <a:gd name="connsiteY12" fmla="*/ 10895 h 50924"/>
                    <a:gd name="connsiteX13" fmla="*/ 4362 w 24748"/>
                    <a:gd name="connsiteY13" fmla="*/ 32425 h 50924"/>
                    <a:gd name="connsiteX14" fmla="*/ -420 w 24748"/>
                    <a:gd name="connsiteY14" fmla="*/ 32425 h 50924"/>
                    <a:gd name="connsiteX15" fmla="*/ -420 w 24748"/>
                    <a:gd name="connsiteY15" fmla="*/ 37490 h 50924"/>
                    <a:gd name="connsiteX16" fmla="*/ 4362 w 24748"/>
                    <a:gd name="connsiteY16" fmla="*/ 37490 h 50924"/>
                    <a:gd name="connsiteX17" fmla="*/ 4362 w 24748"/>
                    <a:gd name="connsiteY17" fmla="*/ 48753 h 50924"/>
                    <a:gd name="connsiteX18" fmla="*/ 1091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12" y="48753"/>
                      </a:moveTo>
                      <a:lnTo>
                        <a:pt x="10912" y="37490"/>
                      </a:lnTo>
                      <a:lnTo>
                        <a:pt x="24329" y="37490"/>
                      </a:lnTo>
                      <a:lnTo>
                        <a:pt x="24329" y="32425"/>
                      </a:lnTo>
                      <a:lnTo>
                        <a:pt x="10912" y="32425"/>
                      </a:lnTo>
                      <a:lnTo>
                        <a:pt x="10912" y="10895"/>
                      </a:lnTo>
                      <a:cubicBezTo>
                        <a:pt x="10912" y="7661"/>
                        <a:pt x="11354" y="5584"/>
                        <a:pt x="12238" y="4662"/>
                      </a:cubicBezTo>
                      <a:cubicBezTo>
                        <a:pt x="13122" y="3741"/>
                        <a:pt x="14923" y="3280"/>
                        <a:pt x="17643" y="3280"/>
                      </a:cubicBezTo>
                      <a:lnTo>
                        <a:pt x="24329" y="3280"/>
                      </a:lnTo>
                      <a:lnTo>
                        <a:pt x="24329" y="-2171"/>
                      </a:lnTo>
                      <a:lnTo>
                        <a:pt x="17643" y="-2171"/>
                      </a:lnTo>
                      <a:cubicBezTo>
                        <a:pt x="12612" y="-2171"/>
                        <a:pt x="9140" y="-1234"/>
                        <a:pt x="7229" y="639"/>
                      </a:cubicBezTo>
                      <a:cubicBezTo>
                        <a:pt x="5318" y="2520"/>
                        <a:pt x="4362" y="5939"/>
                        <a:pt x="4362" y="10895"/>
                      </a:cubicBezTo>
                      <a:lnTo>
                        <a:pt x="4362" y="32425"/>
                      </a:lnTo>
                      <a:lnTo>
                        <a:pt x="-420" y="32425"/>
                      </a:lnTo>
                      <a:lnTo>
                        <a:pt x="-420" y="37490"/>
                      </a:lnTo>
                      <a:lnTo>
                        <a:pt x="4362" y="37490"/>
                      </a:lnTo>
                      <a:lnTo>
                        <a:pt x="4362" y="48753"/>
                      </a:lnTo>
                      <a:lnTo>
                        <a:pt x="10912" y="48753"/>
                      </a:lnTo>
                      <a:close/>
                    </a:path>
                  </a:pathLst>
                </a:custGeom>
                <a:solidFill>
                  <a:srgbClr val="262626"/>
                </a:solidFill>
                <a:ln w="11" cap="flat">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CABDA76C-0D44-390E-022A-8E07FC844141}"/>
                    </a:ext>
                  </a:extLst>
                </p:cNvPr>
                <p:cNvSpPr/>
                <p:nvPr/>
              </p:nvSpPr>
              <p:spPr>
                <a:xfrm flipV="1">
                  <a:off x="7199045" y="2347223"/>
                  <a:ext cx="6515" cy="55105"/>
                </a:xfrm>
                <a:custGeom>
                  <a:avLst/>
                  <a:gdLst>
                    <a:gd name="connsiteX0" fmla="*/ -42 w 6515"/>
                    <a:gd name="connsiteY0" fmla="*/ 37305 h 55105"/>
                    <a:gd name="connsiteX1" fmla="*/ 6473 w 6515"/>
                    <a:gd name="connsiteY1" fmla="*/ 37305 h 55105"/>
                    <a:gd name="connsiteX2" fmla="*/ 6473 w 6515"/>
                    <a:gd name="connsiteY2" fmla="*/ -2356 h 55105"/>
                    <a:gd name="connsiteX3" fmla="*/ -42 w 6515"/>
                    <a:gd name="connsiteY3" fmla="*/ -2356 h 55105"/>
                    <a:gd name="connsiteX4" fmla="*/ -42 w 6515"/>
                    <a:gd name="connsiteY4" fmla="*/ 37305 h 55105"/>
                    <a:gd name="connsiteX5" fmla="*/ -42 w 6515"/>
                    <a:gd name="connsiteY5" fmla="*/ 52750 h 55105"/>
                    <a:gd name="connsiteX6" fmla="*/ 6473 w 6515"/>
                    <a:gd name="connsiteY6" fmla="*/ 52750 h 55105"/>
                    <a:gd name="connsiteX7" fmla="*/ 6473 w 6515"/>
                    <a:gd name="connsiteY7" fmla="*/ 44489 h 55105"/>
                    <a:gd name="connsiteX8" fmla="*/ -42 w 6515"/>
                    <a:gd name="connsiteY8" fmla="*/ 44489 h 55105"/>
                    <a:gd name="connsiteX9" fmla="*/ -42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2" y="37305"/>
                      </a:moveTo>
                      <a:lnTo>
                        <a:pt x="6473" y="37305"/>
                      </a:lnTo>
                      <a:lnTo>
                        <a:pt x="6473" y="-2356"/>
                      </a:lnTo>
                      <a:lnTo>
                        <a:pt x="-42" y="-2356"/>
                      </a:lnTo>
                      <a:lnTo>
                        <a:pt x="-42" y="37305"/>
                      </a:lnTo>
                      <a:close/>
                      <a:moveTo>
                        <a:pt x="-42" y="52750"/>
                      </a:moveTo>
                      <a:lnTo>
                        <a:pt x="6473" y="52750"/>
                      </a:lnTo>
                      <a:lnTo>
                        <a:pt x="6473" y="44489"/>
                      </a:lnTo>
                      <a:lnTo>
                        <a:pt x="-42" y="44489"/>
                      </a:lnTo>
                      <a:lnTo>
                        <a:pt x="-42" y="52750"/>
                      </a:lnTo>
                      <a:close/>
                    </a:path>
                  </a:pathLst>
                </a:custGeom>
                <a:solidFill>
                  <a:srgbClr val="262626"/>
                </a:solidFill>
                <a:ln w="11" cap="flat">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22BFFD39-D125-18B0-1544-D290C566AFF6}"/>
                    </a:ext>
                  </a:extLst>
                </p:cNvPr>
                <p:cNvSpPr/>
                <p:nvPr/>
              </p:nvSpPr>
              <p:spPr>
                <a:xfrm flipV="1">
                  <a:off x="7216361" y="2361716"/>
                  <a:ext cx="36408" cy="41643"/>
                </a:xfrm>
                <a:custGeom>
                  <a:avLst/>
                  <a:gdLst>
                    <a:gd name="connsiteX0" fmla="*/ 17093 w 36408"/>
                    <a:gd name="connsiteY0" fmla="*/ 34456 h 41643"/>
                    <a:gd name="connsiteX1" fmla="*/ 8809 w 36408"/>
                    <a:gd name="connsiteY1" fmla="*/ 30365 h 41643"/>
                    <a:gd name="connsiteX2" fmla="*/ 5761 w 36408"/>
                    <a:gd name="connsiteY2" fmla="*/ 19158 h 41643"/>
                    <a:gd name="connsiteX3" fmla="*/ 8787 w 36408"/>
                    <a:gd name="connsiteY3" fmla="*/ 7951 h 41643"/>
                    <a:gd name="connsiteX4" fmla="*/ 17093 w 36408"/>
                    <a:gd name="connsiteY4" fmla="*/ 3860 h 41643"/>
                    <a:gd name="connsiteX5" fmla="*/ 25342 w 36408"/>
                    <a:gd name="connsiteY5" fmla="*/ 7962 h 41643"/>
                    <a:gd name="connsiteX6" fmla="*/ 28390 w 36408"/>
                    <a:gd name="connsiteY6" fmla="*/ 19158 h 41643"/>
                    <a:gd name="connsiteX7" fmla="*/ 25342 w 36408"/>
                    <a:gd name="connsiteY7" fmla="*/ 30331 h 41643"/>
                    <a:gd name="connsiteX8" fmla="*/ 17093 w 36408"/>
                    <a:gd name="connsiteY8" fmla="*/ 34456 h 41643"/>
                    <a:gd name="connsiteX9" fmla="*/ 17093 w 36408"/>
                    <a:gd name="connsiteY9" fmla="*/ 39974 h 41643"/>
                    <a:gd name="connsiteX10" fmla="*/ 30441 w 36408"/>
                    <a:gd name="connsiteY10" fmla="*/ 34444 h 41643"/>
                    <a:gd name="connsiteX11" fmla="*/ 35303 w 36408"/>
                    <a:gd name="connsiteY11" fmla="*/ 19158 h 41643"/>
                    <a:gd name="connsiteX12" fmla="*/ 30441 w 36408"/>
                    <a:gd name="connsiteY12" fmla="*/ 3872 h 41643"/>
                    <a:gd name="connsiteX13" fmla="*/ 17093 w 36408"/>
                    <a:gd name="connsiteY13" fmla="*/ -1669 h 41643"/>
                    <a:gd name="connsiteX14" fmla="*/ 3721 w 36408"/>
                    <a:gd name="connsiteY14" fmla="*/ 3872 h 41643"/>
                    <a:gd name="connsiteX15" fmla="*/ -1106 w 36408"/>
                    <a:gd name="connsiteY15" fmla="*/ 19158 h 41643"/>
                    <a:gd name="connsiteX16" fmla="*/ 3721 w 36408"/>
                    <a:gd name="connsiteY16" fmla="*/ 34444 h 41643"/>
                    <a:gd name="connsiteX17" fmla="*/ 17093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93" y="34456"/>
                      </a:moveTo>
                      <a:cubicBezTo>
                        <a:pt x="13603" y="34456"/>
                        <a:pt x="10841" y="33092"/>
                        <a:pt x="8809" y="30365"/>
                      </a:cubicBezTo>
                      <a:cubicBezTo>
                        <a:pt x="6777" y="27638"/>
                        <a:pt x="5761" y="23902"/>
                        <a:pt x="5761" y="19158"/>
                      </a:cubicBezTo>
                      <a:cubicBezTo>
                        <a:pt x="5761" y="14414"/>
                        <a:pt x="6770" y="10678"/>
                        <a:pt x="8787" y="7951"/>
                      </a:cubicBezTo>
                      <a:cubicBezTo>
                        <a:pt x="10811" y="5224"/>
                        <a:pt x="13580" y="3860"/>
                        <a:pt x="17093" y="3860"/>
                      </a:cubicBezTo>
                      <a:cubicBezTo>
                        <a:pt x="20568" y="3860"/>
                        <a:pt x="23317" y="5228"/>
                        <a:pt x="25342" y="7962"/>
                      </a:cubicBezTo>
                      <a:cubicBezTo>
                        <a:pt x="27374" y="10705"/>
                        <a:pt x="28390" y="14437"/>
                        <a:pt x="28390" y="19158"/>
                      </a:cubicBezTo>
                      <a:cubicBezTo>
                        <a:pt x="28390" y="23857"/>
                        <a:pt x="27374" y="27581"/>
                        <a:pt x="25342" y="30331"/>
                      </a:cubicBezTo>
                      <a:cubicBezTo>
                        <a:pt x="23317" y="33081"/>
                        <a:pt x="20568" y="34456"/>
                        <a:pt x="17093" y="34456"/>
                      </a:cubicBezTo>
                      <a:close/>
                      <a:moveTo>
                        <a:pt x="17093" y="39974"/>
                      </a:moveTo>
                      <a:cubicBezTo>
                        <a:pt x="22758" y="39974"/>
                        <a:pt x="27208" y="38131"/>
                        <a:pt x="30441" y="34444"/>
                      </a:cubicBezTo>
                      <a:cubicBezTo>
                        <a:pt x="33682" y="30765"/>
                        <a:pt x="35303" y="25670"/>
                        <a:pt x="35303" y="19158"/>
                      </a:cubicBezTo>
                      <a:cubicBezTo>
                        <a:pt x="35303" y="12669"/>
                        <a:pt x="33682" y="7573"/>
                        <a:pt x="30441" y="3872"/>
                      </a:cubicBezTo>
                      <a:cubicBezTo>
                        <a:pt x="27208" y="178"/>
                        <a:pt x="22758" y="-1669"/>
                        <a:pt x="17093" y="-1669"/>
                      </a:cubicBezTo>
                      <a:cubicBezTo>
                        <a:pt x="11404" y="-1669"/>
                        <a:pt x="6947" y="178"/>
                        <a:pt x="3721" y="3872"/>
                      </a:cubicBezTo>
                      <a:cubicBezTo>
                        <a:pt x="503" y="7573"/>
                        <a:pt x="-1106" y="12669"/>
                        <a:pt x="-1106" y="19158"/>
                      </a:cubicBezTo>
                      <a:cubicBezTo>
                        <a:pt x="-1106" y="25670"/>
                        <a:pt x="503" y="30765"/>
                        <a:pt x="3721" y="34444"/>
                      </a:cubicBezTo>
                      <a:cubicBezTo>
                        <a:pt x="6947" y="38131"/>
                        <a:pt x="11404" y="39974"/>
                        <a:pt x="17093" y="39974"/>
                      </a:cubicBezTo>
                      <a:close/>
                    </a:path>
                  </a:pathLst>
                </a:custGeom>
                <a:solidFill>
                  <a:srgbClr val="262626"/>
                </a:solidFill>
                <a:ln w="11" cap="flat">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E1C16144-4179-580B-0280-4823A3DB5D92}"/>
                    </a:ext>
                  </a:extLst>
                </p:cNvPr>
                <p:cNvSpPr/>
                <p:nvPr/>
              </p:nvSpPr>
              <p:spPr>
                <a:xfrm flipV="1">
                  <a:off x="7263314" y="2361716"/>
                  <a:ext cx="33224" cy="40612"/>
                </a:xfrm>
                <a:custGeom>
                  <a:avLst/>
                  <a:gdLst>
                    <a:gd name="connsiteX0" fmla="*/ 32038 w 33224"/>
                    <a:gd name="connsiteY0" fmla="*/ 22229 h 40612"/>
                    <a:gd name="connsiteX1" fmla="*/ 32038 w 33224"/>
                    <a:gd name="connsiteY1" fmla="*/ -1715 h 40612"/>
                    <a:gd name="connsiteX2" fmla="*/ 25523 w 33224"/>
                    <a:gd name="connsiteY2" fmla="*/ -1715 h 40612"/>
                    <a:gd name="connsiteX3" fmla="*/ 25523 w 33224"/>
                    <a:gd name="connsiteY3" fmla="*/ 22013 h 40612"/>
                    <a:gd name="connsiteX4" fmla="*/ 23324 w 33224"/>
                    <a:gd name="connsiteY4" fmla="*/ 30433 h 40612"/>
                    <a:gd name="connsiteX5" fmla="*/ 16741 w 33224"/>
                    <a:gd name="connsiteY5" fmla="*/ 33232 h 40612"/>
                    <a:gd name="connsiteX6" fmla="*/ 8412 w 33224"/>
                    <a:gd name="connsiteY6" fmla="*/ 29866 h 40612"/>
                    <a:gd name="connsiteX7" fmla="*/ 5364 w 33224"/>
                    <a:gd name="connsiteY7" fmla="*/ 20699 h 40612"/>
                    <a:gd name="connsiteX8" fmla="*/ 5364 w 33224"/>
                    <a:gd name="connsiteY8" fmla="*/ -1715 h 40612"/>
                    <a:gd name="connsiteX9" fmla="*/ -1186 w 33224"/>
                    <a:gd name="connsiteY9" fmla="*/ -1715 h 40612"/>
                    <a:gd name="connsiteX10" fmla="*/ -1186 w 33224"/>
                    <a:gd name="connsiteY10" fmla="*/ 37946 h 40612"/>
                    <a:gd name="connsiteX11" fmla="*/ 5364 w 33224"/>
                    <a:gd name="connsiteY11" fmla="*/ 37946 h 40612"/>
                    <a:gd name="connsiteX12" fmla="*/ 5364 w 33224"/>
                    <a:gd name="connsiteY12" fmla="*/ 31781 h 40612"/>
                    <a:gd name="connsiteX13" fmla="*/ 10871 w 33224"/>
                    <a:gd name="connsiteY13" fmla="*/ 37130 h 40612"/>
                    <a:gd name="connsiteX14" fmla="*/ 18191 w 33224"/>
                    <a:gd name="connsiteY14" fmla="*/ 38898 h 40612"/>
                    <a:gd name="connsiteX15" fmla="*/ 28526 w 33224"/>
                    <a:gd name="connsiteY15" fmla="*/ 34671 h 40612"/>
                    <a:gd name="connsiteX16" fmla="*/ 320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38" y="22229"/>
                      </a:moveTo>
                      <a:lnTo>
                        <a:pt x="32038" y="-1715"/>
                      </a:lnTo>
                      <a:lnTo>
                        <a:pt x="25523" y="-1715"/>
                      </a:lnTo>
                      <a:lnTo>
                        <a:pt x="25523" y="22013"/>
                      </a:lnTo>
                      <a:cubicBezTo>
                        <a:pt x="25523" y="25768"/>
                        <a:pt x="24790" y="28574"/>
                        <a:pt x="23324" y="30433"/>
                      </a:cubicBezTo>
                      <a:cubicBezTo>
                        <a:pt x="21859" y="32299"/>
                        <a:pt x="19664" y="33232"/>
                        <a:pt x="16741" y="33232"/>
                      </a:cubicBezTo>
                      <a:cubicBezTo>
                        <a:pt x="13220" y="33232"/>
                        <a:pt x="10444" y="32110"/>
                        <a:pt x="8412" y="29866"/>
                      </a:cubicBezTo>
                      <a:cubicBezTo>
                        <a:pt x="6380" y="27630"/>
                        <a:pt x="5364" y="24574"/>
                        <a:pt x="5364" y="20699"/>
                      </a:cubicBezTo>
                      <a:lnTo>
                        <a:pt x="5364" y="-1715"/>
                      </a:lnTo>
                      <a:lnTo>
                        <a:pt x="-1186" y="-1715"/>
                      </a:lnTo>
                      <a:lnTo>
                        <a:pt x="-1186" y="37946"/>
                      </a:lnTo>
                      <a:lnTo>
                        <a:pt x="5364" y="37946"/>
                      </a:lnTo>
                      <a:lnTo>
                        <a:pt x="5364" y="31781"/>
                      </a:lnTo>
                      <a:cubicBezTo>
                        <a:pt x="6928" y="34169"/>
                        <a:pt x="8763" y="35951"/>
                        <a:pt x="10871" y="37130"/>
                      </a:cubicBezTo>
                      <a:cubicBezTo>
                        <a:pt x="12986" y="38308"/>
                        <a:pt x="15426" y="38898"/>
                        <a:pt x="18191" y="38898"/>
                      </a:cubicBezTo>
                      <a:cubicBezTo>
                        <a:pt x="22746" y="38898"/>
                        <a:pt x="26191" y="37489"/>
                        <a:pt x="28526" y="34671"/>
                      </a:cubicBezTo>
                      <a:cubicBezTo>
                        <a:pt x="30868" y="31853"/>
                        <a:pt x="32038" y="27706"/>
                        <a:pt x="32038" y="22229"/>
                      </a:cubicBezTo>
                      <a:close/>
                    </a:path>
                  </a:pathLst>
                </a:custGeom>
                <a:solidFill>
                  <a:srgbClr val="262626"/>
                </a:solidFill>
                <a:ln w="11" cap="flat">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4D1E21A1-DAB7-45F6-D6A5-424093A7FF3F}"/>
                    </a:ext>
                  </a:extLst>
                </p:cNvPr>
                <p:cNvSpPr/>
                <p:nvPr/>
              </p:nvSpPr>
              <p:spPr>
                <a:xfrm flipV="1">
                  <a:off x="730269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DF803BA5-789D-2684-77B2-45A4684DCD38}"/>
                    </a:ext>
                  </a:extLst>
                </p:cNvPr>
                <p:cNvSpPr/>
                <p:nvPr/>
              </p:nvSpPr>
              <p:spPr>
                <a:xfrm flipV="1">
                  <a:off x="7331982" y="2347303"/>
                  <a:ext cx="16249" cy="64590"/>
                </a:xfrm>
                <a:custGeom>
                  <a:avLst/>
                  <a:gdLst>
                    <a:gd name="connsiteX0" fmla="*/ 15854 w 16249"/>
                    <a:gd name="connsiteY0" fmla="*/ 62661 h 64590"/>
                    <a:gd name="connsiteX1" fmla="*/ 8805 w 16249"/>
                    <a:gd name="connsiteY1" fmla="*/ 46547 h 64590"/>
                    <a:gd name="connsiteX2" fmla="*/ 6505 w 16249"/>
                    <a:gd name="connsiteY2" fmla="*/ 30400 h 64590"/>
                    <a:gd name="connsiteX3" fmla="*/ 8828 w 16249"/>
                    <a:gd name="connsiteY3" fmla="*/ 14207 h 64590"/>
                    <a:gd name="connsiteX4" fmla="*/ 15854 w 16249"/>
                    <a:gd name="connsiteY4" fmla="*/ -1929 h 64590"/>
                    <a:gd name="connsiteX5" fmla="*/ 10188 w 16249"/>
                    <a:gd name="connsiteY5" fmla="*/ -1929 h 64590"/>
                    <a:gd name="connsiteX6" fmla="*/ 2244 w 16249"/>
                    <a:gd name="connsiteY6" fmla="*/ 14433 h 64590"/>
                    <a:gd name="connsiteX7" fmla="*/ -396 w 16249"/>
                    <a:gd name="connsiteY7" fmla="*/ 30400 h 64590"/>
                    <a:gd name="connsiteX8" fmla="*/ 2222 w 16249"/>
                    <a:gd name="connsiteY8" fmla="*/ 46298 h 64590"/>
                    <a:gd name="connsiteX9" fmla="*/ 10188 w 16249"/>
                    <a:gd name="connsiteY9" fmla="*/ 62661 h 64590"/>
                    <a:gd name="connsiteX10" fmla="*/ 1585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54" y="62661"/>
                      </a:moveTo>
                      <a:cubicBezTo>
                        <a:pt x="12696" y="57237"/>
                        <a:pt x="10346" y="51866"/>
                        <a:pt x="8805" y="46547"/>
                      </a:cubicBezTo>
                      <a:cubicBezTo>
                        <a:pt x="7272" y="41236"/>
                        <a:pt x="6505" y="35854"/>
                        <a:pt x="6505" y="30400"/>
                      </a:cubicBezTo>
                      <a:cubicBezTo>
                        <a:pt x="6505" y="24953"/>
                        <a:pt x="7279" y="19555"/>
                        <a:pt x="8828" y="14207"/>
                      </a:cubicBezTo>
                      <a:cubicBezTo>
                        <a:pt x="10377" y="8858"/>
                        <a:pt x="12719" y="3480"/>
                        <a:pt x="15854" y="-1929"/>
                      </a:cubicBezTo>
                      <a:lnTo>
                        <a:pt x="10188" y="-1929"/>
                      </a:lnTo>
                      <a:cubicBezTo>
                        <a:pt x="6652" y="3623"/>
                        <a:pt x="4005" y="9077"/>
                        <a:pt x="2244" y="14433"/>
                      </a:cubicBezTo>
                      <a:cubicBezTo>
                        <a:pt x="484" y="19790"/>
                        <a:pt x="-396" y="25112"/>
                        <a:pt x="-396" y="30400"/>
                      </a:cubicBezTo>
                      <a:cubicBezTo>
                        <a:pt x="-396" y="35665"/>
                        <a:pt x="477" y="40965"/>
                        <a:pt x="2222" y="46298"/>
                      </a:cubicBezTo>
                      <a:cubicBezTo>
                        <a:pt x="3974" y="51639"/>
                        <a:pt x="6630" y="57093"/>
                        <a:pt x="10188" y="62661"/>
                      </a:cubicBezTo>
                      <a:lnTo>
                        <a:pt x="15854" y="62661"/>
                      </a:lnTo>
                      <a:close/>
                    </a:path>
                  </a:pathLst>
                </a:custGeom>
                <a:solidFill>
                  <a:srgbClr val="262626"/>
                </a:solidFill>
                <a:ln w="11" cap="flat">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784C041B-5E87-9B28-7A6D-1E305BCA2302}"/>
                    </a:ext>
                  </a:extLst>
                </p:cNvPr>
                <p:cNvSpPr/>
                <p:nvPr/>
              </p:nvSpPr>
              <p:spPr>
                <a:xfrm flipV="1">
                  <a:off x="7358041" y="2361716"/>
                  <a:ext cx="36759" cy="41643"/>
                </a:xfrm>
                <a:custGeom>
                  <a:avLst/>
                  <a:gdLst>
                    <a:gd name="connsiteX0" fmla="*/ 35662 w 36759"/>
                    <a:gd name="connsiteY0" fmla="*/ 20824 h 41643"/>
                    <a:gd name="connsiteX1" fmla="*/ 35662 w 36759"/>
                    <a:gd name="connsiteY1" fmla="*/ 17640 h 41643"/>
                    <a:gd name="connsiteX2" fmla="*/ 5701 w 36759"/>
                    <a:gd name="connsiteY2" fmla="*/ 17640 h 41643"/>
                    <a:gd name="connsiteX3" fmla="*/ 9758 w 36759"/>
                    <a:gd name="connsiteY3" fmla="*/ 7385 h 41643"/>
                    <a:gd name="connsiteX4" fmla="*/ 19866 w 36759"/>
                    <a:gd name="connsiteY4" fmla="*/ 3860 h 41643"/>
                    <a:gd name="connsiteX5" fmla="*/ 27140 w 36759"/>
                    <a:gd name="connsiteY5" fmla="*/ 4778 h 41643"/>
                    <a:gd name="connsiteX6" fmla="*/ 34143 w 36759"/>
                    <a:gd name="connsiteY6" fmla="*/ 7543 h 41643"/>
                    <a:gd name="connsiteX7" fmla="*/ 34143 w 36759"/>
                    <a:gd name="connsiteY7" fmla="*/ 1379 h 41643"/>
                    <a:gd name="connsiteX8" fmla="*/ 26948 w 36759"/>
                    <a:gd name="connsiteY8" fmla="*/ -887 h 41643"/>
                    <a:gd name="connsiteX9" fmla="*/ 19480 w 36759"/>
                    <a:gd name="connsiteY9" fmla="*/ -1669 h 41643"/>
                    <a:gd name="connsiteX10" fmla="*/ 4443 w 36759"/>
                    <a:gd name="connsiteY10" fmla="*/ 3849 h 41643"/>
                    <a:gd name="connsiteX11" fmla="*/ -1098 w 36759"/>
                    <a:gd name="connsiteY11" fmla="*/ 18807 h 41643"/>
                    <a:gd name="connsiteX12" fmla="*/ 4160 w 36759"/>
                    <a:gd name="connsiteY12" fmla="*/ 34252 h 41643"/>
                    <a:gd name="connsiteX13" fmla="*/ 18347 w 36759"/>
                    <a:gd name="connsiteY13" fmla="*/ 39974 h 41643"/>
                    <a:gd name="connsiteX14" fmla="*/ 31005 w 36759"/>
                    <a:gd name="connsiteY14" fmla="*/ 34818 h 41643"/>
                    <a:gd name="connsiteX15" fmla="*/ 35662 w 36759"/>
                    <a:gd name="connsiteY15" fmla="*/ 20824 h 41643"/>
                    <a:gd name="connsiteX16" fmla="*/ 29146 w 36759"/>
                    <a:gd name="connsiteY16" fmla="*/ 22739 h 41643"/>
                    <a:gd name="connsiteX17" fmla="*/ 26155 w 36759"/>
                    <a:gd name="connsiteY17" fmla="*/ 31260 h 41643"/>
                    <a:gd name="connsiteX18" fmla="*/ 18415 w 36759"/>
                    <a:gd name="connsiteY18" fmla="*/ 34456 h 41643"/>
                    <a:gd name="connsiteX19" fmla="*/ 9690 w 36759"/>
                    <a:gd name="connsiteY19" fmla="*/ 31374 h 41643"/>
                    <a:gd name="connsiteX20" fmla="*/ 5916 w 36759"/>
                    <a:gd name="connsiteY20" fmla="*/ 22694 h 41643"/>
                    <a:gd name="connsiteX21" fmla="*/ 2914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62" y="20824"/>
                      </a:moveTo>
                      <a:lnTo>
                        <a:pt x="35662" y="17640"/>
                      </a:lnTo>
                      <a:lnTo>
                        <a:pt x="5701" y="17640"/>
                      </a:lnTo>
                      <a:cubicBezTo>
                        <a:pt x="5988" y="13152"/>
                        <a:pt x="7340" y="9734"/>
                        <a:pt x="9758" y="7385"/>
                      </a:cubicBezTo>
                      <a:cubicBezTo>
                        <a:pt x="12175" y="5035"/>
                        <a:pt x="15544" y="3860"/>
                        <a:pt x="19866" y="3860"/>
                      </a:cubicBezTo>
                      <a:cubicBezTo>
                        <a:pt x="22366" y="3860"/>
                        <a:pt x="24791" y="4166"/>
                        <a:pt x="27140" y="4778"/>
                      </a:cubicBezTo>
                      <a:cubicBezTo>
                        <a:pt x="29490" y="5390"/>
                        <a:pt x="31824" y="6312"/>
                        <a:pt x="34143" y="7543"/>
                      </a:cubicBezTo>
                      <a:lnTo>
                        <a:pt x="34143" y="1379"/>
                      </a:lnTo>
                      <a:cubicBezTo>
                        <a:pt x="31801" y="389"/>
                        <a:pt x="29403" y="-366"/>
                        <a:pt x="26948" y="-887"/>
                      </a:cubicBezTo>
                      <a:cubicBezTo>
                        <a:pt x="24493" y="-1409"/>
                        <a:pt x="22004" y="-1669"/>
                        <a:pt x="19480" y="-1669"/>
                      </a:cubicBezTo>
                      <a:cubicBezTo>
                        <a:pt x="13150" y="-1669"/>
                        <a:pt x="8137" y="170"/>
                        <a:pt x="4443" y="3849"/>
                      </a:cubicBezTo>
                      <a:cubicBezTo>
                        <a:pt x="749" y="7536"/>
                        <a:pt x="-1098" y="12522"/>
                        <a:pt x="-1098" y="18807"/>
                      </a:cubicBezTo>
                      <a:cubicBezTo>
                        <a:pt x="-1098" y="25296"/>
                        <a:pt x="655" y="30444"/>
                        <a:pt x="4160" y="34252"/>
                      </a:cubicBezTo>
                      <a:cubicBezTo>
                        <a:pt x="7665" y="38067"/>
                        <a:pt x="12394" y="39974"/>
                        <a:pt x="18347" y="39974"/>
                      </a:cubicBezTo>
                      <a:cubicBezTo>
                        <a:pt x="23681" y="39974"/>
                        <a:pt x="27900" y="38256"/>
                        <a:pt x="31005" y="34818"/>
                      </a:cubicBezTo>
                      <a:cubicBezTo>
                        <a:pt x="34109" y="31389"/>
                        <a:pt x="35662" y="26724"/>
                        <a:pt x="35662" y="20824"/>
                      </a:cubicBezTo>
                      <a:close/>
                      <a:moveTo>
                        <a:pt x="29146" y="22739"/>
                      </a:moveTo>
                      <a:cubicBezTo>
                        <a:pt x="29101" y="26297"/>
                        <a:pt x="28104" y="29138"/>
                        <a:pt x="26155" y="31260"/>
                      </a:cubicBezTo>
                      <a:cubicBezTo>
                        <a:pt x="24206" y="33391"/>
                        <a:pt x="21626" y="34456"/>
                        <a:pt x="18415" y="34456"/>
                      </a:cubicBezTo>
                      <a:cubicBezTo>
                        <a:pt x="14781" y="34456"/>
                        <a:pt x="11873" y="33428"/>
                        <a:pt x="9690" y="31374"/>
                      </a:cubicBezTo>
                      <a:cubicBezTo>
                        <a:pt x="7507" y="29319"/>
                        <a:pt x="6249" y="26425"/>
                        <a:pt x="5916" y="22694"/>
                      </a:cubicBezTo>
                      <a:lnTo>
                        <a:pt x="29146" y="22739"/>
                      </a:lnTo>
                      <a:close/>
                    </a:path>
                  </a:pathLst>
                </a:custGeom>
                <a:solidFill>
                  <a:srgbClr val="262626"/>
                </a:solidFill>
                <a:ln w="11" cap="flat">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DF660A76-F94F-874C-F1BB-CED2D04CCCD5}"/>
                    </a:ext>
                  </a:extLst>
                </p:cNvPr>
                <p:cNvSpPr/>
                <p:nvPr/>
              </p:nvSpPr>
              <p:spPr>
                <a:xfrm flipV="1">
                  <a:off x="7405490" y="2347223"/>
                  <a:ext cx="6515" cy="55105"/>
                </a:xfrm>
                <a:custGeom>
                  <a:avLst/>
                  <a:gdLst>
                    <a:gd name="connsiteX0" fmla="*/ -8 w 6515"/>
                    <a:gd name="connsiteY0" fmla="*/ 52750 h 55105"/>
                    <a:gd name="connsiteX1" fmla="*/ 6508 w 6515"/>
                    <a:gd name="connsiteY1" fmla="*/ 52750 h 55105"/>
                    <a:gd name="connsiteX2" fmla="*/ 6508 w 6515"/>
                    <a:gd name="connsiteY2" fmla="*/ -2356 h 55105"/>
                    <a:gd name="connsiteX3" fmla="*/ -8 w 6515"/>
                    <a:gd name="connsiteY3" fmla="*/ -2356 h 55105"/>
                    <a:gd name="connsiteX4" fmla="*/ -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 y="52750"/>
                      </a:moveTo>
                      <a:lnTo>
                        <a:pt x="6508" y="52750"/>
                      </a:lnTo>
                      <a:lnTo>
                        <a:pt x="6508" y="-2356"/>
                      </a:lnTo>
                      <a:lnTo>
                        <a:pt x="-8" y="-2356"/>
                      </a:lnTo>
                      <a:lnTo>
                        <a:pt x="-8" y="52750"/>
                      </a:lnTo>
                      <a:close/>
                    </a:path>
                  </a:pathLst>
                </a:custGeom>
                <a:solidFill>
                  <a:srgbClr val="262626"/>
                </a:solidFill>
                <a:ln w="11" cap="flat">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9ECFA637-F358-DD97-9836-9E9EC02EFBD8}"/>
                    </a:ext>
                  </a:extLst>
                </p:cNvPr>
                <p:cNvSpPr/>
                <p:nvPr/>
              </p:nvSpPr>
              <p:spPr>
                <a:xfrm flipV="1">
                  <a:off x="7423162" y="2361716"/>
                  <a:ext cx="33507" cy="41643"/>
                </a:xfrm>
                <a:custGeom>
                  <a:avLst/>
                  <a:gdLst>
                    <a:gd name="connsiteX0" fmla="*/ 19535 w 33507"/>
                    <a:gd name="connsiteY0" fmla="*/ 19294 h 41643"/>
                    <a:gd name="connsiteX1" fmla="*/ 8589 w 33507"/>
                    <a:gd name="connsiteY1" fmla="*/ 17492 h 41643"/>
                    <a:gd name="connsiteX2" fmla="*/ 5541 w 33507"/>
                    <a:gd name="connsiteY2" fmla="*/ 11328 h 41643"/>
                    <a:gd name="connsiteX3" fmla="*/ 7830 w 33507"/>
                    <a:gd name="connsiteY3" fmla="*/ 5821 h 41643"/>
                    <a:gd name="connsiteX4" fmla="*/ 14039 w 33507"/>
                    <a:gd name="connsiteY4" fmla="*/ 3792 h 41643"/>
                    <a:gd name="connsiteX5" fmla="*/ 22742 w 33507"/>
                    <a:gd name="connsiteY5" fmla="*/ 7634 h 41643"/>
                    <a:gd name="connsiteX6" fmla="*/ 26017 w 33507"/>
                    <a:gd name="connsiteY6" fmla="*/ 17844 h 41643"/>
                    <a:gd name="connsiteX7" fmla="*/ 26017 w 33507"/>
                    <a:gd name="connsiteY7" fmla="*/ 19294 h 41643"/>
                    <a:gd name="connsiteX8" fmla="*/ 19535 w 33507"/>
                    <a:gd name="connsiteY8" fmla="*/ 19294 h 41643"/>
                    <a:gd name="connsiteX9" fmla="*/ 32533 w 33507"/>
                    <a:gd name="connsiteY9" fmla="*/ 21991 h 41643"/>
                    <a:gd name="connsiteX10" fmla="*/ 32533 w 33507"/>
                    <a:gd name="connsiteY10" fmla="*/ -638 h 41643"/>
                    <a:gd name="connsiteX11" fmla="*/ 26017 w 33507"/>
                    <a:gd name="connsiteY11" fmla="*/ -638 h 41643"/>
                    <a:gd name="connsiteX12" fmla="*/ 26017 w 33507"/>
                    <a:gd name="connsiteY12" fmla="*/ 5379 h 41643"/>
                    <a:gd name="connsiteX13" fmla="*/ 20453 w 33507"/>
                    <a:gd name="connsiteY13" fmla="*/ 53 h 41643"/>
                    <a:gd name="connsiteX14" fmla="*/ 12306 w 33507"/>
                    <a:gd name="connsiteY14" fmla="*/ -1669 h 41643"/>
                    <a:gd name="connsiteX15" fmla="*/ 2617 w 33507"/>
                    <a:gd name="connsiteY15" fmla="*/ 1753 h 41643"/>
                    <a:gd name="connsiteX16" fmla="*/ -975 w 33507"/>
                    <a:gd name="connsiteY16" fmla="*/ 10909 h 41643"/>
                    <a:gd name="connsiteX17" fmla="*/ 3501 w 33507"/>
                    <a:gd name="connsiteY17" fmla="*/ 20994 h 41643"/>
                    <a:gd name="connsiteX18" fmla="*/ 16872 w 33507"/>
                    <a:gd name="connsiteY18" fmla="*/ 24393 h 41643"/>
                    <a:gd name="connsiteX19" fmla="*/ 26017 w 33507"/>
                    <a:gd name="connsiteY19" fmla="*/ 24393 h 41643"/>
                    <a:gd name="connsiteX20" fmla="*/ 26017 w 33507"/>
                    <a:gd name="connsiteY20" fmla="*/ 25039 h 41643"/>
                    <a:gd name="connsiteX21" fmla="*/ 23059 w 33507"/>
                    <a:gd name="connsiteY21" fmla="*/ 31997 h 41643"/>
                    <a:gd name="connsiteX22" fmla="*/ 14753 w 33507"/>
                    <a:gd name="connsiteY22" fmla="*/ 34456 h 41643"/>
                    <a:gd name="connsiteX23" fmla="*/ 8124 w 33507"/>
                    <a:gd name="connsiteY23" fmla="*/ 33640 h 41643"/>
                    <a:gd name="connsiteX24" fmla="*/ 1937 w 33507"/>
                    <a:gd name="connsiteY24" fmla="*/ 31192 h 41643"/>
                    <a:gd name="connsiteX25" fmla="*/ 1937 w 33507"/>
                    <a:gd name="connsiteY25" fmla="*/ 37221 h 41643"/>
                    <a:gd name="connsiteX26" fmla="*/ 8872 w 33507"/>
                    <a:gd name="connsiteY26" fmla="*/ 39283 h 41643"/>
                    <a:gd name="connsiteX27" fmla="*/ 15422 w 33507"/>
                    <a:gd name="connsiteY27" fmla="*/ 39974 h 41643"/>
                    <a:gd name="connsiteX28" fmla="*/ 28283 w 33507"/>
                    <a:gd name="connsiteY28" fmla="*/ 35510 h 41643"/>
                    <a:gd name="connsiteX29" fmla="*/ 3253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35" y="19294"/>
                      </a:moveTo>
                      <a:cubicBezTo>
                        <a:pt x="14270" y="19294"/>
                        <a:pt x="10621" y="18694"/>
                        <a:pt x="8589" y="17492"/>
                      </a:cubicBezTo>
                      <a:cubicBezTo>
                        <a:pt x="6557" y="16291"/>
                        <a:pt x="5541" y="14236"/>
                        <a:pt x="5541" y="11328"/>
                      </a:cubicBezTo>
                      <a:cubicBezTo>
                        <a:pt x="5541" y="9016"/>
                        <a:pt x="6304" y="7181"/>
                        <a:pt x="7830" y="5821"/>
                      </a:cubicBezTo>
                      <a:cubicBezTo>
                        <a:pt x="9356" y="4469"/>
                        <a:pt x="11426" y="3792"/>
                        <a:pt x="14039" y="3792"/>
                      </a:cubicBezTo>
                      <a:cubicBezTo>
                        <a:pt x="17658" y="3792"/>
                        <a:pt x="20559" y="5073"/>
                        <a:pt x="22742" y="7634"/>
                      </a:cubicBezTo>
                      <a:cubicBezTo>
                        <a:pt x="24925" y="10195"/>
                        <a:pt x="26017" y="13598"/>
                        <a:pt x="26017" y="17844"/>
                      </a:cubicBezTo>
                      <a:lnTo>
                        <a:pt x="26017" y="19294"/>
                      </a:lnTo>
                      <a:lnTo>
                        <a:pt x="19535" y="19294"/>
                      </a:lnTo>
                      <a:close/>
                      <a:moveTo>
                        <a:pt x="32533" y="21991"/>
                      </a:moveTo>
                      <a:lnTo>
                        <a:pt x="32533" y="-638"/>
                      </a:lnTo>
                      <a:lnTo>
                        <a:pt x="26017" y="-638"/>
                      </a:lnTo>
                      <a:lnTo>
                        <a:pt x="26017" y="5379"/>
                      </a:lnTo>
                      <a:cubicBezTo>
                        <a:pt x="24529" y="2977"/>
                        <a:pt x="22674" y="1201"/>
                        <a:pt x="20453" y="53"/>
                      </a:cubicBezTo>
                      <a:cubicBezTo>
                        <a:pt x="18232" y="-1095"/>
                        <a:pt x="15516" y="-1669"/>
                        <a:pt x="12306" y="-1669"/>
                      </a:cubicBezTo>
                      <a:cubicBezTo>
                        <a:pt x="8249" y="-1669"/>
                        <a:pt x="5020" y="-529"/>
                        <a:pt x="2617" y="1753"/>
                      </a:cubicBezTo>
                      <a:cubicBezTo>
                        <a:pt x="222" y="4034"/>
                        <a:pt x="-975" y="7086"/>
                        <a:pt x="-975" y="10909"/>
                      </a:cubicBezTo>
                      <a:cubicBezTo>
                        <a:pt x="-975" y="15366"/>
                        <a:pt x="517" y="18728"/>
                        <a:pt x="3501" y="20994"/>
                      </a:cubicBezTo>
                      <a:cubicBezTo>
                        <a:pt x="6493" y="23260"/>
                        <a:pt x="10950" y="24393"/>
                        <a:pt x="16872" y="24393"/>
                      </a:cubicBezTo>
                      <a:lnTo>
                        <a:pt x="26017" y="24393"/>
                      </a:lnTo>
                      <a:lnTo>
                        <a:pt x="26017" y="25039"/>
                      </a:lnTo>
                      <a:cubicBezTo>
                        <a:pt x="26017" y="28038"/>
                        <a:pt x="25031" y="30357"/>
                        <a:pt x="23059" y="31997"/>
                      </a:cubicBezTo>
                      <a:cubicBezTo>
                        <a:pt x="21088" y="33636"/>
                        <a:pt x="18319" y="34456"/>
                        <a:pt x="14753" y="34456"/>
                      </a:cubicBezTo>
                      <a:cubicBezTo>
                        <a:pt x="12487" y="34456"/>
                        <a:pt x="10277" y="34184"/>
                        <a:pt x="8124" y="33640"/>
                      </a:cubicBezTo>
                      <a:cubicBezTo>
                        <a:pt x="5979" y="33096"/>
                        <a:pt x="3917" y="32280"/>
                        <a:pt x="1937" y="31192"/>
                      </a:cubicBezTo>
                      <a:lnTo>
                        <a:pt x="1937" y="37221"/>
                      </a:lnTo>
                      <a:cubicBezTo>
                        <a:pt x="4317" y="38142"/>
                        <a:pt x="6629" y="38830"/>
                        <a:pt x="8872" y="39283"/>
                      </a:cubicBezTo>
                      <a:cubicBezTo>
                        <a:pt x="11116" y="39744"/>
                        <a:pt x="13299" y="39974"/>
                        <a:pt x="15422" y="39974"/>
                      </a:cubicBezTo>
                      <a:cubicBezTo>
                        <a:pt x="21163" y="39974"/>
                        <a:pt x="25450" y="38486"/>
                        <a:pt x="28283" y="35510"/>
                      </a:cubicBezTo>
                      <a:cubicBezTo>
                        <a:pt x="31116" y="32541"/>
                        <a:pt x="32533" y="28035"/>
                        <a:pt x="32533" y="21991"/>
                      </a:cubicBezTo>
                      <a:close/>
                    </a:path>
                  </a:pathLst>
                </a:custGeom>
                <a:solidFill>
                  <a:srgbClr val="262626"/>
                </a:solidFill>
                <a:ln w="11" cap="flat">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1DCB3C09-33D3-9A1D-BEC9-0CC304EB72C3}"/>
                    </a:ext>
                  </a:extLst>
                </p:cNvPr>
                <p:cNvSpPr/>
                <p:nvPr/>
              </p:nvSpPr>
              <p:spPr>
                <a:xfrm flipV="1">
                  <a:off x="7467184" y="2361716"/>
                  <a:ext cx="30312" cy="41643"/>
                </a:xfrm>
                <a:custGeom>
                  <a:avLst/>
                  <a:gdLst>
                    <a:gd name="connsiteX0" fmla="*/ 27392 w 30312"/>
                    <a:gd name="connsiteY0" fmla="*/ 37855 h 41643"/>
                    <a:gd name="connsiteX1" fmla="*/ 27392 w 30312"/>
                    <a:gd name="connsiteY1" fmla="*/ 31691 h 41643"/>
                    <a:gd name="connsiteX2" fmla="*/ 21658 w 30312"/>
                    <a:gd name="connsiteY2" fmla="*/ 33810 h 41643"/>
                    <a:gd name="connsiteX3" fmla="*/ 15494 w 30312"/>
                    <a:gd name="connsiteY3" fmla="*/ 34524 h 41643"/>
                    <a:gd name="connsiteX4" fmla="*/ 8219 w 30312"/>
                    <a:gd name="connsiteY4" fmla="*/ 33039 h 41643"/>
                    <a:gd name="connsiteX5" fmla="*/ 5794 w 30312"/>
                    <a:gd name="connsiteY5" fmla="*/ 28575 h 41643"/>
                    <a:gd name="connsiteX6" fmla="*/ 7528 w 30312"/>
                    <a:gd name="connsiteY6" fmla="*/ 25017 h 41643"/>
                    <a:gd name="connsiteX7" fmla="*/ 14508 w 30312"/>
                    <a:gd name="connsiteY7" fmla="*/ 22558 h 41643"/>
                    <a:gd name="connsiteX8" fmla="*/ 16740 w 30312"/>
                    <a:gd name="connsiteY8" fmla="*/ 22059 h 41643"/>
                    <a:gd name="connsiteX9" fmla="*/ 26599 w 30312"/>
                    <a:gd name="connsiteY9" fmla="*/ 17866 h 41643"/>
                    <a:gd name="connsiteX10" fmla="*/ 29522 w 30312"/>
                    <a:gd name="connsiteY10" fmla="*/ 10308 h 41643"/>
                    <a:gd name="connsiteX11" fmla="*/ 25148 w 30312"/>
                    <a:gd name="connsiteY11" fmla="*/ 1549 h 41643"/>
                    <a:gd name="connsiteX12" fmla="*/ 13125 w 30312"/>
                    <a:gd name="connsiteY12" fmla="*/ -1669 h 41643"/>
                    <a:gd name="connsiteX13" fmla="*/ 6485 w 30312"/>
                    <a:gd name="connsiteY13" fmla="*/ -1046 h 41643"/>
                    <a:gd name="connsiteX14" fmla="*/ -790 w 30312"/>
                    <a:gd name="connsiteY14" fmla="*/ 812 h 41643"/>
                    <a:gd name="connsiteX15" fmla="*/ -790 w 30312"/>
                    <a:gd name="connsiteY15" fmla="*/ 7543 h 41643"/>
                    <a:gd name="connsiteX16" fmla="*/ 6326 w 30312"/>
                    <a:gd name="connsiteY16" fmla="*/ 4722 h 41643"/>
                    <a:gd name="connsiteX17" fmla="*/ 13273 w 30312"/>
                    <a:gd name="connsiteY17" fmla="*/ 3792 h 41643"/>
                    <a:gd name="connsiteX18" fmla="*/ 20344 w 30312"/>
                    <a:gd name="connsiteY18" fmla="*/ 5368 h 41643"/>
                    <a:gd name="connsiteX19" fmla="*/ 22825 w 30312"/>
                    <a:gd name="connsiteY19" fmla="*/ 9810 h 41643"/>
                    <a:gd name="connsiteX20" fmla="*/ 21035 w 30312"/>
                    <a:gd name="connsiteY20" fmla="*/ 13878 h 41643"/>
                    <a:gd name="connsiteX21" fmla="*/ 13193 w 30312"/>
                    <a:gd name="connsiteY21" fmla="*/ 16609 h 41643"/>
                    <a:gd name="connsiteX22" fmla="*/ 10927 w 30312"/>
                    <a:gd name="connsiteY22" fmla="*/ 17141 h 41643"/>
                    <a:gd name="connsiteX23" fmla="*/ 2179 w 30312"/>
                    <a:gd name="connsiteY23" fmla="*/ 21051 h 41643"/>
                    <a:gd name="connsiteX24" fmla="*/ -507 w 30312"/>
                    <a:gd name="connsiteY24" fmla="*/ 28291 h 41643"/>
                    <a:gd name="connsiteX25" fmla="*/ 3459 w 30312"/>
                    <a:gd name="connsiteY25" fmla="*/ 36926 h 41643"/>
                    <a:gd name="connsiteX26" fmla="*/ 14723 w 30312"/>
                    <a:gd name="connsiteY26" fmla="*/ 39974 h 41643"/>
                    <a:gd name="connsiteX27" fmla="*/ 21511 w 30312"/>
                    <a:gd name="connsiteY27" fmla="*/ 39442 h 41643"/>
                    <a:gd name="connsiteX28" fmla="*/ 27392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392" y="37855"/>
                      </a:moveTo>
                      <a:lnTo>
                        <a:pt x="27392" y="31691"/>
                      </a:lnTo>
                      <a:cubicBezTo>
                        <a:pt x="25556" y="32635"/>
                        <a:pt x="23645" y="33342"/>
                        <a:pt x="21658" y="33810"/>
                      </a:cubicBezTo>
                      <a:cubicBezTo>
                        <a:pt x="19679" y="34286"/>
                        <a:pt x="17624" y="34524"/>
                        <a:pt x="15494" y="34524"/>
                      </a:cubicBezTo>
                      <a:cubicBezTo>
                        <a:pt x="12260" y="34524"/>
                        <a:pt x="9835" y="34029"/>
                        <a:pt x="8219" y="33039"/>
                      </a:cubicBezTo>
                      <a:cubicBezTo>
                        <a:pt x="6602" y="32050"/>
                        <a:pt x="5794" y="30561"/>
                        <a:pt x="5794" y="28575"/>
                      </a:cubicBezTo>
                      <a:cubicBezTo>
                        <a:pt x="5794" y="27064"/>
                        <a:pt x="6372" y="25878"/>
                        <a:pt x="7528" y="25017"/>
                      </a:cubicBezTo>
                      <a:cubicBezTo>
                        <a:pt x="8683" y="24155"/>
                        <a:pt x="11010" y="23336"/>
                        <a:pt x="14508" y="22558"/>
                      </a:cubicBezTo>
                      <a:lnTo>
                        <a:pt x="16740" y="22059"/>
                      </a:lnTo>
                      <a:cubicBezTo>
                        <a:pt x="21363" y="21069"/>
                        <a:pt x="24650" y="19672"/>
                        <a:pt x="26599" y="17866"/>
                      </a:cubicBezTo>
                      <a:cubicBezTo>
                        <a:pt x="28548" y="16061"/>
                        <a:pt x="29522" y="13541"/>
                        <a:pt x="29522" y="10308"/>
                      </a:cubicBezTo>
                      <a:cubicBezTo>
                        <a:pt x="29522" y="6622"/>
                        <a:pt x="28064" y="3702"/>
                        <a:pt x="25148" y="1549"/>
                      </a:cubicBezTo>
                      <a:cubicBezTo>
                        <a:pt x="22232" y="-597"/>
                        <a:pt x="18225" y="-1669"/>
                        <a:pt x="13125" y="-1669"/>
                      </a:cubicBezTo>
                      <a:cubicBezTo>
                        <a:pt x="11003" y="-1669"/>
                        <a:pt x="8789" y="-1462"/>
                        <a:pt x="6485" y="-1046"/>
                      </a:cubicBezTo>
                      <a:cubicBezTo>
                        <a:pt x="4181" y="-631"/>
                        <a:pt x="1756" y="-11"/>
                        <a:pt x="-790" y="812"/>
                      </a:cubicBezTo>
                      <a:lnTo>
                        <a:pt x="-790" y="7543"/>
                      </a:lnTo>
                      <a:cubicBezTo>
                        <a:pt x="1620" y="6289"/>
                        <a:pt x="3992" y="5349"/>
                        <a:pt x="6326" y="4722"/>
                      </a:cubicBezTo>
                      <a:cubicBezTo>
                        <a:pt x="8661" y="4102"/>
                        <a:pt x="10976" y="3792"/>
                        <a:pt x="13273" y="3792"/>
                      </a:cubicBezTo>
                      <a:cubicBezTo>
                        <a:pt x="16340" y="3792"/>
                        <a:pt x="18697" y="4317"/>
                        <a:pt x="20344" y="5368"/>
                      </a:cubicBezTo>
                      <a:cubicBezTo>
                        <a:pt x="21998" y="6418"/>
                        <a:pt x="22825" y="7898"/>
                        <a:pt x="22825" y="9810"/>
                      </a:cubicBezTo>
                      <a:cubicBezTo>
                        <a:pt x="22825" y="11577"/>
                        <a:pt x="22228" y="12933"/>
                        <a:pt x="21035" y="13878"/>
                      </a:cubicBezTo>
                      <a:cubicBezTo>
                        <a:pt x="19849" y="14822"/>
                        <a:pt x="17235" y="15732"/>
                        <a:pt x="13193" y="16609"/>
                      </a:cubicBezTo>
                      <a:lnTo>
                        <a:pt x="10927" y="17141"/>
                      </a:lnTo>
                      <a:cubicBezTo>
                        <a:pt x="6893" y="17987"/>
                        <a:pt x="3977" y="19290"/>
                        <a:pt x="2179" y="21051"/>
                      </a:cubicBezTo>
                      <a:cubicBezTo>
                        <a:pt x="389" y="22811"/>
                        <a:pt x="-507" y="25224"/>
                        <a:pt x="-507" y="28291"/>
                      </a:cubicBezTo>
                      <a:cubicBezTo>
                        <a:pt x="-507" y="32023"/>
                        <a:pt x="815" y="34901"/>
                        <a:pt x="3459" y="36926"/>
                      </a:cubicBezTo>
                      <a:cubicBezTo>
                        <a:pt x="6104" y="38958"/>
                        <a:pt x="9858" y="39974"/>
                        <a:pt x="14723" y="39974"/>
                      </a:cubicBezTo>
                      <a:cubicBezTo>
                        <a:pt x="17125" y="39974"/>
                        <a:pt x="19388" y="39797"/>
                        <a:pt x="21511" y="39442"/>
                      </a:cubicBezTo>
                      <a:cubicBezTo>
                        <a:pt x="23641" y="39094"/>
                        <a:pt x="25601" y="38565"/>
                        <a:pt x="27392" y="37855"/>
                      </a:cubicBezTo>
                      <a:close/>
                    </a:path>
                  </a:pathLst>
                </a:custGeom>
                <a:solidFill>
                  <a:srgbClr val="262626"/>
                </a:solidFill>
                <a:ln w="11" cap="flat">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0BED77B-8E53-43AF-04E3-F5DA2C17934F}"/>
                    </a:ext>
                  </a:extLst>
                </p:cNvPr>
                <p:cNvSpPr/>
                <p:nvPr/>
              </p:nvSpPr>
              <p:spPr>
                <a:xfrm flipV="1">
                  <a:off x="7502985" y="2351405"/>
                  <a:ext cx="24748" cy="50924"/>
                </a:xfrm>
                <a:custGeom>
                  <a:avLst/>
                  <a:gdLst>
                    <a:gd name="connsiteX0" fmla="*/ 10968 w 24748"/>
                    <a:gd name="connsiteY0" fmla="*/ 48753 h 50924"/>
                    <a:gd name="connsiteX1" fmla="*/ 10968 w 24748"/>
                    <a:gd name="connsiteY1" fmla="*/ 37490 h 50924"/>
                    <a:gd name="connsiteX2" fmla="*/ 24384 w 24748"/>
                    <a:gd name="connsiteY2" fmla="*/ 37490 h 50924"/>
                    <a:gd name="connsiteX3" fmla="*/ 24384 w 24748"/>
                    <a:gd name="connsiteY3" fmla="*/ 32425 h 50924"/>
                    <a:gd name="connsiteX4" fmla="*/ 10968 w 24748"/>
                    <a:gd name="connsiteY4" fmla="*/ 32425 h 50924"/>
                    <a:gd name="connsiteX5" fmla="*/ 10968 w 24748"/>
                    <a:gd name="connsiteY5" fmla="*/ 10895 h 50924"/>
                    <a:gd name="connsiteX6" fmla="*/ 12293 w 24748"/>
                    <a:gd name="connsiteY6" fmla="*/ 4662 h 50924"/>
                    <a:gd name="connsiteX7" fmla="*/ 17699 w 24748"/>
                    <a:gd name="connsiteY7" fmla="*/ 3280 h 50924"/>
                    <a:gd name="connsiteX8" fmla="*/ 24384 w 24748"/>
                    <a:gd name="connsiteY8" fmla="*/ 3280 h 50924"/>
                    <a:gd name="connsiteX9" fmla="*/ 24384 w 24748"/>
                    <a:gd name="connsiteY9" fmla="*/ -2171 h 50924"/>
                    <a:gd name="connsiteX10" fmla="*/ 17699 w 24748"/>
                    <a:gd name="connsiteY10" fmla="*/ -2171 h 50924"/>
                    <a:gd name="connsiteX11" fmla="*/ 7285 w 24748"/>
                    <a:gd name="connsiteY11" fmla="*/ 639 h 50924"/>
                    <a:gd name="connsiteX12" fmla="*/ 4418 w 24748"/>
                    <a:gd name="connsiteY12" fmla="*/ 10895 h 50924"/>
                    <a:gd name="connsiteX13" fmla="*/ 4418 w 24748"/>
                    <a:gd name="connsiteY13" fmla="*/ 32425 h 50924"/>
                    <a:gd name="connsiteX14" fmla="*/ -364 w 24748"/>
                    <a:gd name="connsiteY14" fmla="*/ 32425 h 50924"/>
                    <a:gd name="connsiteX15" fmla="*/ -364 w 24748"/>
                    <a:gd name="connsiteY15" fmla="*/ 37490 h 50924"/>
                    <a:gd name="connsiteX16" fmla="*/ 4418 w 24748"/>
                    <a:gd name="connsiteY16" fmla="*/ 37490 h 50924"/>
                    <a:gd name="connsiteX17" fmla="*/ 4418 w 24748"/>
                    <a:gd name="connsiteY17" fmla="*/ 48753 h 50924"/>
                    <a:gd name="connsiteX18" fmla="*/ 1096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68" y="48753"/>
                      </a:moveTo>
                      <a:lnTo>
                        <a:pt x="10968" y="37490"/>
                      </a:lnTo>
                      <a:lnTo>
                        <a:pt x="24384" y="37490"/>
                      </a:lnTo>
                      <a:lnTo>
                        <a:pt x="24384" y="32425"/>
                      </a:lnTo>
                      <a:lnTo>
                        <a:pt x="10968" y="32425"/>
                      </a:lnTo>
                      <a:lnTo>
                        <a:pt x="10968" y="10895"/>
                      </a:lnTo>
                      <a:cubicBezTo>
                        <a:pt x="10968" y="7661"/>
                        <a:pt x="11410" y="5584"/>
                        <a:pt x="12293" y="4662"/>
                      </a:cubicBezTo>
                      <a:cubicBezTo>
                        <a:pt x="13177" y="3741"/>
                        <a:pt x="14979" y="3280"/>
                        <a:pt x="17699" y="3280"/>
                      </a:cubicBezTo>
                      <a:lnTo>
                        <a:pt x="24384" y="3280"/>
                      </a:lnTo>
                      <a:lnTo>
                        <a:pt x="24384" y="-2171"/>
                      </a:lnTo>
                      <a:lnTo>
                        <a:pt x="17699" y="-2171"/>
                      </a:lnTo>
                      <a:cubicBezTo>
                        <a:pt x="12667" y="-2171"/>
                        <a:pt x="9196" y="-1234"/>
                        <a:pt x="7285" y="639"/>
                      </a:cubicBezTo>
                      <a:cubicBezTo>
                        <a:pt x="5374" y="2520"/>
                        <a:pt x="4418" y="5939"/>
                        <a:pt x="4418" y="10895"/>
                      </a:cubicBezTo>
                      <a:lnTo>
                        <a:pt x="4418" y="32425"/>
                      </a:lnTo>
                      <a:lnTo>
                        <a:pt x="-364" y="32425"/>
                      </a:lnTo>
                      <a:lnTo>
                        <a:pt x="-364" y="37490"/>
                      </a:lnTo>
                      <a:lnTo>
                        <a:pt x="4418" y="37490"/>
                      </a:lnTo>
                      <a:lnTo>
                        <a:pt x="4418" y="48753"/>
                      </a:lnTo>
                      <a:lnTo>
                        <a:pt x="10968" y="48753"/>
                      </a:lnTo>
                      <a:close/>
                    </a:path>
                  </a:pathLst>
                </a:custGeom>
                <a:solidFill>
                  <a:srgbClr val="262626"/>
                </a:solidFill>
                <a:ln w="11" cap="flat">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3549B295-29E4-2648-385C-786988B90C5B}"/>
                    </a:ext>
                  </a:extLst>
                </p:cNvPr>
                <p:cNvSpPr/>
                <p:nvPr/>
              </p:nvSpPr>
              <p:spPr>
                <a:xfrm flipV="1">
                  <a:off x="7533816" y="2361716"/>
                  <a:ext cx="33507" cy="41643"/>
                </a:xfrm>
                <a:custGeom>
                  <a:avLst/>
                  <a:gdLst>
                    <a:gd name="connsiteX0" fmla="*/ 19554 w 33507"/>
                    <a:gd name="connsiteY0" fmla="*/ 19294 h 41643"/>
                    <a:gd name="connsiteX1" fmla="*/ 8607 w 33507"/>
                    <a:gd name="connsiteY1" fmla="*/ 17492 h 41643"/>
                    <a:gd name="connsiteX2" fmla="*/ 5559 w 33507"/>
                    <a:gd name="connsiteY2" fmla="*/ 11328 h 41643"/>
                    <a:gd name="connsiteX3" fmla="*/ 7848 w 33507"/>
                    <a:gd name="connsiteY3" fmla="*/ 5821 h 41643"/>
                    <a:gd name="connsiteX4" fmla="*/ 14058 w 33507"/>
                    <a:gd name="connsiteY4" fmla="*/ 3792 h 41643"/>
                    <a:gd name="connsiteX5" fmla="*/ 22760 w 33507"/>
                    <a:gd name="connsiteY5" fmla="*/ 7634 h 41643"/>
                    <a:gd name="connsiteX6" fmla="*/ 26035 w 33507"/>
                    <a:gd name="connsiteY6" fmla="*/ 17844 h 41643"/>
                    <a:gd name="connsiteX7" fmla="*/ 26035 w 33507"/>
                    <a:gd name="connsiteY7" fmla="*/ 19294 h 41643"/>
                    <a:gd name="connsiteX8" fmla="*/ 19554 w 33507"/>
                    <a:gd name="connsiteY8" fmla="*/ 19294 h 41643"/>
                    <a:gd name="connsiteX9" fmla="*/ 32551 w 33507"/>
                    <a:gd name="connsiteY9" fmla="*/ 21991 h 41643"/>
                    <a:gd name="connsiteX10" fmla="*/ 32551 w 33507"/>
                    <a:gd name="connsiteY10" fmla="*/ -638 h 41643"/>
                    <a:gd name="connsiteX11" fmla="*/ 26035 w 33507"/>
                    <a:gd name="connsiteY11" fmla="*/ -638 h 41643"/>
                    <a:gd name="connsiteX12" fmla="*/ 26035 w 33507"/>
                    <a:gd name="connsiteY12" fmla="*/ 5379 h 41643"/>
                    <a:gd name="connsiteX13" fmla="*/ 20471 w 33507"/>
                    <a:gd name="connsiteY13" fmla="*/ 53 h 41643"/>
                    <a:gd name="connsiteX14" fmla="*/ 12324 w 33507"/>
                    <a:gd name="connsiteY14" fmla="*/ -1669 h 41643"/>
                    <a:gd name="connsiteX15" fmla="*/ 2636 w 33507"/>
                    <a:gd name="connsiteY15" fmla="*/ 1753 h 41643"/>
                    <a:gd name="connsiteX16" fmla="*/ -957 w 33507"/>
                    <a:gd name="connsiteY16" fmla="*/ 10909 h 41643"/>
                    <a:gd name="connsiteX17" fmla="*/ 3519 w 33507"/>
                    <a:gd name="connsiteY17" fmla="*/ 20994 h 41643"/>
                    <a:gd name="connsiteX18" fmla="*/ 16891 w 33507"/>
                    <a:gd name="connsiteY18" fmla="*/ 24393 h 41643"/>
                    <a:gd name="connsiteX19" fmla="*/ 26035 w 33507"/>
                    <a:gd name="connsiteY19" fmla="*/ 24393 h 41643"/>
                    <a:gd name="connsiteX20" fmla="*/ 26035 w 33507"/>
                    <a:gd name="connsiteY20" fmla="*/ 25039 h 41643"/>
                    <a:gd name="connsiteX21" fmla="*/ 23078 w 33507"/>
                    <a:gd name="connsiteY21" fmla="*/ 31997 h 41643"/>
                    <a:gd name="connsiteX22" fmla="*/ 14772 w 33507"/>
                    <a:gd name="connsiteY22" fmla="*/ 34456 h 41643"/>
                    <a:gd name="connsiteX23" fmla="*/ 8143 w 33507"/>
                    <a:gd name="connsiteY23" fmla="*/ 33640 h 41643"/>
                    <a:gd name="connsiteX24" fmla="*/ 1956 w 33507"/>
                    <a:gd name="connsiteY24" fmla="*/ 31192 h 41643"/>
                    <a:gd name="connsiteX25" fmla="*/ 1956 w 33507"/>
                    <a:gd name="connsiteY25" fmla="*/ 37221 h 41643"/>
                    <a:gd name="connsiteX26" fmla="*/ 8891 w 33507"/>
                    <a:gd name="connsiteY26" fmla="*/ 39283 h 41643"/>
                    <a:gd name="connsiteX27" fmla="*/ 15440 w 33507"/>
                    <a:gd name="connsiteY27" fmla="*/ 39974 h 41643"/>
                    <a:gd name="connsiteX28" fmla="*/ 28302 w 33507"/>
                    <a:gd name="connsiteY28" fmla="*/ 35510 h 41643"/>
                    <a:gd name="connsiteX29" fmla="*/ 32551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54" y="19294"/>
                      </a:moveTo>
                      <a:cubicBezTo>
                        <a:pt x="14288" y="19294"/>
                        <a:pt x="10639" y="18694"/>
                        <a:pt x="8607" y="17492"/>
                      </a:cubicBezTo>
                      <a:cubicBezTo>
                        <a:pt x="6575" y="16291"/>
                        <a:pt x="5559" y="14236"/>
                        <a:pt x="5559" y="11328"/>
                      </a:cubicBezTo>
                      <a:cubicBezTo>
                        <a:pt x="5559" y="9016"/>
                        <a:pt x="6322" y="7181"/>
                        <a:pt x="7848" y="5821"/>
                      </a:cubicBezTo>
                      <a:cubicBezTo>
                        <a:pt x="9374" y="4469"/>
                        <a:pt x="11444" y="3792"/>
                        <a:pt x="14058" y="3792"/>
                      </a:cubicBezTo>
                      <a:cubicBezTo>
                        <a:pt x="17676" y="3792"/>
                        <a:pt x="20577" y="5073"/>
                        <a:pt x="22760" y="7634"/>
                      </a:cubicBezTo>
                      <a:cubicBezTo>
                        <a:pt x="24944" y="10195"/>
                        <a:pt x="26035" y="13598"/>
                        <a:pt x="26035" y="17844"/>
                      </a:cubicBezTo>
                      <a:lnTo>
                        <a:pt x="26035" y="19294"/>
                      </a:lnTo>
                      <a:lnTo>
                        <a:pt x="19554" y="19294"/>
                      </a:lnTo>
                      <a:close/>
                      <a:moveTo>
                        <a:pt x="32551" y="21991"/>
                      </a:moveTo>
                      <a:lnTo>
                        <a:pt x="32551" y="-638"/>
                      </a:lnTo>
                      <a:lnTo>
                        <a:pt x="26035" y="-638"/>
                      </a:lnTo>
                      <a:lnTo>
                        <a:pt x="26035" y="5379"/>
                      </a:lnTo>
                      <a:cubicBezTo>
                        <a:pt x="24547" y="2977"/>
                        <a:pt x="22692" y="1201"/>
                        <a:pt x="20471" y="53"/>
                      </a:cubicBezTo>
                      <a:cubicBezTo>
                        <a:pt x="18250" y="-1095"/>
                        <a:pt x="15535" y="-1669"/>
                        <a:pt x="12324" y="-1669"/>
                      </a:cubicBezTo>
                      <a:cubicBezTo>
                        <a:pt x="8267" y="-1669"/>
                        <a:pt x="5038" y="-529"/>
                        <a:pt x="2636" y="1753"/>
                      </a:cubicBezTo>
                      <a:cubicBezTo>
                        <a:pt x="241" y="4034"/>
                        <a:pt x="-957" y="7086"/>
                        <a:pt x="-957" y="10909"/>
                      </a:cubicBezTo>
                      <a:cubicBezTo>
                        <a:pt x="-957" y="15366"/>
                        <a:pt x="535" y="18728"/>
                        <a:pt x="3519" y="20994"/>
                      </a:cubicBezTo>
                      <a:cubicBezTo>
                        <a:pt x="6511" y="23260"/>
                        <a:pt x="10968" y="24393"/>
                        <a:pt x="16891" y="24393"/>
                      </a:cubicBezTo>
                      <a:lnTo>
                        <a:pt x="26035" y="24393"/>
                      </a:lnTo>
                      <a:lnTo>
                        <a:pt x="26035" y="25039"/>
                      </a:lnTo>
                      <a:cubicBezTo>
                        <a:pt x="26035" y="28038"/>
                        <a:pt x="25049" y="30357"/>
                        <a:pt x="23078" y="31997"/>
                      </a:cubicBezTo>
                      <a:cubicBezTo>
                        <a:pt x="21106" y="33636"/>
                        <a:pt x="18337" y="34456"/>
                        <a:pt x="14772" y="34456"/>
                      </a:cubicBezTo>
                      <a:cubicBezTo>
                        <a:pt x="12505" y="34456"/>
                        <a:pt x="10296" y="34184"/>
                        <a:pt x="8143" y="33640"/>
                      </a:cubicBezTo>
                      <a:cubicBezTo>
                        <a:pt x="5997" y="33096"/>
                        <a:pt x="3935" y="32280"/>
                        <a:pt x="1956" y="31192"/>
                      </a:cubicBezTo>
                      <a:lnTo>
                        <a:pt x="1956" y="37221"/>
                      </a:lnTo>
                      <a:cubicBezTo>
                        <a:pt x="4335" y="38142"/>
                        <a:pt x="6647" y="38830"/>
                        <a:pt x="8891" y="39283"/>
                      </a:cubicBezTo>
                      <a:cubicBezTo>
                        <a:pt x="11134" y="39744"/>
                        <a:pt x="13318" y="39974"/>
                        <a:pt x="15440" y="39974"/>
                      </a:cubicBezTo>
                      <a:cubicBezTo>
                        <a:pt x="21182" y="39974"/>
                        <a:pt x="25469" y="38486"/>
                        <a:pt x="28302" y="35510"/>
                      </a:cubicBezTo>
                      <a:cubicBezTo>
                        <a:pt x="31135" y="32541"/>
                        <a:pt x="32551" y="28035"/>
                        <a:pt x="32551" y="21991"/>
                      </a:cubicBezTo>
                      <a:close/>
                    </a:path>
                  </a:pathLst>
                </a:custGeom>
                <a:solidFill>
                  <a:srgbClr val="262626"/>
                </a:solidFill>
                <a:ln w="11" cap="flat">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2E76BA50-4254-B016-E93B-58FF1EDCF93F}"/>
                    </a:ext>
                  </a:extLst>
                </p:cNvPr>
                <p:cNvSpPr/>
                <p:nvPr/>
              </p:nvSpPr>
              <p:spPr>
                <a:xfrm flipV="1">
                  <a:off x="7577839" y="2361716"/>
                  <a:ext cx="30312" cy="41643"/>
                </a:xfrm>
                <a:custGeom>
                  <a:avLst/>
                  <a:gdLst>
                    <a:gd name="connsiteX0" fmla="*/ 27410 w 30312"/>
                    <a:gd name="connsiteY0" fmla="*/ 37855 h 41643"/>
                    <a:gd name="connsiteX1" fmla="*/ 27410 w 30312"/>
                    <a:gd name="connsiteY1" fmla="*/ 31691 h 41643"/>
                    <a:gd name="connsiteX2" fmla="*/ 21676 w 30312"/>
                    <a:gd name="connsiteY2" fmla="*/ 33810 h 41643"/>
                    <a:gd name="connsiteX3" fmla="*/ 15512 w 30312"/>
                    <a:gd name="connsiteY3" fmla="*/ 34524 h 41643"/>
                    <a:gd name="connsiteX4" fmla="*/ 8237 w 30312"/>
                    <a:gd name="connsiteY4" fmla="*/ 33039 h 41643"/>
                    <a:gd name="connsiteX5" fmla="*/ 5812 w 30312"/>
                    <a:gd name="connsiteY5" fmla="*/ 28575 h 41643"/>
                    <a:gd name="connsiteX6" fmla="*/ 7546 w 30312"/>
                    <a:gd name="connsiteY6" fmla="*/ 25017 h 41643"/>
                    <a:gd name="connsiteX7" fmla="*/ 14526 w 30312"/>
                    <a:gd name="connsiteY7" fmla="*/ 22558 h 41643"/>
                    <a:gd name="connsiteX8" fmla="*/ 16758 w 30312"/>
                    <a:gd name="connsiteY8" fmla="*/ 22059 h 41643"/>
                    <a:gd name="connsiteX9" fmla="*/ 26617 w 30312"/>
                    <a:gd name="connsiteY9" fmla="*/ 17866 h 41643"/>
                    <a:gd name="connsiteX10" fmla="*/ 29540 w 30312"/>
                    <a:gd name="connsiteY10" fmla="*/ 10308 h 41643"/>
                    <a:gd name="connsiteX11" fmla="*/ 25166 w 30312"/>
                    <a:gd name="connsiteY11" fmla="*/ 1549 h 41643"/>
                    <a:gd name="connsiteX12" fmla="*/ 13144 w 30312"/>
                    <a:gd name="connsiteY12" fmla="*/ -1669 h 41643"/>
                    <a:gd name="connsiteX13" fmla="*/ 6503 w 30312"/>
                    <a:gd name="connsiteY13" fmla="*/ -1046 h 41643"/>
                    <a:gd name="connsiteX14" fmla="*/ -772 w 30312"/>
                    <a:gd name="connsiteY14" fmla="*/ 812 h 41643"/>
                    <a:gd name="connsiteX15" fmla="*/ -772 w 30312"/>
                    <a:gd name="connsiteY15" fmla="*/ 7543 h 41643"/>
                    <a:gd name="connsiteX16" fmla="*/ 6345 w 30312"/>
                    <a:gd name="connsiteY16" fmla="*/ 4722 h 41643"/>
                    <a:gd name="connsiteX17" fmla="*/ 13291 w 30312"/>
                    <a:gd name="connsiteY17" fmla="*/ 3792 h 41643"/>
                    <a:gd name="connsiteX18" fmla="*/ 20362 w 30312"/>
                    <a:gd name="connsiteY18" fmla="*/ 5368 h 41643"/>
                    <a:gd name="connsiteX19" fmla="*/ 22844 w 30312"/>
                    <a:gd name="connsiteY19" fmla="*/ 9810 h 41643"/>
                    <a:gd name="connsiteX20" fmla="*/ 21053 w 30312"/>
                    <a:gd name="connsiteY20" fmla="*/ 13878 h 41643"/>
                    <a:gd name="connsiteX21" fmla="*/ 13212 w 30312"/>
                    <a:gd name="connsiteY21" fmla="*/ 16609 h 41643"/>
                    <a:gd name="connsiteX22" fmla="*/ 10945 w 30312"/>
                    <a:gd name="connsiteY22" fmla="*/ 17141 h 41643"/>
                    <a:gd name="connsiteX23" fmla="*/ 2197 w 30312"/>
                    <a:gd name="connsiteY23" fmla="*/ 21051 h 41643"/>
                    <a:gd name="connsiteX24" fmla="*/ -488 w 30312"/>
                    <a:gd name="connsiteY24" fmla="*/ 28291 h 41643"/>
                    <a:gd name="connsiteX25" fmla="*/ 3478 w 30312"/>
                    <a:gd name="connsiteY25" fmla="*/ 36926 h 41643"/>
                    <a:gd name="connsiteX26" fmla="*/ 14741 w 30312"/>
                    <a:gd name="connsiteY26" fmla="*/ 39974 h 41643"/>
                    <a:gd name="connsiteX27" fmla="*/ 21529 w 30312"/>
                    <a:gd name="connsiteY27" fmla="*/ 39442 h 41643"/>
                    <a:gd name="connsiteX28" fmla="*/ 2741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10" y="37855"/>
                      </a:moveTo>
                      <a:lnTo>
                        <a:pt x="27410" y="31691"/>
                      </a:lnTo>
                      <a:cubicBezTo>
                        <a:pt x="25574" y="32635"/>
                        <a:pt x="23663" y="33342"/>
                        <a:pt x="21676" y="33810"/>
                      </a:cubicBezTo>
                      <a:cubicBezTo>
                        <a:pt x="19697" y="34286"/>
                        <a:pt x="17642" y="34524"/>
                        <a:pt x="15512" y="34524"/>
                      </a:cubicBezTo>
                      <a:cubicBezTo>
                        <a:pt x="12279" y="34524"/>
                        <a:pt x="9854" y="34029"/>
                        <a:pt x="8237" y="33039"/>
                      </a:cubicBezTo>
                      <a:cubicBezTo>
                        <a:pt x="6620" y="32050"/>
                        <a:pt x="5812" y="30561"/>
                        <a:pt x="5812" y="28575"/>
                      </a:cubicBezTo>
                      <a:cubicBezTo>
                        <a:pt x="5812" y="27064"/>
                        <a:pt x="6390" y="25878"/>
                        <a:pt x="7546" y="25017"/>
                      </a:cubicBezTo>
                      <a:cubicBezTo>
                        <a:pt x="8702" y="24155"/>
                        <a:pt x="11028" y="23336"/>
                        <a:pt x="14526" y="22558"/>
                      </a:cubicBezTo>
                      <a:lnTo>
                        <a:pt x="16758" y="22059"/>
                      </a:lnTo>
                      <a:cubicBezTo>
                        <a:pt x="21382" y="21069"/>
                        <a:pt x="24668" y="19672"/>
                        <a:pt x="26617" y="17866"/>
                      </a:cubicBezTo>
                      <a:cubicBezTo>
                        <a:pt x="28566" y="16061"/>
                        <a:pt x="29540" y="13541"/>
                        <a:pt x="29540" y="10308"/>
                      </a:cubicBezTo>
                      <a:cubicBezTo>
                        <a:pt x="29540" y="6622"/>
                        <a:pt x="28082" y="3702"/>
                        <a:pt x="25166" y="1549"/>
                      </a:cubicBezTo>
                      <a:cubicBezTo>
                        <a:pt x="22251" y="-597"/>
                        <a:pt x="18243" y="-1669"/>
                        <a:pt x="13144" y="-1669"/>
                      </a:cubicBezTo>
                      <a:cubicBezTo>
                        <a:pt x="11021" y="-1669"/>
                        <a:pt x="8807" y="-1462"/>
                        <a:pt x="6503" y="-1046"/>
                      </a:cubicBezTo>
                      <a:cubicBezTo>
                        <a:pt x="4199" y="-631"/>
                        <a:pt x="1774" y="-11"/>
                        <a:pt x="-772" y="812"/>
                      </a:cubicBezTo>
                      <a:lnTo>
                        <a:pt x="-772" y="7543"/>
                      </a:lnTo>
                      <a:cubicBezTo>
                        <a:pt x="1638" y="6289"/>
                        <a:pt x="4010" y="5349"/>
                        <a:pt x="6345" y="4722"/>
                      </a:cubicBezTo>
                      <a:cubicBezTo>
                        <a:pt x="8679" y="4102"/>
                        <a:pt x="10994" y="3792"/>
                        <a:pt x="13291" y="3792"/>
                      </a:cubicBezTo>
                      <a:cubicBezTo>
                        <a:pt x="16358" y="3792"/>
                        <a:pt x="18715" y="4317"/>
                        <a:pt x="20362" y="5368"/>
                      </a:cubicBezTo>
                      <a:cubicBezTo>
                        <a:pt x="22016" y="6418"/>
                        <a:pt x="22844" y="7898"/>
                        <a:pt x="22844" y="9810"/>
                      </a:cubicBezTo>
                      <a:cubicBezTo>
                        <a:pt x="22844" y="11577"/>
                        <a:pt x="22247" y="12933"/>
                        <a:pt x="21053" y="13878"/>
                      </a:cubicBezTo>
                      <a:cubicBezTo>
                        <a:pt x="19867" y="14822"/>
                        <a:pt x="17253" y="15732"/>
                        <a:pt x="13212" y="16609"/>
                      </a:cubicBezTo>
                      <a:lnTo>
                        <a:pt x="10945" y="17141"/>
                      </a:lnTo>
                      <a:cubicBezTo>
                        <a:pt x="6911" y="17987"/>
                        <a:pt x="3995" y="19290"/>
                        <a:pt x="2197" y="21051"/>
                      </a:cubicBezTo>
                      <a:cubicBezTo>
                        <a:pt x="407" y="22811"/>
                        <a:pt x="-488" y="25224"/>
                        <a:pt x="-488" y="28291"/>
                      </a:cubicBezTo>
                      <a:cubicBezTo>
                        <a:pt x="-488" y="32023"/>
                        <a:pt x="834" y="34901"/>
                        <a:pt x="3478" y="36926"/>
                      </a:cubicBezTo>
                      <a:cubicBezTo>
                        <a:pt x="6122" y="38958"/>
                        <a:pt x="9876" y="39974"/>
                        <a:pt x="14741" y="39974"/>
                      </a:cubicBezTo>
                      <a:cubicBezTo>
                        <a:pt x="17144" y="39974"/>
                        <a:pt x="19406" y="39797"/>
                        <a:pt x="21529" y="39442"/>
                      </a:cubicBezTo>
                      <a:cubicBezTo>
                        <a:pt x="23659" y="39094"/>
                        <a:pt x="25620" y="38565"/>
                        <a:pt x="27410" y="37855"/>
                      </a:cubicBezTo>
                      <a:close/>
                    </a:path>
                  </a:pathLst>
                </a:custGeom>
                <a:solidFill>
                  <a:srgbClr val="262626"/>
                </a:solidFill>
                <a:ln w="11" cap="flat">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57E68F5A-93D7-D37D-4A63-9DCC5E5513B3}"/>
                    </a:ext>
                  </a:extLst>
                </p:cNvPr>
                <p:cNvSpPr/>
                <p:nvPr/>
              </p:nvSpPr>
              <p:spPr>
                <a:xfrm flipV="1">
                  <a:off x="7615691" y="2361716"/>
                  <a:ext cx="36759" cy="41643"/>
                </a:xfrm>
                <a:custGeom>
                  <a:avLst/>
                  <a:gdLst>
                    <a:gd name="connsiteX0" fmla="*/ 35704 w 36759"/>
                    <a:gd name="connsiteY0" fmla="*/ 20824 h 41643"/>
                    <a:gd name="connsiteX1" fmla="*/ 35704 w 36759"/>
                    <a:gd name="connsiteY1" fmla="*/ 17640 h 41643"/>
                    <a:gd name="connsiteX2" fmla="*/ 5744 w 36759"/>
                    <a:gd name="connsiteY2" fmla="*/ 17640 h 41643"/>
                    <a:gd name="connsiteX3" fmla="*/ 9800 w 36759"/>
                    <a:gd name="connsiteY3" fmla="*/ 7385 h 41643"/>
                    <a:gd name="connsiteX4" fmla="*/ 19908 w 36759"/>
                    <a:gd name="connsiteY4" fmla="*/ 3860 h 41643"/>
                    <a:gd name="connsiteX5" fmla="*/ 27183 w 36759"/>
                    <a:gd name="connsiteY5" fmla="*/ 4778 h 41643"/>
                    <a:gd name="connsiteX6" fmla="*/ 34186 w 36759"/>
                    <a:gd name="connsiteY6" fmla="*/ 7543 h 41643"/>
                    <a:gd name="connsiteX7" fmla="*/ 34186 w 36759"/>
                    <a:gd name="connsiteY7" fmla="*/ 1379 h 41643"/>
                    <a:gd name="connsiteX8" fmla="*/ 26990 w 36759"/>
                    <a:gd name="connsiteY8" fmla="*/ -887 h 41643"/>
                    <a:gd name="connsiteX9" fmla="*/ 19523 w 36759"/>
                    <a:gd name="connsiteY9" fmla="*/ -1669 h 41643"/>
                    <a:gd name="connsiteX10" fmla="*/ 4486 w 36759"/>
                    <a:gd name="connsiteY10" fmla="*/ 3849 h 41643"/>
                    <a:gd name="connsiteX11" fmla="*/ -1055 w 36759"/>
                    <a:gd name="connsiteY11" fmla="*/ 18807 h 41643"/>
                    <a:gd name="connsiteX12" fmla="*/ 4203 w 36759"/>
                    <a:gd name="connsiteY12" fmla="*/ 34252 h 41643"/>
                    <a:gd name="connsiteX13" fmla="*/ 18390 w 36759"/>
                    <a:gd name="connsiteY13" fmla="*/ 39974 h 41643"/>
                    <a:gd name="connsiteX14" fmla="*/ 31047 w 36759"/>
                    <a:gd name="connsiteY14" fmla="*/ 34818 h 41643"/>
                    <a:gd name="connsiteX15" fmla="*/ 35704 w 36759"/>
                    <a:gd name="connsiteY15" fmla="*/ 20824 h 41643"/>
                    <a:gd name="connsiteX16" fmla="*/ 29189 w 36759"/>
                    <a:gd name="connsiteY16" fmla="*/ 22739 h 41643"/>
                    <a:gd name="connsiteX17" fmla="*/ 26197 w 36759"/>
                    <a:gd name="connsiteY17" fmla="*/ 31260 h 41643"/>
                    <a:gd name="connsiteX18" fmla="*/ 18458 w 36759"/>
                    <a:gd name="connsiteY18" fmla="*/ 34456 h 41643"/>
                    <a:gd name="connsiteX19" fmla="*/ 9732 w 36759"/>
                    <a:gd name="connsiteY19" fmla="*/ 31374 h 41643"/>
                    <a:gd name="connsiteX20" fmla="*/ 5959 w 36759"/>
                    <a:gd name="connsiteY20" fmla="*/ 22694 h 41643"/>
                    <a:gd name="connsiteX21" fmla="*/ 2918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04" y="20824"/>
                      </a:moveTo>
                      <a:lnTo>
                        <a:pt x="35704" y="17640"/>
                      </a:lnTo>
                      <a:lnTo>
                        <a:pt x="5744" y="17640"/>
                      </a:lnTo>
                      <a:cubicBezTo>
                        <a:pt x="6031" y="13152"/>
                        <a:pt x="7383" y="9734"/>
                        <a:pt x="9800" y="7385"/>
                      </a:cubicBezTo>
                      <a:cubicBezTo>
                        <a:pt x="12218" y="5035"/>
                        <a:pt x="15587" y="3860"/>
                        <a:pt x="19908" y="3860"/>
                      </a:cubicBezTo>
                      <a:cubicBezTo>
                        <a:pt x="22409" y="3860"/>
                        <a:pt x="24834" y="4166"/>
                        <a:pt x="27183" y="4778"/>
                      </a:cubicBezTo>
                      <a:cubicBezTo>
                        <a:pt x="29532" y="5390"/>
                        <a:pt x="31867" y="6312"/>
                        <a:pt x="34186" y="7543"/>
                      </a:cubicBezTo>
                      <a:lnTo>
                        <a:pt x="34186" y="1379"/>
                      </a:lnTo>
                      <a:cubicBezTo>
                        <a:pt x="31844" y="389"/>
                        <a:pt x="29446" y="-366"/>
                        <a:pt x="26990" y="-887"/>
                      </a:cubicBezTo>
                      <a:cubicBezTo>
                        <a:pt x="24535" y="-1409"/>
                        <a:pt x="22046" y="-1669"/>
                        <a:pt x="19523" y="-1669"/>
                      </a:cubicBezTo>
                      <a:cubicBezTo>
                        <a:pt x="13192" y="-1669"/>
                        <a:pt x="8180" y="170"/>
                        <a:pt x="4486" y="3849"/>
                      </a:cubicBezTo>
                      <a:cubicBezTo>
                        <a:pt x="792" y="7536"/>
                        <a:pt x="-1055" y="12522"/>
                        <a:pt x="-1055" y="18807"/>
                      </a:cubicBezTo>
                      <a:cubicBezTo>
                        <a:pt x="-1055" y="25296"/>
                        <a:pt x="697" y="30444"/>
                        <a:pt x="4203" y="34252"/>
                      </a:cubicBezTo>
                      <a:cubicBezTo>
                        <a:pt x="7708" y="38067"/>
                        <a:pt x="12437" y="39974"/>
                        <a:pt x="18390" y="39974"/>
                      </a:cubicBezTo>
                      <a:cubicBezTo>
                        <a:pt x="23723" y="39974"/>
                        <a:pt x="27942" y="38256"/>
                        <a:pt x="31047" y="34818"/>
                      </a:cubicBezTo>
                      <a:cubicBezTo>
                        <a:pt x="34152" y="31389"/>
                        <a:pt x="35704" y="26724"/>
                        <a:pt x="35704" y="20824"/>
                      </a:cubicBezTo>
                      <a:close/>
                      <a:moveTo>
                        <a:pt x="29189" y="22739"/>
                      </a:moveTo>
                      <a:cubicBezTo>
                        <a:pt x="29143" y="26297"/>
                        <a:pt x="28146" y="29138"/>
                        <a:pt x="26197" y="31260"/>
                      </a:cubicBezTo>
                      <a:cubicBezTo>
                        <a:pt x="24248" y="33391"/>
                        <a:pt x="21668" y="34456"/>
                        <a:pt x="18458" y="34456"/>
                      </a:cubicBezTo>
                      <a:cubicBezTo>
                        <a:pt x="14824" y="34456"/>
                        <a:pt x="11916" y="33428"/>
                        <a:pt x="9732" y="31374"/>
                      </a:cubicBezTo>
                      <a:cubicBezTo>
                        <a:pt x="7549" y="29319"/>
                        <a:pt x="6291" y="26425"/>
                        <a:pt x="5959" y="22694"/>
                      </a:cubicBezTo>
                      <a:lnTo>
                        <a:pt x="29189" y="22739"/>
                      </a:lnTo>
                      <a:close/>
                    </a:path>
                  </a:pathLst>
                </a:custGeom>
                <a:solidFill>
                  <a:srgbClr val="262626"/>
                </a:solidFill>
                <a:ln w="11" cap="flat">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94E46E76-E152-3C45-CD85-25198BE01A2F}"/>
                    </a:ext>
                  </a:extLst>
                </p:cNvPr>
                <p:cNvSpPr/>
                <p:nvPr/>
              </p:nvSpPr>
              <p:spPr>
                <a:xfrm flipV="1">
                  <a:off x="7662127" y="2347303"/>
                  <a:ext cx="16249" cy="64590"/>
                </a:xfrm>
                <a:custGeom>
                  <a:avLst/>
                  <a:gdLst>
                    <a:gd name="connsiteX0" fmla="*/ -304 w 16249"/>
                    <a:gd name="connsiteY0" fmla="*/ 62661 h 64590"/>
                    <a:gd name="connsiteX1" fmla="*/ 5362 w 16249"/>
                    <a:gd name="connsiteY1" fmla="*/ 62661 h 64590"/>
                    <a:gd name="connsiteX2" fmla="*/ 13305 w 16249"/>
                    <a:gd name="connsiteY2" fmla="*/ 46298 h 64590"/>
                    <a:gd name="connsiteX3" fmla="*/ 15945 w 16249"/>
                    <a:gd name="connsiteY3" fmla="*/ 30400 h 64590"/>
                    <a:gd name="connsiteX4" fmla="*/ 13305 w 16249"/>
                    <a:gd name="connsiteY4" fmla="*/ 14433 h 64590"/>
                    <a:gd name="connsiteX5" fmla="*/ 5362 w 16249"/>
                    <a:gd name="connsiteY5" fmla="*/ -1929 h 64590"/>
                    <a:gd name="connsiteX6" fmla="*/ -304 w 16249"/>
                    <a:gd name="connsiteY6" fmla="*/ -1929 h 64590"/>
                    <a:gd name="connsiteX7" fmla="*/ 6721 w 16249"/>
                    <a:gd name="connsiteY7" fmla="*/ 14207 h 64590"/>
                    <a:gd name="connsiteX8" fmla="*/ 9044 w 16249"/>
                    <a:gd name="connsiteY8" fmla="*/ 30400 h 64590"/>
                    <a:gd name="connsiteX9" fmla="*/ 6721 w 16249"/>
                    <a:gd name="connsiteY9" fmla="*/ 46547 h 64590"/>
                    <a:gd name="connsiteX10" fmla="*/ -30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4" y="62661"/>
                      </a:moveTo>
                      <a:lnTo>
                        <a:pt x="5362" y="62661"/>
                      </a:lnTo>
                      <a:cubicBezTo>
                        <a:pt x="8897" y="57093"/>
                        <a:pt x="11545" y="51639"/>
                        <a:pt x="13305" y="46298"/>
                      </a:cubicBezTo>
                      <a:cubicBezTo>
                        <a:pt x="15065" y="40965"/>
                        <a:pt x="15945" y="35665"/>
                        <a:pt x="15945" y="30400"/>
                      </a:cubicBezTo>
                      <a:cubicBezTo>
                        <a:pt x="15945" y="25112"/>
                        <a:pt x="15065" y="19790"/>
                        <a:pt x="13305" y="14433"/>
                      </a:cubicBezTo>
                      <a:cubicBezTo>
                        <a:pt x="11545" y="9077"/>
                        <a:pt x="8897" y="3623"/>
                        <a:pt x="5362" y="-1929"/>
                      </a:cubicBezTo>
                      <a:lnTo>
                        <a:pt x="-304" y="-1929"/>
                      </a:lnTo>
                      <a:cubicBezTo>
                        <a:pt x="2831" y="3480"/>
                        <a:pt x="5173" y="8858"/>
                        <a:pt x="6721" y="14207"/>
                      </a:cubicBezTo>
                      <a:cubicBezTo>
                        <a:pt x="8270" y="19555"/>
                        <a:pt x="9044" y="24953"/>
                        <a:pt x="9044" y="30400"/>
                      </a:cubicBezTo>
                      <a:cubicBezTo>
                        <a:pt x="9044" y="35854"/>
                        <a:pt x="8270" y="41236"/>
                        <a:pt x="6721" y="46547"/>
                      </a:cubicBezTo>
                      <a:cubicBezTo>
                        <a:pt x="5173" y="51866"/>
                        <a:pt x="2831" y="57237"/>
                        <a:pt x="-304" y="62661"/>
                      </a:cubicBezTo>
                      <a:close/>
                    </a:path>
                  </a:pathLst>
                </a:custGeom>
                <a:solidFill>
                  <a:srgbClr val="262626"/>
                </a:solidFill>
                <a:ln w="11" cap="flat">
                  <a:noFill/>
                  <a:prstDash val="solid"/>
                  <a:round/>
                </a:ln>
              </p:spPr>
              <p:txBody>
                <a:bodyPr rtlCol="0" anchor="ctr"/>
                <a:lstStyle/>
                <a:p>
                  <a:endParaRPr lang="en-US"/>
                </a:p>
              </p:txBody>
            </p:sp>
          </p:grpSp>
        </p:grpSp>
        <p:grpSp>
          <p:nvGrpSpPr>
            <p:cNvPr id="358" name="Content Placeholder 9">
              <a:extLst>
                <a:ext uri="{FF2B5EF4-FFF2-40B4-BE49-F238E27FC236}">
                  <a16:creationId xmlns:a16="http://schemas.microsoft.com/office/drawing/2014/main" id="{4E939269-298C-7044-B355-9387CF3D467F}"/>
                </a:ext>
              </a:extLst>
            </p:cNvPr>
            <p:cNvGrpSpPr/>
            <p:nvPr/>
          </p:nvGrpSpPr>
          <p:grpSpPr>
            <a:xfrm>
              <a:off x="8606321" y="2336688"/>
              <a:ext cx="1027002" cy="1584665"/>
              <a:chOff x="8178048" y="2347223"/>
              <a:chExt cx="1027002" cy="1584667"/>
            </a:xfrm>
          </p:grpSpPr>
          <p:sp>
            <p:nvSpPr>
              <p:cNvPr id="359" name="Freeform: Shape 358">
                <a:extLst>
                  <a:ext uri="{FF2B5EF4-FFF2-40B4-BE49-F238E27FC236}">
                    <a16:creationId xmlns:a16="http://schemas.microsoft.com/office/drawing/2014/main" id="{EBD7227E-022E-3ADF-2CD4-14A8B2ACBEDE}"/>
                  </a:ext>
                </a:extLst>
              </p:cNvPr>
              <p:cNvSpPr/>
              <p:nvPr/>
            </p:nvSpPr>
            <p:spPr>
              <a:xfrm>
                <a:off x="8257637" y="243859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360" name="Content Placeholder 9">
                <a:extLst>
                  <a:ext uri="{FF2B5EF4-FFF2-40B4-BE49-F238E27FC236}">
                    <a16:creationId xmlns:a16="http://schemas.microsoft.com/office/drawing/2014/main" id="{DA795699-7045-2E80-E506-140E0892EFCF}"/>
                  </a:ext>
                </a:extLst>
              </p:cNvPr>
              <p:cNvGrpSpPr/>
              <p:nvPr/>
            </p:nvGrpSpPr>
            <p:grpSpPr>
              <a:xfrm>
                <a:off x="8257637" y="2461802"/>
                <a:ext cx="867185" cy="1354028"/>
                <a:chOff x="8257637" y="2461802"/>
                <a:chExt cx="867185" cy="1354028"/>
              </a:xfrm>
              <a:noFill/>
            </p:grpSpPr>
            <p:sp>
              <p:nvSpPr>
                <p:cNvPr id="361" name="Freeform: Shape 360">
                  <a:extLst>
                    <a:ext uri="{FF2B5EF4-FFF2-40B4-BE49-F238E27FC236}">
                      <a16:creationId xmlns:a16="http://schemas.microsoft.com/office/drawing/2014/main" id="{82771E74-8D0D-FC85-CF6C-2C7A16228789}"/>
                    </a:ext>
                  </a:extLst>
                </p:cNvPr>
                <p:cNvSpPr/>
                <p:nvPr/>
              </p:nvSpPr>
              <p:spPr>
                <a:xfrm>
                  <a:off x="8257637" y="381583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761A5F1D-4340-FD71-441A-4D40AF45E51D}"/>
                    </a:ext>
                  </a:extLst>
                </p:cNvPr>
                <p:cNvSpPr/>
                <p:nvPr/>
              </p:nvSpPr>
              <p:spPr>
                <a:xfrm>
                  <a:off x="8257637" y="362239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2361133E-D795-3E6A-809C-5C9EF9965BBE}"/>
                    </a:ext>
                  </a:extLst>
                </p:cNvPr>
                <p:cNvSpPr/>
                <p:nvPr/>
              </p:nvSpPr>
              <p:spPr>
                <a:xfrm>
                  <a:off x="8257637" y="34289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320484C1-EF58-6E4C-0627-769A9C32EEA3}"/>
                    </a:ext>
                  </a:extLst>
                </p:cNvPr>
                <p:cNvSpPr/>
                <p:nvPr/>
              </p:nvSpPr>
              <p:spPr>
                <a:xfrm>
                  <a:off x="8257637" y="32355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5B338711-7F2D-4B57-1BCF-1D3457DEDB77}"/>
                    </a:ext>
                  </a:extLst>
                </p:cNvPr>
                <p:cNvSpPr/>
                <p:nvPr/>
              </p:nvSpPr>
              <p:spPr>
                <a:xfrm>
                  <a:off x="8257637" y="304210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7AD9C94A-A810-418E-D773-AE576F7B081B}"/>
                    </a:ext>
                  </a:extLst>
                </p:cNvPr>
                <p:cNvSpPr/>
                <p:nvPr/>
              </p:nvSpPr>
              <p:spPr>
                <a:xfrm>
                  <a:off x="8257637" y="28486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44B2BC93-5003-1557-61A2-28DF5791FBD5}"/>
                    </a:ext>
                  </a:extLst>
                </p:cNvPr>
                <p:cNvSpPr/>
                <p:nvPr/>
              </p:nvSpPr>
              <p:spPr>
                <a:xfrm>
                  <a:off x="8257637" y="26552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1425A2A6-B03B-E627-123A-976169745E7D}"/>
                    </a:ext>
                  </a:extLst>
                </p:cNvPr>
                <p:cNvSpPr/>
                <p:nvPr/>
              </p:nvSpPr>
              <p:spPr>
                <a:xfrm>
                  <a:off x="8257637" y="246180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369" name="Freeform: Shape 368">
                <a:extLst>
                  <a:ext uri="{FF2B5EF4-FFF2-40B4-BE49-F238E27FC236}">
                    <a16:creationId xmlns:a16="http://schemas.microsoft.com/office/drawing/2014/main" id="{18FF3571-4814-5D0E-9384-05EA2E9C9BCC}"/>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F1F140-D2BD-2677-436E-66DC3E0F66BE}"/>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0C4EA86-C41E-218B-22D0-11AFDCED27D7}"/>
                  </a:ext>
                </a:extLst>
              </p:cNvPr>
              <p:cNvSpPr/>
              <p:nvPr/>
            </p:nvSpPr>
            <p:spPr>
              <a:xfrm>
                <a:off x="8344362" y="2530482"/>
                <a:ext cx="346898" cy="225284"/>
              </a:xfrm>
              <a:custGeom>
                <a:avLst/>
                <a:gdLst>
                  <a:gd name="connsiteX0" fmla="*/ 0 w 346898"/>
                  <a:gd name="connsiteY0" fmla="*/ 225284 h 225284"/>
                  <a:gd name="connsiteX1" fmla="*/ 346898 w 346898"/>
                  <a:gd name="connsiteY1" fmla="*/ 225284 h 225284"/>
                  <a:gd name="connsiteX2" fmla="*/ 346898 w 346898"/>
                  <a:gd name="connsiteY2" fmla="*/ 0 h 225284"/>
                  <a:gd name="connsiteX3" fmla="*/ 0 w 346898"/>
                  <a:gd name="connsiteY3" fmla="*/ 0 h 225284"/>
                  <a:gd name="connsiteX4" fmla="*/ 0 w 346898"/>
                  <a:gd name="connsiteY4" fmla="*/ 225284 h 22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225284">
                    <a:moveTo>
                      <a:pt x="0" y="225284"/>
                    </a:moveTo>
                    <a:lnTo>
                      <a:pt x="346898" y="225284"/>
                    </a:lnTo>
                    <a:lnTo>
                      <a:pt x="346898" y="0"/>
                    </a:lnTo>
                    <a:lnTo>
                      <a:pt x="0" y="0"/>
                    </a:lnTo>
                    <a:lnTo>
                      <a:pt x="0" y="22528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66C7309-2235-68FB-2650-2B7ADE87CD5E}"/>
                  </a:ext>
                </a:extLst>
              </p:cNvPr>
              <p:cNvSpPr/>
              <p:nvPr/>
            </p:nvSpPr>
            <p:spPr>
              <a:xfrm>
                <a:off x="8517811" y="2755766"/>
                <a:ext cx="6043" cy="334920"/>
              </a:xfrm>
              <a:custGeom>
                <a:avLst/>
                <a:gdLst>
                  <a:gd name="connsiteX0" fmla="*/ 0 w 6043"/>
                  <a:gd name="connsiteY0" fmla="*/ 0 h 334920"/>
                  <a:gd name="connsiteX1" fmla="*/ 0 w 6043"/>
                  <a:gd name="connsiteY1" fmla="*/ 334920 h 334920"/>
                </a:gdLst>
                <a:ahLst/>
                <a:cxnLst>
                  <a:cxn ang="0">
                    <a:pos x="connsiteX0" y="connsiteY0"/>
                  </a:cxn>
                  <a:cxn ang="0">
                    <a:pos x="connsiteX1" y="connsiteY1"/>
                  </a:cxn>
                </a:cxnLst>
                <a:rect l="l" t="t" r="r" b="b"/>
                <a:pathLst>
                  <a:path w="6043" h="334920">
                    <a:moveTo>
                      <a:pt x="0" y="0"/>
                    </a:moveTo>
                    <a:lnTo>
                      <a:pt x="0" y="334920"/>
                    </a:lnTo>
                  </a:path>
                </a:pathLst>
              </a:custGeom>
              <a:noFill/>
              <a:ln w="6041" cap="flat">
                <a:solidFill>
                  <a:srgbClr val="4D4D4D"/>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FCCDD473-2F5F-AA7A-CF5B-1176D5E0C145}"/>
                  </a:ext>
                </a:extLst>
              </p:cNvPr>
              <p:cNvSpPr/>
              <p:nvPr/>
            </p:nvSpPr>
            <p:spPr>
              <a:xfrm>
                <a:off x="8517811" y="2461913"/>
                <a:ext cx="6043" cy="68569"/>
              </a:xfrm>
              <a:custGeom>
                <a:avLst/>
                <a:gdLst>
                  <a:gd name="connsiteX0" fmla="*/ 0 w 6043"/>
                  <a:gd name="connsiteY0" fmla="*/ 68569 h 68569"/>
                  <a:gd name="connsiteX1" fmla="*/ 0 w 6043"/>
                  <a:gd name="connsiteY1" fmla="*/ 0 h 68569"/>
                </a:gdLst>
                <a:ahLst/>
                <a:cxnLst>
                  <a:cxn ang="0">
                    <a:pos x="connsiteX0" y="connsiteY0"/>
                  </a:cxn>
                  <a:cxn ang="0">
                    <a:pos x="connsiteX1" y="connsiteY1"/>
                  </a:cxn>
                </a:cxnLst>
                <a:rect l="l" t="t" r="r" b="b"/>
                <a:pathLst>
                  <a:path w="6043" h="68569">
                    <a:moveTo>
                      <a:pt x="0" y="68569"/>
                    </a:moveTo>
                    <a:lnTo>
                      <a:pt x="0" y="0"/>
                    </a:lnTo>
                  </a:path>
                </a:pathLst>
              </a:custGeom>
              <a:noFill/>
              <a:ln w="6041" cap="flat">
                <a:solidFill>
                  <a:srgbClr val="4D4D4D"/>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255B8E8-6ED0-7F5B-1A37-5B0FDC398585}"/>
                  </a:ext>
                </a:extLst>
              </p:cNvPr>
              <p:cNvSpPr/>
              <p:nvPr/>
            </p:nvSpPr>
            <p:spPr>
              <a:xfrm>
                <a:off x="8431086" y="3090686"/>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24957810-7701-B315-CA9D-18565B17D289}"/>
                  </a:ext>
                </a:extLst>
              </p:cNvPr>
              <p:cNvSpPr/>
              <p:nvPr/>
            </p:nvSpPr>
            <p:spPr>
              <a:xfrm>
                <a:off x="8431086" y="246191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6DB3E4A3-ECF6-5007-926A-C6BE2F004A51}"/>
                  </a:ext>
                </a:extLst>
              </p:cNvPr>
              <p:cNvSpPr/>
              <p:nvPr/>
            </p:nvSpPr>
            <p:spPr>
              <a:xfrm>
                <a:off x="8691260" y="2511266"/>
                <a:ext cx="346837" cy="248083"/>
              </a:xfrm>
              <a:custGeom>
                <a:avLst/>
                <a:gdLst>
                  <a:gd name="connsiteX0" fmla="*/ 0 w 346837"/>
                  <a:gd name="connsiteY0" fmla="*/ 248084 h 248083"/>
                  <a:gd name="connsiteX1" fmla="*/ 346838 w 346837"/>
                  <a:gd name="connsiteY1" fmla="*/ 248084 h 248083"/>
                  <a:gd name="connsiteX2" fmla="*/ 346838 w 346837"/>
                  <a:gd name="connsiteY2" fmla="*/ 0 h 248083"/>
                  <a:gd name="connsiteX3" fmla="*/ 0 w 346837"/>
                  <a:gd name="connsiteY3" fmla="*/ 0 h 248083"/>
                  <a:gd name="connsiteX4" fmla="*/ 0 w 346837"/>
                  <a:gd name="connsiteY4" fmla="*/ 248084 h 248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48083">
                    <a:moveTo>
                      <a:pt x="0" y="248084"/>
                    </a:moveTo>
                    <a:lnTo>
                      <a:pt x="346838" y="248084"/>
                    </a:lnTo>
                    <a:lnTo>
                      <a:pt x="346838" y="0"/>
                    </a:lnTo>
                    <a:lnTo>
                      <a:pt x="0" y="0"/>
                    </a:lnTo>
                    <a:lnTo>
                      <a:pt x="0" y="248084"/>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3AC13B-B47E-36A8-E06F-1A290338CCCB}"/>
                  </a:ext>
                </a:extLst>
              </p:cNvPr>
              <p:cNvSpPr/>
              <p:nvPr/>
            </p:nvSpPr>
            <p:spPr>
              <a:xfrm>
                <a:off x="8864649" y="2759350"/>
                <a:ext cx="6043" cy="371392"/>
              </a:xfrm>
              <a:custGeom>
                <a:avLst/>
                <a:gdLst>
                  <a:gd name="connsiteX0" fmla="*/ 0 w 6043"/>
                  <a:gd name="connsiteY0" fmla="*/ 0 h 371392"/>
                  <a:gd name="connsiteX1" fmla="*/ 0 w 6043"/>
                  <a:gd name="connsiteY1" fmla="*/ 371393 h 371392"/>
                </a:gdLst>
                <a:ahLst/>
                <a:cxnLst>
                  <a:cxn ang="0">
                    <a:pos x="connsiteX0" y="connsiteY0"/>
                  </a:cxn>
                  <a:cxn ang="0">
                    <a:pos x="connsiteX1" y="connsiteY1"/>
                  </a:cxn>
                </a:cxnLst>
                <a:rect l="l" t="t" r="r" b="b"/>
                <a:pathLst>
                  <a:path w="6043" h="371392">
                    <a:moveTo>
                      <a:pt x="0" y="0"/>
                    </a:moveTo>
                    <a:lnTo>
                      <a:pt x="0" y="371393"/>
                    </a:lnTo>
                  </a:path>
                </a:pathLst>
              </a:custGeom>
              <a:noFill/>
              <a:ln w="6041" cap="flat">
                <a:solidFill>
                  <a:srgbClr val="4D4D4D"/>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FD7B1BFC-4BFA-2F85-D3E4-8B2FD15B45F5}"/>
                  </a:ext>
                </a:extLst>
              </p:cNvPr>
              <p:cNvSpPr/>
              <p:nvPr/>
            </p:nvSpPr>
            <p:spPr>
              <a:xfrm>
                <a:off x="8864649" y="2462066"/>
                <a:ext cx="6043" cy="49200"/>
              </a:xfrm>
              <a:custGeom>
                <a:avLst/>
                <a:gdLst>
                  <a:gd name="connsiteX0" fmla="*/ 0 w 6043"/>
                  <a:gd name="connsiteY0" fmla="*/ 49201 h 49200"/>
                  <a:gd name="connsiteX1" fmla="*/ 0 w 6043"/>
                  <a:gd name="connsiteY1" fmla="*/ 0 h 49200"/>
                </a:gdLst>
                <a:ahLst/>
                <a:cxnLst>
                  <a:cxn ang="0">
                    <a:pos x="connsiteX0" y="connsiteY0"/>
                  </a:cxn>
                  <a:cxn ang="0">
                    <a:pos x="connsiteX1" y="connsiteY1"/>
                  </a:cxn>
                </a:cxnLst>
                <a:rect l="l" t="t" r="r" b="b"/>
                <a:pathLst>
                  <a:path w="6043" h="49200">
                    <a:moveTo>
                      <a:pt x="0" y="49201"/>
                    </a:moveTo>
                    <a:lnTo>
                      <a:pt x="0" y="0"/>
                    </a:lnTo>
                  </a:path>
                </a:pathLst>
              </a:custGeom>
              <a:noFill/>
              <a:ln w="6041" cap="flat">
                <a:solidFill>
                  <a:srgbClr val="4D4D4D"/>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E21660C1-D853-8CD6-1358-0B25A86069C2}"/>
                  </a:ext>
                </a:extLst>
              </p:cNvPr>
              <p:cNvSpPr/>
              <p:nvPr/>
            </p:nvSpPr>
            <p:spPr>
              <a:xfrm>
                <a:off x="8777985" y="313074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90AFAFFC-1189-AE8D-87F7-4373FF3844DC}"/>
                  </a:ext>
                </a:extLst>
              </p:cNvPr>
              <p:cNvSpPr/>
              <p:nvPr/>
            </p:nvSpPr>
            <p:spPr>
              <a:xfrm>
                <a:off x="8777985" y="2462066"/>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5252A185-295E-5846-0E43-5BD8F90BD8DF}"/>
                  </a:ext>
                </a:extLst>
              </p:cNvPr>
              <p:cNvSpPr/>
              <p:nvPr/>
            </p:nvSpPr>
            <p:spPr>
              <a:xfrm>
                <a:off x="8344362" y="2616524"/>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49C131C5-4853-2051-8364-5BEAE86466F8}"/>
                  </a:ext>
                </a:extLst>
              </p:cNvPr>
              <p:cNvSpPr/>
              <p:nvPr/>
            </p:nvSpPr>
            <p:spPr>
              <a:xfrm>
                <a:off x="8691260" y="2592839"/>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383" name="Content Placeholder 9">
                <a:extLst>
                  <a:ext uri="{FF2B5EF4-FFF2-40B4-BE49-F238E27FC236}">
                    <a16:creationId xmlns:a16="http://schemas.microsoft.com/office/drawing/2014/main" id="{2D7C02C5-2392-7548-118A-91D816D9174C}"/>
                  </a:ext>
                </a:extLst>
              </p:cNvPr>
              <p:cNvGrpSpPr/>
              <p:nvPr/>
            </p:nvGrpSpPr>
            <p:grpSpPr>
              <a:xfrm>
                <a:off x="8178048" y="2347223"/>
                <a:ext cx="1027002" cy="70187"/>
                <a:chOff x="8178048" y="2347223"/>
                <a:chExt cx="1027002" cy="70187"/>
              </a:xfrm>
              <a:solidFill>
                <a:srgbClr val="262626"/>
              </a:solidFill>
            </p:grpSpPr>
            <p:sp>
              <p:nvSpPr>
                <p:cNvPr id="384" name="Freeform: Shape 383">
                  <a:extLst>
                    <a:ext uri="{FF2B5EF4-FFF2-40B4-BE49-F238E27FC236}">
                      <a16:creationId xmlns:a16="http://schemas.microsoft.com/office/drawing/2014/main" id="{39B052E6-9585-BB3F-A3A6-A3AC20C039AE}"/>
                    </a:ext>
                  </a:extLst>
                </p:cNvPr>
                <p:cNvSpPr/>
                <p:nvPr/>
              </p:nvSpPr>
              <p:spPr>
                <a:xfrm flipV="1">
                  <a:off x="8178048" y="2347223"/>
                  <a:ext cx="6515" cy="55105"/>
                </a:xfrm>
                <a:custGeom>
                  <a:avLst/>
                  <a:gdLst>
                    <a:gd name="connsiteX0" fmla="*/ 120 w 6515"/>
                    <a:gd name="connsiteY0" fmla="*/ 37305 h 55105"/>
                    <a:gd name="connsiteX1" fmla="*/ 6635 w 6515"/>
                    <a:gd name="connsiteY1" fmla="*/ 37305 h 55105"/>
                    <a:gd name="connsiteX2" fmla="*/ 6635 w 6515"/>
                    <a:gd name="connsiteY2" fmla="*/ -2356 h 55105"/>
                    <a:gd name="connsiteX3" fmla="*/ 120 w 6515"/>
                    <a:gd name="connsiteY3" fmla="*/ -2356 h 55105"/>
                    <a:gd name="connsiteX4" fmla="*/ 120 w 6515"/>
                    <a:gd name="connsiteY4" fmla="*/ 37305 h 55105"/>
                    <a:gd name="connsiteX5" fmla="*/ 120 w 6515"/>
                    <a:gd name="connsiteY5" fmla="*/ 52750 h 55105"/>
                    <a:gd name="connsiteX6" fmla="*/ 6635 w 6515"/>
                    <a:gd name="connsiteY6" fmla="*/ 52750 h 55105"/>
                    <a:gd name="connsiteX7" fmla="*/ 6635 w 6515"/>
                    <a:gd name="connsiteY7" fmla="*/ 44489 h 55105"/>
                    <a:gd name="connsiteX8" fmla="*/ 120 w 6515"/>
                    <a:gd name="connsiteY8" fmla="*/ 44489 h 55105"/>
                    <a:gd name="connsiteX9" fmla="*/ 12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0" y="37305"/>
                      </a:moveTo>
                      <a:lnTo>
                        <a:pt x="6635" y="37305"/>
                      </a:lnTo>
                      <a:lnTo>
                        <a:pt x="6635" y="-2356"/>
                      </a:lnTo>
                      <a:lnTo>
                        <a:pt x="120" y="-2356"/>
                      </a:lnTo>
                      <a:lnTo>
                        <a:pt x="120" y="37305"/>
                      </a:lnTo>
                      <a:close/>
                      <a:moveTo>
                        <a:pt x="120" y="52750"/>
                      </a:moveTo>
                      <a:lnTo>
                        <a:pt x="6635" y="52750"/>
                      </a:lnTo>
                      <a:lnTo>
                        <a:pt x="6635" y="44489"/>
                      </a:lnTo>
                      <a:lnTo>
                        <a:pt x="120" y="44489"/>
                      </a:lnTo>
                      <a:lnTo>
                        <a:pt x="120" y="52750"/>
                      </a:lnTo>
                      <a:close/>
                    </a:path>
                  </a:pathLst>
                </a:custGeom>
                <a:solidFill>
                  <a:srgbClr val="262626"/>
                </a:solidFill>
                <a:ln w="11" cap="flat">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25997011-FE2E-3D82-4633-6B3B87BAB979}"/>
                    </a:ext>
                  </a:extLst>
                </p:cNvPr>
                <p:cNvSpPr/>
                <p:nvPr/>
              </p:nvSpPr>
              <p:spPr>
                <a:xfrm flipV="1">
                  <a:off x="8197948" y="2361716"/>
                  <a:ext cx="33224" cy="40612"/>
                </a:xfrm>
                <a:custGeom>
                  <a:avLst/>
                  <a:gdLst>
                    <a:gd name="connsiteX0" fmla="*/ 32193 w 33224"/>
                    <a:gd name="connsiteY0" fmla="*/ 22229 h 40612"/>
                    <a:gd name="connsiteX1" fmla="*/ 32193 w 33224"/>
                    <a:gd name="connsiteY1" fmla="*/ -1715 h 40612"/>
                    <a:gd name="connsiteX2" fmla="*/ 25677 w 33224"/>
                    <a:gd name="connsiteY2" fmla="*/ -1715 h 40612"/>
                    <a:gd name="connsiteX3" fmla="*/ 25677 w 33224"/>
                    <a:gd name="connsiteY3" fmla="*/ 22013 h 40612"/>
                    <a:gd name="connsiteX4" fmla="*/ 23479 w 33224"/>
                    <a:gd name="connsiteY4" fmla="*/ 30433 h 40612"/>
                    <a:gd name="connsiteX5" fmla="*/ 16895 w 33224"/>
                    <a:gd name="connsiteY5" fmla="*/ 33232 h 40612"/>
                    <a:gd name="connsiteX6" fmla="*/ 8567 w 33224"/>
                    <a:gd name="connsiteY6" fmla="*/ 29866 h 40612"/>
                    <a:gd name="connsiteX7" fmla="*/ 5518 w 33224"/>
                    <a:gd name="connsiteY7" fmla="*/ 20699 h 40612"/>
                    <a:gd name="connsiteX8" fmla="*/ 5518 w 33224"/>
                    <a:gd name="connsiteY8" fmla="*/ -1715 h 40612"/>
                    <a:gd name="connsiteX9" fmla="*/ -1031 w 33224"/>
                    <a:gd name="connsiteY9" fmla="*/ -1715 h 40612"/>
                    <a:gd name="connsiteX10" fmla="*/ -1031 w 33224"/>
                    <a:gd name="connsiteY10" fmla="*/ 37946 h 40612"/>
                    <a:gd name="connsiteX11" fmla="*/ 5518 w 33224"/>
                    <a:gd name="connsiteY11" fmla="*/ 37946 h 40612"/>
                    <a:gd name="connsiteX12" fmla="*/ 5518 w 33224"/>
                    <a:gd name="connsiteY12" fmla="*/ 31781 h 40612"/>
                    <a:gd name="connsiteX13" fmla="*/ 11026 w 33224"/>
                    <a:gd name="connsiteY13" fmla="*/ 37130 h 40612"/>
                    <a:gd name="connsiteX14" fmla="*/ 18346 w 33224"/>
                    <a:gd name="connsiteY14" fmla="*/ 38898 h 40612"/>
                    <a:gd name="connsiteX15" fmla="*/ 28680 w 33224"/>
                    <a:gd name="connsiteY15" fmla="*/ 34671 h 40612"/>
                    <a:gd name="connsiteX16" fmla="*/ 3219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3" y="22229"/>
                      </a:moveTo>
                      <a:lnTo>
                        <a:pt x="32193" y="-1715"/>
                      </a:lnTo>
                      <a:lnTo>
                        <a:pt x="25677" y="-1715"/>
                      </a:lnTo>
                      <a:lnTo>
                        <a:pt x="25677" y="22013"/>
                      </a:lnTo>
                      <a:cubicBezTo>
                        <a:pt x="25677" y="25768"/>
                        <a:pt x="24945" y="28574"/>
                        <a:pt x="23479" y="30433"/>
                      </a:cubicBezTo>
                      <a:cubicBezTo>
                        <a:pt x="22014" y="32299"/>
                        <a:pt x="19819" y="33232"/>
                        <a:pt x="16895" y="33232"/>
                      </a:cubicBezTo>
                      <a:cubicBezTo>
                        <a:pt x="13375" y="33232"/>
                        <a:pt x="10599" y="32110"/>
                        <a:pt x="8567" y="29866"/>
                      </a:cubicBezTo>
                      <a:cubicBezTo>
                        <a:pt x="6535" y="27630"/>
                        <a:pt x="5518" y="24574"/>
                        <a:pt x="5518" y="20699"/>
                      </a:cubicBezTo>
                      <a:lnTo>
                        <a:pt x="5518" y="-1715"/>
                      </a:lnTo>
                      <a:lnTo>
                        <a:pt x="-1031" y="-1715"/>
                      </a:lnTo>
                      <a:lnTo>
                        <a:pt x="-1031" y="37946"/>
                      </a:lnTo>
                      <a:lnTo>
                        <a:pt x="5518" y="37946"/>
                      </a:lnTo>
                      <a:lnTo>
                        <a:pt x="5518" y="31781"/>
                      </a:lnTo>
                      <a:cubicBezTo>
                        <a:pt x="7082" y="34169"/>
                        <a:pt x="8918" y="35951"/>
                        <a:pt x="11026" y="37130"/>
                      </a:cubicBezTo>
                      <a:cubicBezTo>
                        <a:pt x="13141" y="38308"/>
                        <a:pt x="15581" y="38898"/>
                        <a:pt x="18346" y="38898"/>
                      </a:cubicBezTo>
                      <a:cubicBezTo>
                        <a:pt x="22901" y="38898"/>
                        <a:pt x="26346" y="37489"/>
                        <a:pt x="28680" y="34671"/>
                      </a:cubicBezTo>
                      <a:cubicBezTo>
                        <a:pt x="31022" y="31853"/>
                        <a:pt x="32193" y="27706"/>
                        <a:pt x="32193" y="22229"/>
                      </a:cubicBezTo>
                      <a:close/>
                    </a:path>
                  </a:pathLst>
                </a:custGeom>
                <a:solidFill>
                  <a:srgbClr val="262626"/>
                </a:solidFill>
                <a:ln w="11" cap="flat">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67311A55-DE6D-C060-5C9B-7F1A8AEDB0F0}"/>
                    </a:ext>
                  </a:extLst>
                </p:cNvPr>
                <p:cNvSpPr/>
                <p:nvPr/>
              </p:nvSpPr>
              <p:spPr>
                <a:xfrm flipV="1">
                  <a:off x="8239277" y="2351405"/>
                  <a:ext cx="24748" cy="50924"/>
                </a:xfrm>
                <a:custGeom>
                  <a:avLst/>
                  <a:gdLst>
                    <a:gd name="connsiteX0" fmla="*/ 11090 w 24748"/>
                    <a:gd name="connsiteY0" fmla="*/ 48753 h 50924"/>
                    <a:gd name="connsiteX1" fmla="*/ 11090 w 24748"/>
                    <a:gd name="connsiteY1" fmla="*/ 37490 h 50924"/>
                    <a:gd name="connsiteX2" fmla="*/ 24506 w 24748"/>
                    <a:gd name="connsiteY2" fmla="*/ 37490 h 50924"/>
                    <a:gd name="connsiteX3" fmla="*/ 24506 w 24748"/>
                    <a:gd name="connsiteY3" fmla="*/ 32425 h 50924"/>
                    <a:gd name="connsiteX4" fmla="*/ 11090 w 24748"/>
                    <a:gd name="connsiteY4" fmla="*/ 32425 h 50924"/>
                    <a:gd name="connsiteX5" fmla="*/ 11090 w 24748"/>
                    <a:gd name="connsiteY5" fmla="*/ 10895 h 50924"/>
                    <a:gd name="connsiteX6" fmla="*/ 12415 w 24748"/>
                    <a:gd name="connsiteY6" fmla="*/ 4662 h 50924"/>
                    <a:gd name="connsiteX7" fmla="*/ 17821 w 24748"/>
                    <a:gd name="connsiteY7" fmla="*/ 3280 h 50924"/>
                    <a:gd name="connsiteX8" fmla="*/ 24506 w 24748"/>
                    <a:gd name="connsiteY8" fmla="*/ 3280 h 50924"/>
                    <a:gd name="connsiteX9" fmla="*/ 24506 w 24748"/>
                    <a:gd name="connsiteY9" fmla="*/ -2171 h 50924"/>
                    <a:gd name="connsiteX10" fmla="*/ 17821 w 24748"/>
                    <a:gd name="connsiteY10" fmla="*/ -2171 h 50924"/>
                    <a:gd name="connsiteX11" fmla="*/ 7407 w 24748"/>
                    <a:gd name="connsiteY11" fmla="*/ 639 h 50924"/>
                    <a:gd name="connsiteX12" fmla="*/ 4540 w 24748"/>
                    <a:gd name="connsiteY12" fmla="*/ 10895 h 50924"/>
                    <a:gd name="connsiteX13" fmla="*/ 4540 w 24748"/>
                    <a:gd name="connsiteY13" fmla="*/ 32425 h 50924"/>
                    <a:gd name="connsiteX14" fmla="*/ -242 w 24748"/>
                    <a:gd name="connsiteY14" fmla="*/ 32425 h 50924"/>
                    <a:gd name="connsiteX15" fmla="*/ -242 w 24748"/>
                    <a:gd name="connsiteY15" fmla="*/ 37490 h 50924"/>
                    <a:gd name="connsiteX16" fmla="*/ 4540 w 24748"/>
                    <a:gd name="connsiteY16" fmla="*/ 37490 h 50924"/>
                    <a:gd name="connsiteX17" fmla="*/ 4540 w 24748"/>
                    <a:gd name="connsiteY17" fmla="*/ 48753 h 50924"/>
                    <a:gd name="connsiteX18" fmla="*/ 1109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0" y="48753"/>
                      </a:moveTo>
                      <a:lnTo>
                        <a:pt x="11090" y="37490"/>
                      </a:lnTo>
                      <a:lnTo>
                        <a:pt x="24506" y="37490"/>
                      </a:lnTo>
                      <a:lnTo>
                        <a:pt x="24506" y="32425"/>
                      </a:lnTo>
                      <a:lnTo>
                        <a:pt x="11090" y="32425"/>
                      </a:lnTo>
                      <a:lnTo>
                        <a:pt x="11090" y="10895"/>
                      </a:lnTo>
                      <a:cubicBezTo>
                        <a:pt x="11090" y="7661"/>
                        <a:pt x="11531" y="5584"/>
                        <a:pt x="12415" y="4662"/>
                      </a:cubicBezTo>
                      <a:cubicBezTo>
                        <a:pt x="13299" y="3741"/>
                        <a:pt x="15101" y="3280"/>
                        <a:pt x="17821" y="3280"/>
                      </a:cubicBezTo>
                      <a:lnTo>
                        <a:pt x="24506" y="3280"/>
                      </a:lnTo>
                      <a:lnTo>
                        <a:pt x="24506" y="-2171"/>
                      </a:lnTo>
                      <a:lnTo>
                        <a:pt x="17821" y="-2171"/>
                      </a:lnTo>
                      <a:cubicBezTo>
                        <a:pt x="12789" y="-2171"/>
                        <a:pt x="9318" y="-1234"/>
                        <a:pt x="7407" y="639"/>
                      </a:cubicBezTo>
                      <a:cubicBezTo>
                        <a:pt x="5495" y="2520"/>
                        <a:pt x="4540" y="5939"/>
                        <a:pt x="4540" y="10895"/>
                      </a:cubicBezTo>
                      <a:lnTo>
                        <a:pt x="4540" y="32425"/>
                      </a:lnTo>
                      <a:lnTo>
                        <a:pt x="-242" y="32425"/>
                      </a:lnTo>
                      <a:lnTo>
                        <a:pt x="-242" y="37490"/>
                      </a:lnTo>
                      <a:lnTo>
                        <a:pt x="4540" y="37490"/>
                      </a:lnTo>
                      <a:lnTo>
                        <a:pt x="4540" y="48753"/>
                      </a:lnTo>
                      <a:lnTo>
                        <a:pt x="11090" y="48753"/>
                      </a:lnTo>
                      <a:close/>
                    </a:path>
                  </a:pathLst>
                </a:custGeom>
                <a:solidFill>
                  <a:srgbClr val="262626"/>
                </a:solidFill>
                <a:ln w="11" cap="flat">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E51A0A57-C90E-65FD-2DB3-1A34DA770651}"/>
                    </a:ext>
                  </a:extLst>
                </p:cNvPr>
                <p:cNvSpPr/>
                <p:nvPr/>
              </p:nvSpPr>
              <p:spPr>
                <a:xfrm flipV="1">
                  <a:off x="8269763" y="2361716"/>
                  <a:ext cx="36759" cy="41643"/>
                </a:xfrm>
                <a:custGeom>
                  <a:avLst/>
                  <a:gdLst>
                    <a:gd name="connsiteX0" fmla="*/ 35813 w 36759"/>
                    <a:gd name="connsiteY0" fmla="*/ 20824 h 41643"/>
                    <a:gd name="connsiteX1" fmla="*/ 35813 w 36759"/>
                    <a:gd name="connsiteY1" fmla="*/ 17640 h 41643"/>
                    <a:gd name="connsiteX2" fmla="*/ 5852 w 36759"/>
                    <a:gd name="connsiteY2" fmla="*/ 17640 h 41643"/>
                    <a:gd name="connsiteX3" fmla="*/ 9909 w 36759"/>
                    <a:gd name="connsiteY3" fmla="*/ 7385 h 41643"/>
                    <a:gd name="connsiteX4" fmla="*/ 20016 w 36759"/>
                    <a:gd name="connsiteY4" fmla="*/ 3860 h 41643"/>
                    <a:gd name="connsiteX5" fmla="*/ 27291 w 36759"/>
                    <a:gd name="connsiteY5" fmla="*/ 4778 h 41643"/>
                    <a:gd name="connsiteX6" fmla="*/ 34294 w 36759"/>
                    <a:gd name="connsiteY6" fmla="*/ 7543 h 41643"/>
                    <a:gd name="connsiteX7" fmla="*/ 34294 w 36759"/>
                    <a:gd name="connsiteY7" fmla="*/ 1379 h 41643"/>
                    <a:gd name="connsiteX8" fmla="*/ 27099 w 36759"/>
                    <a:gd name="connsiteY8" fmla="*/ -887 h 41643"/>
                    <a:gd name="connsiteX9" fmla="*/ 19631 w 36759"/>
                    <a:gd name="connsiteY9" fmla="*/ -1669 h 41643"/>
                    <a:gd name="connsiteX10" fmla="*/ 4594 w 36759"/>
                    <a:gd name="connsiteY10" fmla="*/ 3849 h 41643"/>
                    <a:gd name="connsiteX11" fmla="*/ -947 w 36759"/>
                    <a:gd name="connsiteY11" fmla="*/ 18807 h 41643"/>
                    <a:gd name="connsiteX12" fmla="*/ 4311 w 36759"/>
                    <a:gd name="connsiteY12" fmla="*/ 34252 h 41643"/>
                    <a:gd name="connsiteX13" fmla="*/ 18498 w 36759"/>
                    <a:gd name="connsiteY13" fmla="*/ 39974 h 41643"/>
                    <a:gd name="connsiteX14" fmla="*/ 31155 w 36759"/>
                    <a:gd name="connsiteY14" fmla="*/ 34818 h 41643"/>
                    <a:gd name="connsiteX15" fmla="*/ 35813 w 36759"/>
                    <a:gd name="connsiteY15" fmla="*/ 20824 h 41643"/>
                    <a:gd name="connsiteX16" fmla="*/ 29297 w 36759"/>
                    <a:gd name="connsiteY16" fmla="*/ 22739 h 41643"/>
                    <a:gd name="connsiteX17" fmla="*/ 26305 w 36759"/>
                    <a:gd name="connsiteY17" fmla="*/ 31260 h 41643"/>
                    <a:gd name="connsiteX18" fmla="*/ 18566 w 36759"/>
                    <a:gd name="connsiteY18" fmla="*/ 34456 h 41643"/>
                    <a:gd name="connsiteX19" fmla="*/ 9841 w 36759"/>
                    <a:gd name="connsiteY19" fmla="*/ 31374 h 41643"/>
                    <a:gd name="connsiteX20" fmla="*/ 6067 w 36759"/>
                    <a:gd name="connsiteY20" fmla="*/ 22694 h 41643"/>
                    <a:gd name="connsiteX21" fmla="*/ 292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813" y="20824"/>
                      </a:moveTo>
                      <a:lnTo>
                        <a:pt x="35813" y="17640"/>
                      </a:lnTo>
                      <a:lnTo>
                        <a:pt x="5852" y="17640"/>
                      </a:lnTo>
                      <a:cubicBezTo>
                        <a:pt x="6139" y="13152"/>
                        <a:pt x="7491" y="9734"/>
                        <a:pt x="9909" y="7385"/>
                      </a:cubicBezTo>
                      <a:cubicBezTo>
                        <a:pt x="12326" y="5035"/>
                        <a:pt x="15695" y="3860"/>
                        <a:pt x="20016" y="3860"/>
                      </a:cubicBezTo>
                      <a:cubicBezTo>
                        <a:pt x="22517" y="3860"/>
                        <a:pt x="24942" y="4166"/>
                        <a:pt x="27291" y="4778"/>
                      </a:cubicBezTo>
                      <a:cubicBezTo>
                        <a:pt x="29641" y="5390"/>
                        <a:pt x="31975" y="6312"/>
                        <a:pt x="34294" y="7543"/>
                      </a:cubicBezTo>
                      <a:lnTo>
                        <a:pt x="34294" y="1379"/>
                      </a:lnTo>
                      <a:cubicBezTo>
                        <a:pt x="31952" y="389"/>
                        <a:pt x="29554" y="-366"/>
                        <a:pt x="27099" y="-887"/>
                      </a:cubicBezTo>
                      <a:cubicBezTo>
                        <a:pt x="24643" y="-1409"/>
                        <a:pt x="22154" y="-1669"/>
                        <a:pt x="19631" y="-1669"/>
                      </a:cubicBezTo>
                      <a:cubicBezTo>
                        <a:pt x="13301" y="-1669"/>
                        <a:pt x="8288" y="170"/>
                        <a:pt x="4594" y="3849"/>
                      </a:cubicBezTo>
                      <a:cubicBezTo>
                        <a:pt x="900" y="7536"/>
                        <a:pt x="-947" y="12522"/>
                        <a:pt x="-947" y="18807"/>
                      </a:cubicBezTo>
                      <a:cubicBezTo>
                        <a:pt x="-947" y="25296"/>
                        <a:pt x="806" y="30444"/>
                        <a:pt x="4311" y="34252"/>
                      </a:cubicBezTo>
                      <a:cubicBezTo>
                        <a:pt x="7816" y="38067"/>
                        <a:pt x="12545" y="39974"/>
                        <a:pt x="18498" y="39974"/>
                      </a:cubicBezTo>
                      <a:cubicBezTo>
                        <a:pt x="23831" y="39974"/>
                        <a:pt x="28051" y="38256"/>
                        <a:pt x="31155" y="34818"/>
                      </a:cubicBezTo>
                      <a:cubicBezTo>
                        <a:pt x="34260" y="31389"/>
                        <a:pt x="35813" y="26724"/>
                        <a:pt x="35813" y="20824"/>
                      </a:cubicBezTo>
                      <a:close/>
                      <a:moveTo>
                        <a:pt x="29297" y="22739"/>
                      </a:moveTo>
                      <a:cubicBezTo>
                        <a:pt x="29252" y="26297"/>
                        <a:pt x="28255" y="29138"/>
                        <a:pt x="26305" y="31260"/>
                      </a:cubicBezTo>
                      <a:cubicBezTo>
                        <a:pt x="24356" y="33391"/>
                        <a:pt x="21777" y="34456"/>
                        <a:pt x="18566" y="34456"/>
                      </a:cubicBezTo>
                      <a:cubicBezTo>
                        <a:pt x="14932" y="34456"/>
                        <a:pt x="12024" y="33428"/>
                        <a:pt x="9841" y="31374"/>
                      </a:cubicBezTo>
                      <a:cubicBezTo>
                        <a:pt x="7657" y="29319"/>
                        <a:pt x="6400" y="26425"/>
                        <a:pt x="6067" y="22694"/>
                      </a:cubicBezTo>
                      <a:lnTo>
                        <a:pt x="29297" y="22739"/>
                      </a:lnTo>
                      <a:close/>
                    </a:path>
                  </a:pathLst>
                </a:custGeom>
                <a:solidFill>
                  <a:srgbClr val="262626"/>
                </a:solidFill>
                <a:ln w="11" cap="flat">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BAA721D8-DD21-5805-779D-271EDE6DD284}"/>
                    </a:ext>
                  </a:extLst>
                </p:cNvPr>
                <p:cNvSpPr/>
                <p:nvPr/>
              </p:nvSpPr>
              <p:spPr>
                <a:xfrm flipV="1">
                  <a:off x="8316965" y="2361716"/>
                  <a:ext cx="33224" cy="40612"/>
                </a:xfrm>
                <a:custGeom>
                  <a:avLst/>
                  <a:gdLst>
                    <a:gd name="connsiteX0" fmla="*/ 32213 w 33224"/>
                    <a:gd name="connsiteY0" fmla="*/ 22229 h 40612"/>
                    <a:gd name="connsiteX1" fmla="*/ 32213 w 33224"/>
                    <a:gd name="connsiteY1" fmla="*/ -1715 h 40612"/>
                    <a:gd name="connsiteX2" fmla="*/ 25697 w 33224"/>
                    <a:gd name="connsiteY2" fmla="*/ -1715 h 40612"/>
                    <a:gd name="connsiteX3" fmla="*/ 25697 w 33224"/>
                    <a:gd name="connsiteY3" fmla="*/ 22013 h 40612"/>
                    <a:gd name="connsiteX4" fmla="*/ 23499 w 33224"/>
                    <a:gd name="connsiteY4" fmla="*/ 30433 h 40612"/>
                    <a:gd name="connsiteX5" fmla="*/ 16915 w 33224"/>
                    <a:gd name="connsiteY5" fmla="*/ 33232 h 40612"/>
                    <a:gd name="connsiteX6" fmla="*/ 8586 w 33224"/>
                    <a:gd name="connsiteY6" fmla="*/ 29866 h 40612"/>
                    <a:gd name="connsiteX7" fmla="*/ 5538 w 33224"/>
                    <a:gd name="connsiteY7" fmla="*/ 20699 h 40612"/>
                    <a:gd name="connsiteX8" fmla="*/ 5538 w 33224"/>
                    <a:gd name="connsiteY8" fmla="*/ -1715 h 40612"/>
                    <a:gd name="connsiteX9" fmla="*/ -1012 w 33224"/>
                    <a:gd name="connsiteY9" fmla="*/ -1715 h 40612"/>
                    <a:gd name="connsiteX10" fmla="*/ -1012 w 33224"/>
                    <a:gd name="connsiteY10" fmla="*/ 37946 h 40612"/>
                    <a:gd name="connsiteX11" fmla="*/ 5538 w 33224"/>
                    <a:gd name="connsiteY11" fmla="*/ 37946 h 40612"/>
                    <a:gd name="connsiteX12" fmla="*/ 5538 w 33224"/>
                    <a:gd name="connsiteY12" fmla="*/ 31781 h 40612"/>
                    <a:gd name="connsiteX13" fmla="*/ 11045 w 33224"/>
                    <a:gd name="connsiteY13" fmla="*/ 37130 h 40612"/>
                    <a:gd name="connsiteX14" fmla="*/ 18366 w 33224"/>
                    <a:gd name="connsiteY14" fmla="*/ 38898 h 40612"/>
                    <a:gd name="connsiteX15" fmla="*/ 28700 w 33224"/>
                    <a:gd name="connsiteY15" fmla="*/ 34671 h 40612"/>
                    <a:gd name="connsiteX16" fmla="*/ 3221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13" y="22229"/>
                      </a:moveTo>
                      <a:lnTo>
                        <a:pt x="32213" y="-1715"/>
                      </a:lnTo>
                      <a:lnTo>
                        <a:pt x="25697" y="-1715"/>
                      </a:lnTo>
                      <a:lnTo>
                        <a:pt x="25697" y="22013"/>
                      </a:lnTo>
                      <a:cubicBezTo>
                        <a:pt x="25697" y="25768"/>
                        <a:pt x="24964" y="28574"/>
                        <a:pt x="23499" y="30433"/>
                      </a:cubicBezTo>
                      <a:cubicBezTo>
                        <a:pt x="22033" y="32299"/>
                        <a:pt x="19839" y="33232"/>
                        <a:pt x="16915" y="33232"/>
                      </a:cubicBezTo>
                      <a:cubicBezTo>
                        <a:pt x="13395" y="33232"/>
                        <a:pt x="10618" y="32110"/>
                        <a:pt x="8586" y="29866"/>
                      </a:cubicBezTo>
                      <a:cubicBezTo>
                        <a:pt x="6554" y="27630"/>
                        <a:pt x="5538" y="24574"/>
                        <a:pt x="5538" y="20699"/>
                      </a:cubicBezTo>
                      <a:lnTo>
                        <a:pt x="5538" y="-1715"/>
                      </a:lnTo>
                      <a:lnTo>
                        <a:pt x="-1012" y="-1715"/>
                      </a:lnTo>
                      <a:lnTo>
                        <a:pt x="-1012" y="37946"/>
                      </a:lnTo>
                      <a:lnTo>
                        <a:pt x="5538" y="37946"/>
                      </a:lnTo>
                      <a:lnTo>
                        <a:pt x="5538" y="31781"/>
                      </a:lnTo>
                      <a:cubicBezTo>
                        <a:pt x="7102" y="34169"/>
                        <a:pt x="8938" y="35951"/>
                        <a:pt x="11045" y="37130"/>
                      </a:cubicBezTo>
                      <a:cubicBezTo>
                        <a:pt x="13161" y="38308"/>
                        <a:pt x="15601" y="38898"/>
                        <a:pt x="18366" y="38898"/>
                      </a:cubicBezTo>
                      <a:cubicBezTo>
                        <a:pt x="22921" y="38898"/>
                        <a:pt x="26366" y="37489"/>
                        <a:pt x="28700" y="34671"/>
                      </a:cubicBezTo>
                      <a:cubicBezTo>
                        <a:pt x="31042" y="31853"/>
                        <a:pt x="32213" y="27706"/>
                        <a:pt x="32213" y="22229"/>
                      </a:cubicBezTo>
                      <a:close/>
                    </a:path>
                  </a:pathLst>
                </a:custGeom>
                <a:solidFill>
                  <a:srgbClr val="262626"/>
                </a:solidFill>
                <a:ln w="11" cap="flat">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43B53E2D-DD0D-FC83-AF12-439B1F1F3293}"/>
                    </a:ext>
                  </a:extLst>
                </p:cNvPr>
                <p:cNvSpPr/>
                <p:nvPr/>
              </p:nvSpPr>
              <p:spPr>
                <a:xfrm flipV="1">
                  <a:off x="8360277" y="2361716"/>
                  <a:ext cx="30312" cy="41643"/>
                </a:xfrm>
                <a:custGeom>
                  <a:avLst/>
                  <a:gdLst>
                    <a:gd name="connsiteX0" fmla="*/ 27540 w 30312"/>
                    <a:gd name="connsiteY0" fmla="*/ 37855 h 41643"/>
                    <a:gd name="connsiteX1" fmla="*/ 27540 w 30312"/>
                    <a:gd name="connsiteY1" fmla="*/ 31691 h 41643"/>
                    <a:gd name="connsiteX2" fmla="*/ 21806 w 30312"/>
                    <a:gd name="connsiteY2" fmla="*/ 33810 h 41643"/>
                    <a:gd name="connsiteX3" fmla="*/ 15641 w 30312"/>
                    <a:gd name="connsiteY3" fmla="*/ 34524 h 41643"/>
                    <a:gd name="connsiteX4" fmla="*/ 8367 w 30312"/>
                    <a:gd name="connsiteY4" fmla="*/ 33039 h 41643"/>
                    <a:gd name="connsiteX5" fmla="*/ 5942 w 30312"/>
                    <a:gd name="connsiteY5" fmla="*/ 28575 h 41643"/>
                    <a:gd name="connsiteX6" fmla="*/ 7675 w 30312"/>
                    <a:gd name="connsiteY6" fmla="*/ 25017 h 41643"/>
                    <a:gd name="connsiteX7" fmla="*/ 14656 w 30312"/>
                    <a:gd name="connsiteY7" fmla="*/ 22558 h 41643"/>
                    <a:gd name="connsiteX8" fmla="*/ 16888 w 30312"/>
                    <a:gd name="connsiteY8" fmla="*/ 22059 h 41643"/>
                    <a:gd name="connsiteX9" fmla="*/ 26746 w 30312"/>
                    <a:gd name="connsiteY9" fmla="*/ 17866 h 41643"/>
                    <a:gd name="connsiteX10" fmla="*/ 29670 w 30312"/>
                    <a:gd name="connsiteY10" fmla="*/ 10308 h 41643"/>
                    <a:gd name="connsiteX11" fmla="*/ 25296 w 30312"/>
                    <a:gd name="connsiteY11" fmla="*/ 1549 h 41643"/>
                    <a:gd name="connsiteX12" fmla="*/ 13273 w 30312"/>
                    <a:gd name="connsiteY12" fmla="*/ -1669 h 41643"/>
                    <a:gd name="connsiteX13" fmla="*/ 6633 w 30312"/>
                    <a:gd name="connsiteY13" fmla="*/ -1046 h 41643"/>
                    <a:gd name="connsiteX14" fmla="*/ -642 w 30312"/>
                    <a:gd name="connsiteY14" fmla="*/ 812 h 41643"/>
                    <a:gd name="connsiteX15" fmla="*/ -642 w 30312"/>
                    <a:gd name="connsiteY15" fmla="*/ 7543 h 41643"/>
                    <a:gd name="connsiteX16" fmla="*/ 6474 w 30312"/>
                    <a:gd name="connsiteY16" fmla="*/ 4722 h 41643"/>
                    <a:gd name="connsiteX17" fmla="*/ 13420 w 30312"/>
                    <a:gd name="connsiteY17" fmla="*/ 3792 h 41643"/>
                    <a:gd name="connsiteX18" fmla="*/ 20491 w 30312"/>
                    <a:gd name="connsiteY18" fmla="*/ 5368 h 41643"/>
                    <a:gd name="connsiteX19" fmla="*/ 22973 w 30312"/>
                    <a:gd name="connsiteY19" fmla="*/ 9810 h 41643"/>
                    <a:gd name="connsiteX20" fmla="*/ 21183 w 30312"/>
                    <a:gd name="connsiteY20" fmla="*/ 13878 h 41643"/>
                    <a:gd name="connsiteX21" fmla="*/ 13341 w 30312"/>
                    <a:gd name="connsiteY21" fmla="*/ 16609 h 41643"/>
                    <a:gd name="connsiteX22" fmla="*/ 11075 w 30312"/>
                    <a:gd name="connsiteY22" fmla="*/ 17141 h 41643"/>
                    <a:gd name="connsiteX23" fmla="*/ 2327 w 30312"/>
                    <a:gd name="connsiteY23" fmla="*/ 21051 h 41643"/>
                    <a:gd name="connsiteX24" fmla="*/ -359 w 30312"/>
                    <a:gd name="connsiteY24" fmla="*/ 28291 h 41643"/>
                    <a:gd name="connsiteX25" fmla="*/ 3607 w 30312"/>
                    <a:gd name="connsiteY25" fmla="*/ 36926 h 41643"/>
                    <a:gd name="connsiteX26" fmla="*/ 14871 w 30312"/>
                    <a:gd name="connsiteY26" fmla="*/ 39974 h 41643"/>
                    <a:gd name="connsiteX27" fmla="*/ 21659 w 30312"/>
                    <a:gd name="connsiteY27" fmla="*/ 39442 h 41643"/>
                    <a:gd name="connsiteX28" fmla="*/ 2754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40" y="37855"/>
                      </a:moveTo>
                      <a:lnTo>
                        <a:pt x="27540" y="31691"/>
                      </a:lnTo>
                      <a:cubicBezTo>
                        <a:pt x="25704" y="32635"/>
                        <a:pt x="23793" y="33342"/>
                        <a:pt x="21806" y="33810"/>
                      </a:cubicBezTo>
                      <a:cubicBezTo>
                        <a:pt x="19827" y="34286"/>
                        <a:pt x="17772" y="34524"/>
                        <a:pt x="15641" y="34524"/>
                      </a:cubicBezTo>
                      <a:cubicBezTo>
                        <a:pt x="12408" y="34524"/>
                        <a:pt x="9983" y="34029"/>
                        <a:pt x="8367" y="33039"/>
                      </a:cubicBezTo>
                      <a:cubicBezTo>
                        <a:pt x="6750" y="32050"/>
                        <a:pt x="5942" y="30561"/>
                        <a:pt x="5942" y="28575"/>
                      </a:cubicBezTo>
                      <a:cubicBezTo>
                        <a:pt x="5942" y="27064"/>
                        <a:pt x="6519" y="25878"/>
                        <a:pt x="7675" y="25017"/>
                      </a:cubicBezTo>
                      <a:cubicBezTo>
                        <a:pt x="8831" y="24155"/>
                        <a:pt x="11158" y="23336"/>
                        <a:pt x="14656" y="22558"/>
                      </a:cubicBezTo>
                      <a:lnTo>
                        <a:pt x="16888" y="22059"/>
                      </a:lnTo>
                      <a:cubicBezTo>
                        <a:pt x="21511" y="21069"/>
                        <a:pt x="24797" y="19672"/>
                        <a:pt x="26746" y="17866"/>
                      </a:cubicBezTo>
                      <a:cubicBezTo>
                        <a:pt x="28695" y="16061"/>
                        <a:pt x="29670" y="13541"/>
                        <a:pt x="29670" y="10308"/>
                      </a:cubicBezTo>
                      <a:cubicBezTo>
                        <a:pt x="29670" y="6622"/>
                        <a:pt x="28212" y="3702"/>
                        <a:pt x="25296" y="1549"/>
                      </a:cubicBezTo>
                      <a:cubicBezTo>
                        <a:pt x="22380" y="-597"/>
                        <a:pt x="18372" y="-1669"/>
                        <a:pt x="13273" y="-1669"/>
                      </a:cubicBezTo>
                      <a:cubicBezTo>
                        <a:pt x="11150" y="-1669"/>
                        <a:pt x="8937" y="-1462"/>
                        <a:pt x="6633" y="-1046"/>
                      </a:cubicBezTo>
                      <a:cubicBezTo>
                        <a:pt x="4329" y="-631"/>
                        <a:pt x="1904" y="-11"/>
                        <a:pt x="-642" y="812"/>
                      </a:cubicBezTo>
                      <a:lnTo>
                        <a:pt x="-642" y="7543"/>
                      </a:lnTo>
                      <a:cubicBezTo>
                        <a:pt x="1768" y="6289"/>
                        <a:pt x="4140" y="5349"/>
                        <a:pt x="6474" y="4722"/>
                      </a:cubicBezTo>
                      <a:cubicBezTo>
                        <a:pt x="8808" y="4102"/>
                        <a:pt x="11124" y="3792"/>
                        <a:pt x="13420" y="3792"/>
                      </a:cubicBezTo>
                      <a:cubicBezTo>
                        <a:pt x="16488" y="3792"/>
                        <a:pt x="18845" y="4317"/>
                        <a:pt x="20491" y="5368"/>
                      </a:cubicBezTo>
                      <a:cubicBezTo>
                        <a:pt x="22146" y="6418"/>
                        <a:pt x="22973" y="7898"/>
                        <a:pt x="22973" y="9810"/>
                      </a:cubicBezTo>
                      <a:cubicBezTo>
                        <a:pt x="22973" y="11577"/>
                        <a:pt x="22376" y="12933"/>
                        <a:pt x="21183" y="13878"/>
                      </a:cubicBezTo>
                      <a:cubicBezTo>
                        <a:pt x="19997" y="14822"/>
                        <a:pt x="17383" y="15732"/>
                        <a:pt x="13341" y="16609"/>
                      </a:cubicBezTo>
                      <a:lnTo>
                        <a:pt x="11075" y="17141"/>
                      </a:lnTo>
                      <a:cubicBezTo>
                        <a:pt x="7041" y="17987"/>
                        <a:pt x="4125" y="19290"/>
                        <a:pt x="2327" y="21051"/>
                      </a:cubicBezTo>
                      <a:cubicBezTo>
                        <a:pt x="536" y="22811"/>
                        <a:pt x="-359" y="25224"/>
                        <a:pt x="-359" y="28291"/>
                      </a:cubicBezTo>
                      <a:cubicBezTo>
                        <a:pt x="-359" y="32023"/>
                        <a:pt x="963" y="34901"/>
                        <a:pt x="3607" y="36926"/>
                      </a:cubicBezTo>
                      <a:cubicBezTo>
                        <a:pt x="6251" y="38958"/>
                        <a:pt x="10006" y="39974"/>
                        <a:pt x="14871" y="39974"/>
                      </a:cubicBezTo>
                      <a:cubicBezTo>
                        <a:pt x="17273" y="39974"/>
                        <a:pt x="19536" y="39797"/>
                        <a:pt x="21659" y="39442"/>
                      </a:cubicBezTo>
                      <a:cubicBezTo>
                        <a:pt x="23789" y="39094"/>
                        <a:pt x="25749" y="38565"/>
                        <a:pt x="27540" y="37855"/>
                      </a:cubicBezTo>
                      <a:close/>
                    </a:path>
                  </a:pathLst>
                </a:custGeom>
                <a:solidFill>
                  <a:srgbClr val="262626"/>
                </a:solidFill>
                <a:ln w="11" cap="flat">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033294D-4034-A250-4BF6-348BBBB7AA7D}"/>
                    </a:ext>
                  </a:extLst>
                </p:cNvPr>
                <p:cNvSpPr/>
                <p:nvPr/>
              </p:nvSpPr>
              <p:spPr>
                <a:xfrm flipV="1">
                  <a:off x="8400962" y="2347223"/>
                  <a:ext cx="6515" cy="55105"/>
                </a:xfrm>
                <a:custGeom>
                  <a:avLst/>
                  <a:gdLst>
                    <a:gd name="connsiteX0" fmla="*/ 157 w 6515"/>
                    <a:gd name="connsiteY0" fmla="*/ 37305 h 55105"/>
                    <a:gd name="connsiteX1" fmla="*/ 6672 w 6515"/>
                    <a:gd name="connsiteY1" fmla="*/ 37305 h 55105"/>
                    <a:gd name="connsiteX2" fmla="*/ 6672 w 6515"/>
                    <a:gd name="connsiteY2" fmla="*/ -2356 h 55105"/>
                    <a:gd name="connsiteX3" fmla="*/ 157 w 6515"/>
                    <a:gd name="connsiteY3" fmla="*/ -2356 h 55105"/>
                    <a:gd name="connsiteX4" fmla="*/ 157 w 6515"/>
                    <a:gd name="connsiteY4" fmla="*/ 37305 h 55105"/>
                    <a:gd name="connsiteX5" fmla="*/ 157 w 6515"/>
                    <a:gd name="connsiteY5" fmla="*/ 52750 h 55105"/>
                    <a:gd name="connsiteX6" fmla="*/ 6672 w 6515"/>
                    <a:gd name="connsiteY6" fmla="*/ 52750 h 55105"/>
                    <a:gd name="connsiteX7" fmla="*/ 6672 w 6515"/>
                    <a:gd name="connsiteY7" fmla="*/ 44489 h 55105"/>
                    <a:gd name="connsiteX8" fmla="*/ 157 w 6515"/>
                    <a:gd name="connsiteY8" fmla="*/ 44489 h 55105"/>
                    <a:gd name="connsiteX9" fmla="*/ 15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57" y="37305"/>
                      </a:moveTo>
                      <a:lnTo>
                        <a:pt x="6672" y="37305"/>
                      </a:lnTo>
                      <a:lnTo>
                        <a:pt x="6672" y="-2356"/>
                      </a:lnTo>
                      <a:lnTo>
                        <a:pt x="157" y="-2356"/>
                      </a:lnTo>
                      <a:lnTo>
                        <a:pt x="157" y="37305"/>
                      </a:lnTo>
                      <a:close/>
                      <a:moveTo>
                        <a:pt x="157" y="52750"/>
                      </a:moveTo>
                      <a:lnTo>
                        <a:pt x="6672" y="52750"/>
                      </a:lnTo>
                      <a:lnTo>
                        <a:pt x="6672" y="44489"/>
                      </a:lnTo>
                      <a:lnTo>
                        <a:pt x="157" y="44489"/>
                      </a:lnTo>
                      <a:lnTo>
                        <a:pt x="157" y="52750"/>
                      </a:lnTo>
                      <a:close/>
                    </a:path>
                  </a:pathLst>
                </a:custGeom>
                <a:solidFill>
                  <a:srgbClr val="262626"/>
                </a:solidFill>
                <a:ln w="11" cap="flat">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A4386ACD-00DB-38FF-13F5-E453F0C32142}"/>
                    </a:ext>
                  </a:extLst>
                </p:cNvPr>
                <p:cNvSpPr/>
                <p:nvPr/>
              </p:nvSpPr>
              <p:spPr>
                <a:xfrm flipV="1">
                  <a:off x="8416227" y="2351405"/>
                  <a:ext cx="24748" cy="50924"/>
                </a:xfrm>
                <a:custGeom>
                  <a:avLst/>
                  <a:gdLst>
                    <a:gd name="connsiteX0" fmla="*/ 11119 w 24748"/>
                    <a:gd name="connsiteY0" fmla="*/ 48753 h 50924"/>
                    <a:gd name="connsiteX1" fmla="*/ 11119 w 24748"/>
                    <a:gd name="connsiteY1" fmla="*/ 37490 h 50924"/>
                    <a:gd name="connsiteX2" fmla="*/ 24535 w 24748"/>
                    <a:gd name="connsiteY2" fmla="*/ 37490 h 50924"/>
                    <a:gd name="connsiteX3" fmla="*/ 24535 w 24748"/>
                    <a:gd name="connsiteY3" fmla="*/ 32425 h 50924"/>
                    <a:gd name="connsiteX4" fmla="*/ 11119 w 24748"/>
                    <a:gd name="connsiteY4" fmla="*/ 32425 h 50924"/>
                    <a:gd name="connsiteX5" fmla="*/ 11119 w 24748"/>
                    <a:gd name="connsiteY5" fmla="*/ 10895 h 50924"/>
                    <a:gd name="connsiteX6" fmla="*/ 12445 w 24748"/>
                    <a:gd name="connsiteY6" fmla="*/ 4662 h 50924"/>
                    <a:gd name="connsiteX7" fmla="*/ 17850 w 24748"/>
                    <a:gd name="connsiteY7" fmla="*/ 3280 h 50924"/>
                    <a:gd name="connsiteX8" fmla="*/ 24535 w 24748"/>
                    <a:gd name="connsiteY8" fmla="*/ 3280 h 50924"/>
                    <a:gd name="connsiteX9" fmla="*/ 24535 w 24748"/>
                    <a:gd name="connsiteY9" fmla="*/ -2171 h 50924"/>
                    <a:gd name="connsiteX10" fmla="*/ 17850 w 24748"/>
                    <a:gd name="connsiteY10" fmla="*/ -2171 h 50924"/>
                    <a:gd name="connsiteX11" fmla="*/ 7436 w 24748"/>
                    <a:gd name="connsiteY11" fmla="*/ 639 h 50924"/>
                    <a:gd name="connsiteX12" fmla="*/ 4569 w 24748"/>
                    <a:gd name="connsiteY12" fmla="*/ 10895 h 50924"/>
                    <a:gd name="connsiteX13" fmla="*/ 4569 w 24748"/>
                    <a:gd name="connsiteY13" fmla="*/ 32425 h 50924"/>
                    <a:gd name="connsiteX14" fmla="*/ -213 w 24748"/>
                    <a:gd name="connsiteY14" fmla="*/ 32425 h 50924"/>
                    <a:gd name="connsiteX15" fmla="*/ -213 w 24748"/>
                    <a:gd name="connsiteY15" fmla="*/ 37490 h 50924"/>
                    <a:gd name="connsiteX16" fmla="*/ 4569 w 24748"/>
                    <a:gd name="connsiteY16" fmla="*/ 37490 h 50924"/>
                    <a:gd name="connsiteX17" fmla="*/ 4569 w 24748"/>
                    <a:gd name="connsiteY17" fmla="*/ 48753 h 50924"/>
                    <a:gd name="connsiteX18" fmla="*/ 1111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19" y="48753"/>
                      </a:moveTo>
                      <a:lnTo>
                        <a:pt x="11119" y="37490"/>
                      </a:lnTo>
                      <a:lnTo>
                        <a:pt x="24535" y="37490"/>
                      </a:lnTo>
                      <a:lnTo>
                        <a:pt x="24535" y="32425"/>
                      </a:lnTo>
                      <a:lnTo>
                        <a:pt x="11119" y="32425"/>
                      </a:lnTo>
                      <a:lnTo>
                        <a:pt x="11119" y="10895"/>
                      </a:lnTo>
                      <a:cubicBezTo>
                        <a:pt x="11119" y="7661"/>
                        <a:pt x="11561" y="5584"/>
                        <a:pt x="12445" y="4662"/>
                      </a:cubicBezTo>
                      <a:cubicBezTo>
                        <a:pt x="13328" y="3741"/>
                        <a:pt x="15130" y="3280"/>
                        <a:pt x="17850" y="3280"/>
                      </a:cubicBezTo>
                      <a:lnTo>
                        <a:pt x="24535" y="3280"/>
                      </a:lnTo>
                      <a:lnTo>
                        <a:pt x="24535" y="-2171"/>
                      </a:lnTo>
                      <a:lnTo>
                        <a:pt x="17850" y="-2171"/>
                      </a:lnTo>
                      <a:cubicBezTo>
                        <a:pt x="12819" y="-2171"/>
                        <a:pt x="9347" y="-1234"/>
                        <a:pt x="7436" y="639"/>
                      </a:cubicBezTo>
                      <a:cubicBezTo>
                        <a:pt x="5525" y="2520"/>
                        <a:pt x="4569" y="5939"/>
                        <a:pt x="4569" y="10895"/>
                      </a:cubicBezTo>
                      <a:lnTo>
                        <a:pt x="4569" y="32425"/>
                      </a:lnTo>
                      <a:lnTo>
                        <a:pt x="-213" y="32425"/>
                      </a:lnTo>
                      <a:lnTo>
                        <a:pt x="-213" y="37490"/>
                      </a:lnTo>
                      <a:lnTo>
                        <a:pt x="4569" y="37490"/>
                      </a:lnTo>
                      <a:lnTo>
                        <a:pt x="4569" y="48753"/>
                      </a:lnTo>
                      <a:lnTo>
                        <a:pt x="11119" y="48753"/>
                      </a:lnTo>
                      <a:close/>
                    </a:path>
                  </a:pathLst>
                </a:custGeom>
                <a:solidFill>
                  <a:srgbClr val="262626"/>
                </a:solidFill>
                <a:ln w="11" cap="flat">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B13F58E-7542-96A1-A094-987FBAFCEF9A}"/>
                    </a:ext>
                  </a:extLst>
                </p:cNvPr>
                <p:cNvSpPr/>
                <p:nvPr/>
              </p:nvSpPr>
              <p:spPr>
                <a:xfrm flipV="1">
                  <a:off x="8444877" y="2362668"/>
                  <a:ext cx="38595" cy="54743"/>
                </a:xfrm>
                <a:custGeom>
                  <a:avLst/>
                  <a:gdLst>
                    <a:gd name="connsiteX0" fmla="*/ 20331 w 38595"/>
                    <a:gd name="connsiteY0" fmla="*/ 10393 h 54743"/>
                    <a:gd name="connsiteX1" fmla="*/ 14948 w 38595"/>
                    <a:gd name="connsiteY1" fmla="*/ 1158 h 54743"/>
                    <a:gd name="connsiteX2" fmla="*/ 7945 w 38595"/>
                    <a:gd name="connsiteY2" fmla="*/ -1006 h 54743"/>
                    <a:gd name="connsiteX3" fmla="*/ 2733 w 38595"/>
                    <a:gd name="connsiteY3" fmla="*/ -1006 h 54743"/>
                    <a:gd name="connsiteX4" fmla="*/ 2733 w 38595"/>
                    <a:gd name="connsiteY4" fmla="*/ 4444 h 54743"/>
                    <a:gd name="connsiteX5" fmla="*/ 6563 w 38595"/>
                    <a:gd name="connsiteY5" fmla="*/ 4444 h 54743"/>
                    <a:gd name="connsiteX6" fmla="*/ 10733 w 38595"/>
                    <a:gd name="connsiteY6" fmla="*/ 5725 h 54743"/>
                    <a:gd name="connsiteX7" fmla="*/ 14030 w 38595"/>
                    <a:gd name="connsiteY7" fmla="*/ 11742 h 54743"/>
                    <a:gd name="connsiteX8" fmla="*/ 15197 w 38595"/>
                    <a:gd name="connsiteY8" fmla="*/ 14711 h 54743"/>
                    <a:gd name="connsiteX9" fmla="*/ -837 w 38595"/>
                    <a:gd name="connsiteY9" fmla="*/ 53737 h 54743"/>
                    <a:gd name="connsiteX10" fmla="*/ 6064 w 38595"/>
                    <a:gd name="connsiteY10" fmla="*/ 53737 h 54743"/>
                    <a:gd name="connsiteX11" fmla="*/ 18461 w 38595"/>
                    <a:gd name="connsiteY11" fmla="*/ 22722 h 54743"/>
                    <a:gd name="connsiteX12" fmla="*/ 30858 w 38595"/>
                    <a:gd name="connsiteY12" fmla="*/ 53737 h 54743"/>
                    <a:gd name="connsiteX13" fmla="*/ 37759 w 38595"/>
                    <a:gd name="connsiteY13" fmla="*/ 53737 h 54743"/>
                    <a:gd name="connsiteX14" fmla="*/ 20331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31" y="10393"/>
                      </a:moveTo>
                      <a:cubicBezTo>
                        <a:pt x="18495" y="5672"/>
                        <a:pt x="16701" y="2594"/>
                        <a:pt x="14948" y="1158"/>
                      </a:cubicBezTo>
                      <a:cubicBezTo>
                        <a:pt x="13203" y="-285"/>
                        <a:pt x="10869" y="-1006"/>
                        <a:pt x="7945" y="-1006"/>
                      </a:cubicBezTo>
                      <a:lnTo>
                        <a:pt x="2733" y="-1006"/>
                      </a:lnTo>
                      <a:lnTo>
                        <a:pt x="2733" y="4444"/>
                      </a:lnTo>
                      <a:lnTo>
                        <a:pt x="6563" y="4444"/>
                      </a:lnTo>
                      <a:cubicBezTo>
                        <a:pt x="8353" y="4444"/>
                        <a:pt x="9743" y="4871"/>
                        <a:pt x="10733" y="5725"/>
                      </a:cubicBezTo>
                      <a:cubicBezTo>
                        <a:pt x="11730" y="6571"/>
                        <a:pt x="12829" y="8577"/>
                        <a:pt x="14030" y="11742"/>
                      </a:cubicBezTo>
                      <a:lnTo>
                        <a:pt x="15197" y="14711"/>
                      </a:lnTo>
                      <a:lnTo>
                        <a:pt x="-837" y="53737"/>
                      </a:lnTo>
                      <a:lnTo>
                        <a:pt x="6064" y="53737"/>
                      </a:lnTo>
                      <a:lnTo>
                        <a:pt x="18461" y="22722"/>
                      </a:lnTo>
                      <a:lnTo>
                        <a:pt x="30858" y="53737"/>
                      </a:lnTo>
                      <a:lnTo>
                        <a:pt x="37759" y="53737"/>
                      </a:lnTo>
                      <a:lnTo>
                        <a:pt x="20331" y="10393"/>
                      </a:lnTo>
                      <a:close/>
                    </a:path>
                  </a:pathLst>
                </a:custGeom>
                <a:solidFill>
                  <a:srgbClr val="262626"/>
                </a:solidFill>
                <a:ln w="11" cap="flat">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FEAF0367-A90A-6456-FE3A-37CF1574B588}"/>
                    </a:ext>
                  </a:extLst>
                </p:cNvPr>
                <p:cNvSpPr/>
                <p:nvPr/>
              </p:nvSpPr>
              <p:spPr>
                <a:xfrm flipV="1">
                  <a:off x="8485632"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FAFB237-3733-4D4A-E090-811BE6D5ACBF}"/>
                    </a:ext>
                  </a:extLst>
                </p:cNvPr>
                <p:cNvSpPr/>
                <p:nvPr/>
              </p:nvSpPr>
              <p:spPr>
                <a:xfrm flipV="1">
                  <a:off x="8510849" y="2362668"/>
                  <a:ext cx="38595" cy="39660"/>
                </a:xfrm>
                <a:custGeom>
                  <a:avLst/>
                  <a:gdLst>
                    <a:gd name="connsiteX0" fmla="*/ -826 w 38595"/>
                    <a:gd name="connsiteY0" fmla="*/ 37988 h 39660"/>
                    <a:gd name="connsiteX1" fmla="*/ 6075 w 38595"/>
                    <a:gd name="connsiteY1" fmla="*/ 37988 h 39660"/>
                    <a:gd name="connsiteX2" fmla="*/ 18472 w 38595"/>
                    <a:gd name="connsiteY2" fmla="*/ 4707 h 39660"/>
                    <a:gd name="connsiteX3" fmla="*/ 30869 w 38595"/>
                    <a:gd name="connsiteY3" fmla="*/ 37988 h 39660"/>
                    <a:gd name="connsiteX4" fmla="*/ 37769 w 38595"/>
                    <a:gd name="connsiteY4" fmla="*/ 37988 h 39660"/>
                    <a:gd name="connsiteX5" fmla="*/ 22891 w 38595"/>
                    <a:gd name="connsiteY5" fmla="*/ -1673 h 39660"/>
                    <a:gd name="connsiteX6" fmla="*/ 14041 w 38595"/>
                    <a:gd name="connsiteY6" fmla="*/ -1673 h 39660"/>
                    <a:gd name="connsiteX7" fmla="*/ -826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26" y="37988"/>
                      </a:moveTo>
                      <a:lnTo>
                        <a:pt x="6075" y="37988"/>
                      </a:lnTo>
                      <a:lnTo>
                        <a:pt x="18472" y="4707"/>
                      </a:lnTo>
                      <a:lnTo>
                        <a:pt x="30869" y="37988"/>
                      </a:lnTo>
                      <a:lnTo>
                        <a:pt x="37769" y="37988"/>
                      </a:lnTo>
                      <a:lnTo>
                        <a:pt x="22891" y="-1673"/>
                      </a:lnTo>
                      <a:lnTo>
                        <a:pt x="14041" y="-1673"/>
                      </a:lnTo>
                      <a:lnTo>
                        <a:pt x="-826" y="37988"/>
                      </a:lnTo>
                      <a:close/>
                    </a:path>
                  </a:pathLst>
                </a:custGeom>
                <a:solidFill>
                  <a:srgbClr val="262626"/>
                </a:solidFill>
                <a:ln w="11" cap="flat">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13A11AAC-3974-4F47-76A9-ED97F0FDA76C}"/>
                    </a:ext>
                  </a:extLst>
                </p:cNvPr>
                <p:cNvSpPr/>
                <p:nvPr/>
              </p:nvSpPr>
              <p:spPr>
                <a:xfrm flipV="1">
                  <a:off x="8555954" y="2361716"/>
                  <a:ext cx="33507" cy="41643"/>
                </a:xfrm>
                <a:custGeom>
                  <a:avLst/>
                  <a:gdLst>
                    <a:gd name="connsiteX0" fmla="*/ 19723 w 33507"/>
                    <a:gd name="connsiteY0" fmla="*/ 19294 h 41643"/>
                    <a:gd name="connsiteX1" fmla="*/ 8776 w 33507"/>
                    <a:gd name="connsiteY1" fmla="*/ 17492 h 41643"/>
                    <a:gd name="connsiteX2" fmla="*/ 5728 w 33507"/>
                    <a:gd name="connsiteY2" fmla="*/ 11328 h 41643"/>
                    <a:gd name="connsiteX3" fmla="*/ 8017 w 33507"/>
                    <a:gd name="connsiteY3" fmla="*/ 5821 h 41643"/>
                    <a:gd name="connsiteX4" fmla="*/ 14227 w 33507"/>
                    <a:gd name="connsiteY4" fmla="*/ 3792 h 41643"/>
                    <a:gd name="connsiteX5" fmla="*/ 22930 w 33507"/>
                    <a:gd name="connsiteY5" fmla="*/ 7634 h 41643"/>
                    <a:gd name="connsiteX6" fmla="*/ 26204 w 33507"/>
                    <a:gd name="connsiteY6" fmla="*/ 17844 h 41643"/>
                    <a:gd name="connsiteX7" fmla="*/ 26204 w 33507"/>
                    <a:gd name="connsiteY7" fmla="*/ 19294 h 41643"/>
                    <a:gd name="connsiteX8" fmla="*/ 19723 w 33507"/>
                    <a:gd name="connsiteY8" fmla="*/ 19294 h 41643"/>
                    <a:gd name="connsiteX9" fmla="*/ 32720 w 33507"/>
                    <a:gd name="connsiteY9" fmla="*/ 21991 h 41643"/>
                    <a:gd name="connsiteX10" fmla="*/ 32720 w 33507"/>
                    <a:gd name="connsiteY10" fmla="*/ -638 h 41643"/>
                    <a:gd name="connsiteX11" fmla="*/ 26204 w 33507"/>
                    <a:gd name="connsiteY11" fmla="*/ -638 h 41643"/>
                    <a:gd name="connsiteX12" fmla="*/ 26204 w 33507"/>
                    <a:gd name="connsiteY12" fmla="*/ 5379 h 41643"/>
                    <a:gd name="connsiteX13" fmla="*/ 20641 w 33507"/>
                    <a:gd name="connsiteY13" fmla="*/ 53 h 41643"/>
                    <a:gd name="connsiteX14" fmla="*/ 12493 w 33507"/>
                    <a:gd name="connsiteY14" fmla="*/ -1669 h 41643"/>
                    <a:gd name="connsiteX15" fmla="*/ 2805 w 33507"/>
                    <a:gd name="connsiteY15" fmla="*/ 1753 h 41643"/>
                    <a:gd name="connsiteX16" fmla="*/ -787 w 33507"/>
                    <a:gd name="connsiteY16" fmla="*/ 10909 h 41643"/>
                    <a:gd name="connsiteX17" fmla="*/ 3689 w 33507"/>
                    <a:gd name="connsiteY17" fmla="*/ 20994 h 41643"/>
                    <a:gd name="connsiteX18" fmla="*/ 17060 w 33507"/>
                    <a:gd name="connsiteY18" fmla="*/ 24393 h 41643"/>
                    <a:gd name="connsiteX19" fmla="*/ 26204 w 33507"/>
                    <a:gd name="connsiteY19" fmla="*/ 24393 h 41643"/>
                    <a:gd name="connsiteX20" fmla="*/ 26204 w 33507"/>
                    <a:gd name="connsiteY20" fmla="*/ 25039 h 41643"/>
                    <a:gd name="connsiteX21" fmla="*/ 23247 w 33507"/>
                    <a:gd name="connsiteY21" fmla="*/ 31997 h 41643"/>
                    <a:gd name="connsiteX22" fmla="*/ 14941 w 33507"/>
                    <a:gd name="connsiteY22" fmla="*/ 34456 h 41643"/>
                    <a:gd name="connsiteX23" fmla="*/ 8312 w 33507"/>
                    <a:gd name="connsiteY23" fmla="*/ 33640 h 41643"/>
                    <a:gd name="connsiteX24" fmla="*/ 2125 w 33507"/>
                    <a:gd name="connsiteY24" fmla="*/ 31192 h 41643"/>
                    <a:gd name="connsiteX25" fmla="*/ 2125 w 33507"/>
                    <a:gd name="connsiteY25" fmla="*/ 37221 h 41643"/>
                    <a:gd name="connsiteX26" fmla="*/ 9060 w 33507"/>
                    <a:gd name="connsiteY26" fmla="*/ 39283 h 41643"/>
                    <a:gd name="connsiteX27" fmla="*/ 15609 w 33507"/>
                    <a:gd name="connsiteY27" fmla="*/ 39974 h 41643"/>
                    <a:gd name="connsiteX28" fmla="*/ 28471 w 33507"/>
                    <a:gd name="connsiteY28" fmla="*/ 35510 h 41643"/>
                    <a:gd name="connsiteX29" fmla="*/ 32720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23" y="19294"/>
                      </a:moveTo>
                      <a:cubicBezTo>
                        <a:pt x="14457" y="19294"/>
                        <a:pt x="10809" y="18694"/>
                        <a:pt x="8776" y="17492"/>
                      </a:cubicBezTo>
                      <a:cubicBezTo>
                        <a:pt x="6744" y="16291"/>
                        <a:pt x="5728" y="14236"/>
                        <a:pt x="5728" y="11328"/>
                      </a:cubicBezTo>
                      <a:cubicBezTo>
                        <a:pt x="5728" y="9016"/>
                        <a:pt x="6491" y="7181"/>
                        <a:pt x="8017" y="5821"/>
                      </a:cubicBezTo>
                      <a:cubicBezTo>
                        <a:pt x="9543" y="4469"/>
                        <a:pt x="11613" y="3792"/>
                        <a:pt x="14227" y="3792"/>
                      </a:cubicBezTo>
                      <a:cubicBezTo>
                        <a:pt x="17845" y="3792"/>
                        <a:pt x="20746" y="5073"/>
                        <a:pt x="22930" y="7634"/>
                      </a:cubicBezTo>
                      <a:cubicBezTo>
                        <a:pt x="25113" y="10195"/>
                        <a:pt x="26204" y="13598"/>
                        <a:pt x="26204" y="17844"/>
                      </a:cubicBezTo>
                      <a:lnTo>
                        <a:pt x="26204" y="19294"/>
                      </a:lnTo>
                      <a:lnTo>
                        <a:pt x="19723" y="19294"/>
                      </a:lnTo>
                      <a:close/>
                      <a:moveTo>
                        <a:pt x="32720" y="21991"/>
                      </a:moveTo>
                      <a:lnTo>
                        <a:pt x="32720" y="-638"/>
                      </a:lnTo>
                      <a:lnTo>
                        <a:pt x="26204" y="-638"/>
                      </a:lnTo>
                      <a:lnTo>
                        <a:pt x="26204" y="5379"/>
                      </a:lnTo>
                      <a:cubicBezTo>
                        <a:pt x="24716" y="2977"/>
                        <a:pt x="22862" y="1201"/>
                        <a:pt x="20641" y="53"/>
                      </a:cubicBezTo>
                      <a:cubicBezTo>
                        <a:pt x="18420" y="-1095"/>
                        <a:pt x="15704" y="-1669"/>
                        <a:pt x="12493" y="-1669"/>
                      </a:cubicBezTo>
                      <a:cubicBezTo>
                        <a:pt x="8436" y="-1669"/>
                        <a:pt x="5207" y="-529"/>
                        <a:pt x="2805" y="1753"/>
                      </a:cubicBezTo>
                      <a:cubicBezTo>
                        <a:pt x="410" y="4034"/>
                        <a:pt x="-787" y="7086"/>
                        <a:pt x="-787" y="10909"/>
                      </a:cubicBezTo>
                      <a:cubicBezTo>
                        <a:pt x="-787" y="15366"/>
                        <a:pt x="705" y="18728"/>
                        <a:pt x="3689" y="20994"/>
                      </a:cubicBezTo>
                      <a:cubicBezTo>
                        <a:pt x="6680" y="23260"/>
                        <a:pt x="11137" y="24393"/>
                        <a:pt x="17060" y="24393"/>
                      </a:cubicBezTo>
                      <a:lnTo>
                        <a:pt x="26204" y="24393"/>
                      </a:lnTo>
                      <a:lnTo>
                        <a:pt x="26204" y="25039"/>
                      </a:lnTo>
                      <a:cubicBezTo>
                        <a:pt x="26204" y="28038"/>
                        <a:pt x="25219" y="30357"/>
                        <a:pt x="23247" y="31997"/>
                      </a:cubicBezTo>
                      <a:cubicBezTo>
                        <a:pt x="21275" y="33636"/>
                        <a:pt x="18507" y="34456"/>
                        <a:pt x="14941" y="34456"/>
                      </a:cubicBezTo>
                      <a:cubicBezTo>
                        <a:pt x="12674" y="34456"/>
                        <a:pt x="10465" y="34184"/>
                        <a:pt x="8312" y="33640"/>
                      </a:cubicBezTo>
                      <a:cubicBezTo>
                        <a:pt x="6166" y="33096"/>
                        <a:pt x="4104" y="32280"/>
                        <a:pt x="2125" y="31192"/>
                      </a:cubicBezTo>
                      <a:lnTo>
                        <a:pt x="2125" y="37221"/>
                      </a:lnTo>
                      <a:cubicBezTo>
                        <a:pt x="4504" y="38142"/>
                        <a:pt x="6816" y="38830"/>
                        <a:pt x="9060" y="39283"/>
                      </a:cubicBezTo>
                      <a:cubicBezTo>
                        <a:pt x="11303" y="39744"/>
                        <a:pt x="13487" y="39974"/>
                        <a:pt x="15609" y="39974"/>
                      </a:cubicBezTo>
                      <a:cubicBezTo>
                        <a:pt x="21351" y="39974"/>
                        <a:pt x="25638" y="38486"/>
                        <a:pt x="28471" y="35510"/>
                      </a:cubicBezTo>
                      <a:cubicBezTo>
                        <a:pt x="31304" y="32541"/>
                        <a:pt x="32720" y="28035"/>
                        <a:pt x="32720" y="21991"/>
                      </a:cubicBezTo>
                      <a:close/>
                    </a:path>
                  </a:pathLst>
                </a:custGeom>
                <a:solidFill>
                  <a:srgbClr val="262626"/>
                </a:solidFill>
                <a:ln w="11" cap="flat">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5E54B492-826F-39A4-57F1-240D7C7746E6}"/>
                    </a:ext>
                  </a:extLst>
                </p:cNvPr>
                <p:cNvSpPr/>
                <p:nvPr/>
              </p:nvSpPr>
              <p:spPr>
                <a:xfrm flipV="1">
                  <a:off x="8602628" y="2361716"/>
                  <a:ext cx="23229" cy="40612"/>
                </a:xfrm>
                <a:custGeom>
                  <a:avLst/>
                  <a:gdLst>
                    <a:gd name="connsiteX0" fmla="*/ 22706 w 23229"/>
                    <a:gd name="connsiteY0" fmla="*/ 31861 h 40612"/>
                    <a:gd name="connsiteX1" fmla="*/ 20315 w 23229"/>
                    <a:gd name="connsiteY1" fmla="*/ 32790 h 40612"/>
                    <a:gd name="connsiteX2" fmla="*/ 17471 w 23229"/>
                    <a:gd name="connsiteY2" fmla="*/ 33096 h 40612"/>
                    <a:gd name="connsiteX3" fmla="*/ 8983 w 23229"/>
                    <a:gd name="connsiteY3" fmla="*/ 29504 h 40612"/>
                    <a:gd name="connsiteX4" fmla="*/ 6026 w 23229"/>
                    <a:gd name="connsiteY4" fmla="*/ 19181 h 40612"/>
                    <a:gd name="connsiteX5" fmla="*/ 6026 w 23229"/>
                    <a:gd name="connsiteY5" fmla="*/ -1715 h 40612"/>
                    <a:gd name="connsiteX6" fmla="*/ -524 w 23229"/>
                    <a:gd name="connsiteY6" fmla="*/ -1715 h 40612"/>
                    <a:gd name="connsiteX7" fmla="*/ -524 w 23229"/>
                    <a:gd name="connsiteY7" fmla="*/ 37946 h 40612"/>
                    <a:gd name="connsiteX8" fmla="*/ 6026 w 23229"/>
                    <a:gd name="connsiteY8" fmla="*/ 37946 h 40612"/>
                    <a:gd name="connsiteX9" fmla="*/ 6026 w 23229"/>
                    <a:gd name="connsiteY9" fmla="*/ 31781 h 40612"/>
                    <a:gd name="connsiteX10" fmla="*/ 11374 w 23229"/>
                    <a:gd name="connsiteY10" fmla="*/ 37141 h 40612"/>
                    <a:gd name="connsiteX11" fmla="*/ 19386 w 23229"/>
                    <a:gd name="connsiteY11" fmla="*/ 38898 h 40612"/>
                    <a:gd name="connsiteX12" fmla="*/ 20870 w 23229"/>
                    <a:gd name="connsiteY12" fmla="*/ 38807 h 40612"/>
                    <a:gd name="connsiteX13" fmla="*/ 22672 w 23229"/>
                    <a:gd name="connsiteY13" fmla="*/ 38546 h 40612"/>
                    <a:gd name="connsiteX14" fmla="*/ 2270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706" y="31861"/>
                      </a:moveTo>
                      <a:cubicBezTo>
                        <a:pt x="21973" y="32284"/>
                        <a:pt x="21176" y="32593"/>
                        <a:pt x="20315" y="32790"/>
                      </a:cubicBezTo>
                      <a:cubicBezTo>
                        <a:pt x="19454" y="32994"/>
                        <a:pt x="18505" y="33096"/>
                        <a:pt x="17471" y="33096"/>
                      </a:cubicBezTo>
                      <a:cubicBezTo>
                        <a:pt x="13784" y="33096"/>
                        <a:pt x="10955" y="31898"/>
                        <a:pt x="8983" y="29504"/>
                      </a:cubicBezTo>
                      <a:cubicBezTo>
                        <a:pt x="7011" y="27109"/>
                        <a:pt x="6026" y="23668"/>
                        <a:pt x="6026" y="19181"/>
                      </a:cubicBezTo>
                      <a:lnTo>
                        <a:pt x="6026" y="-1715"/>
                      </a:lnTo>
                      <a:lnTo>
                        <a:pt x="-524" y="-1715"/>
                      </a:lnTo>
                      <a:lnTo>
                        <a:pt x="-524" y="37946"/>
                      </a:lnTo>
                      <a:lnTo>
                        <a:pt x="6026" y="37946"/>
                      </a:lnTo>
                      <a:lnTo>
                        <a:pt x="6026" y="31781"/>
                      </a:lnTo>
                      <a:cubicBezTo>
                        <a:pt x="7400" y="34191"/>
                        <a:pt x="9183" y="35978"/>
                        <a:pt x="11374" y="37141"/>
                      </a:cubicBezTo>
                      <a:cubicBezTo>
                        <a:pt x="13572" y="38312"/>
                        <a:pt x="16243" y="38898"/>
                        <a:pt x="19386" y="38898"/>
                      </a:cubicBezTo>
                      <a:cubicBezTo>
                        <a:pt x="19831" y="38898"/>
                        <a:pt x="20326" y="38867"/>
                        <a:pt x="20870" y="38807"/>
                      </a:cubicBezTo>
                      <a:cubicBezTo>
                        <a:pt x="21414" y="38754"/>
                        <a:pt x="22014" y="38667"/>
                        <a:pt x="22672" y="38546"/>
                      </a:cubicBezTo>
                      <a:lnTo>
                        <a:pt x="22706" y="31861"/>
                      </a:lnTo>
                      <a:close/>
                    </a:path>
                  </a:pathLst>
                </a:custGeom>
                <a:solidFill>
                  <a:srgbClr val="262626"/>
                </a:solidFill>
                <a:ln w="11" cap="flat">
                  <a:no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4679FCC5-8C92-834B-ECAE-CB563B4C7E0D}"/>
                    </a:ext>
                  </a:extLst>
                </p:cNvPr>
                <p:cNvSpPr/>
                <p:nvPr/>
              </p:nvSpPr>
              <p:spPr>
                <a:xfrm flipV="1">
                  <a:off x="8632693" y="2347223"/>
                  <a:ext cx="6515" cy="55105"/>
                </a:xfrm>
                <a:custGeom>
                  <a:avLst/>
                  <a:gdLst>
                    <a:gd name="connsiteX0" fmla="*/ 195 w 6515"/>
                    <a:gd name="connsiteY0" fmla="*/ 37305 h 55105"/>
                    <a:gd name="connsiteX1" fmla="*/ 6711 w 6515"/>
                    <a:gd name="connsiteY1" fmla="*/ 37305 h 55105"/>
                    <a:gd name="connsiteX2" fmla="*/ 6711 w 6515"/>
                    <a:gd name="connsiteY2" fmla="*/ -2356 h 55105"/>
                    <a:gd name="connsiteX3" fmla="*/ 195 w 6515"/>
                    <a:gd name="connsiteY3" fmla="*/ -2356 h 55105"/>
                    <a:gd name="connsiteX4" fmla="*/ 195 w 6515"/>
                    <a:gd name="connsiteY4" fmla="*/ 37305 h 55105"/>
                    <a:gd name="connsiteX5" fmla="*/ 195 w 6515"/>
                    <a:gd name="connsiteY5" fmla="*/ 52750 h 55105"/>
                    <a:gd name="connsiteX6" fmla="*/ 6711 w 6515"/>
                    <a:gd name="connsiteY6" fmla="*/ 52750 h 55105"/>
                    <a:gd name="connsiteX7" fmla="*/ 6711 w 6515"/>
                    <a:gd name="connsiteY7" fmla="*/ 44489 h 55105"/>
                    <a:gd name="connsiteX8" fmla="*/ 195 w 6515"/>
                    <a:gd name="connsiteY8" fmla="*/ 44489 h 55105"/>
                    <a:gd name="connsiteX9" fmla="*/ 19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95" y="37305"/>
                      </a:moveTo>
                      <a:lnTo>
                        <a:pt x="6711" y="37305"/>
                      </a:lnTo>
                      <a:lnTo>
                        <a:pt x="6711" y="-2356"/>
                      </a:lnTo>
                      <a:lnTo>
                        <a:pt x="195" y="-2356"/>
                      </a:lnTo>
                      <a:lnTo>
                        <a:pt x="195" y="37305"/>
                      </a:lnTo>
                      <a:close/>
                      <a:moveTo>
                        <a:pt x="195" y="52750"/>
                      </a:moveTo>
                      <a:lnTo>
                        <a:pt x="6711" y="52750"/>
                      </a:lnTo>
                      <a:lnTo>
                        <a:pt x="6711" y="44489"/>
                      </a:lnTo>
                      <a:lnTo>
                        <a:pt x="195" y="44489"/>
                      </a:lnTo>
                      <a:lnTo>
                        <a:pt x="195" y="52750"/>
                      </a:lnTo>
                      <a:close/>
                    </a:path>
                  </a:pathLst>
                </a:custGeom>
                <a:solidFill>
                  <a:srgbClr val="262626"/>
                </a:solidFill>
                <a:ln w="11" cap="flat">
                  <a:no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43E8A419-FAC9-BC71-51B1-F01BC370616B}"/>
                    </a:ext>
                  </a:extLst>
                </p:cNvPr>
                <p:cNvSpPr/>
                <p:nvPr/>
              </p:nvSpPr>
              <p:spPr>
                <a:xfrm flipV="1">
                  <a:off x="8650361" y="2361716"/>
                  <a:ext cx="33507" cy="41643"/>
                </a:xfrm>
                <a:custGeom>
                  <a:avLst/>
                  <a:gdLst>
                    <a:gd name="connsiteX0" fmla="*/ 19738 w 33507"/>
                    <a:gd name="connsiteY0" fmla="*/ 19294 h 41643"/>
                    <a:gd name="connsiteX1" fmla="*/ 8792 w 33507"/>
                    <a:gd name="connsiteY1" fmla="*/ 17492 h 41643"/>
                    <a:gd name="connsiteX2" fmla="*/ 5744 w 33507"/>
                    <a:gd name="connsiteY2" fmla="*/ 11328 h 41643"/>
                    <a:gd name="connsiteX3" fmla="*/ 8033 w 33507"/>
                    <a:gd name="connsiteY3" fmla="*/ 5821 h 41643"/>
                    <a:gd name="connsiteX4" fmla="*/ 14243 w 33507"/>
                    <a:gd name="connsiteY4" fmla="*/ 3792 h 41643"/>
                    <a:gd name="connsiteX5" fmla="*/ 22945 w 33507"/>
                    <a:gd name="connsiteY5" fmla="*/ 7634 h 41643"/>
                    <a:gd name="connsiteX6" fmla="*/ 26220 w 33507"/>
                    <a:gd name="connsiteY6" fmla="*/ 17844 h 41643"/>
                    <a:gd name="connsiteX7" fmla="*/ 26220 w 33507"/>
                    <a:gd name="connsiteY7" fmla="*/ 19294 h 41643"/>
                    <a:gd name="connsiteX8" fmla="*/ 19738 w 33507"/>
                    <a:gd name="connsiteY8" fmla="*/ 19294 h 41643"/>
                    <a:gd name="connsiteX9" fmla="*/ 32736 w 33507"/>
                    <a:gd name="connsiteY9" fmla="*/ 21991 h 41643"/>
                    <a:gd name="connsiteX10" fmla="*/ 32736 w 33507"/>
                    <a:gd name="connsiteY10" fmla="*/ -638 h 41643"/>
                    <a:gd name="connsiteX11" fmla="*/ 26220 w 33507"/>
                    <a:gd name="connsiteY11" fmla="*/ -638 h 41643"/>
                    <a:gd name="connsiteX12" fmla="*/ 26220 w 33507"/>
                    <a:gd name="connsiteY12" fmla="*/ 5379 h 41643"/>
                    <a:gd name="connsiteX13" fmla="*/ 20656 w 33507"/>
                    <a:gd name="connsiteY13" fmla="*/ 53 h 41643"/>
                    <a:gd name="connsiteX14" fmla="*/ 12509 w 33507"/>
                    <a:gd name="connsiteY14" fmla="*/ -1669 h 41643"/>
                    <a:gd name="connsiteX15" fmla="*/ 2820 w 33507"/>
                    <a:gd name="connsiteY15" fmla="*/ 1753 h 41643"/>
                    <a:gd name="connsiteX16" fmla="*/ -772 w 33507"/>
                    <a:gd name="connsiteY16" fmla="*/ 10909 h 41643"/>
                    <a:gd name="connsiteX17" fmla="*/ 3704 w 33507"/>
                    <a:gd name="connsiteY17" fmla="*/ 20994 h 41643"/>
                    <a:gd name="connsiteX18" fmla="*/ 17075 w 33507"/>
                    <a:gd name="connsiteY18" fmla="*/ 24393 h 41643"/>
                    <a:gd name="connsiteX19" fmla="*/ 26220 w 33507"/>
                    <a:gd name="connsiteY19" fmla="*/ 24393 h 41643"/>
                    <a:gd name="connsiteX20" fmla="*/ 26220 w 33507"/>
                    <a:gd name="connsiteY20" fmla="*/ 25039 h 41643"/>
                    <a:gd name="connsiteX21" fmla="*/ 23263 w 33507"/>
                    <a:gd name="connsiteY21" fmla="*/ 31997 h 41643"/>
                    <a:gd name="connsiteX22" fmla="*/ 14956 w 33507"/>
                    <a:gd name="connsiteY22" fmla="*/ 34456 h 41643"/>
                    <a:gd name="connsiteX23" fmla="*/ 8327 w 33507"/>
                    <a:gd name="connsiteY23" fmla="*/ 33640 h 41643"/>
                    <a:gd name="connsiteX24" fmla="*/ 2140 w 33507"/>
                    <a:gd name="connsiteY24" fmla="*/ 31192 h 41643"/>
                    <a:gd name="connsiteX25" fmla="*/ 2140 w 33507"/>
                    <a:gd name="connsiteY25" fmla="*/ 37221 h 41643"/>
                    <a:gd name="connsiteX26" fmla="*/ 9075 w 33507"/>
                    <a:gd name="connsiteY26" fmla="*/ 39283 h 41643"/>
                    <a:gd name="connsiteX27" fmla="*/ 15625 w 33507"/>
                    <a:gd name="connsiteY27" fmla="*/ 39974 h 41643"/>
                    <a:gd name="connsiteX28" fmla="*/ 28486 w 33507"/>
                    <a:gd name="connsiteY28" fmla="*/ 35510 h 41643"/>
                    <a:gd name="connsiteX29" fmla="*/ 32736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38" y="19294"/>
                      </a:moveTo>
                      <a:cubicBezTo>
                        <a:pt x="14473" y="19294"/>
                        <a:pt x="10824" y="18694"/>
                        <a:pt x="8792" y="17492"/>
                      </a:cubicBezTo>
                      <a:cubicBezTo>
                        <a:pt x="6760" y="16291"/>
                        <a:pt x="5744" y="14236"/>
                        <a:pt x="5744" y="11328"/>
                      </a:cubicBezTo>
                      <a:cubicBezTo>
                        <a:pt x="5744" y="9016"/>
                        <a:pt x="6507" y="7181"/>
                        <a:pt x="8033" y="5821"/>
                      </a:cubicBezTo>
                      <a:cubicBezTo>
                        <a:pt x="9559" y="4469"/>
                        <a:pt x="11629" y="3792"/>
                        <a:pt x="14243" y="3792"/>
                      </a:cubicBezTo>
                      <a:cubicBezTo>
                        <a:pt x="17861" y="3792"/>
                        <a:pt x="20762" y="5073"/>
                        <a:pt x="22945" y="7634"/>
                      </a:cubicBezTo>
                      <a:cubicBezTo>
                        <a:pt x="25128" y="10195"/>
                        <a:pt x="26220" y="13598"/>
                        <a:pt x="26220" y="17844"/>
                      </a:cubicBezTo>
                      <a:lnTo>
                        <a:pt x="26220" y="19294"/>
                      </a:lnTo>
                      <a:lnTo>
                        <a:pt x="19738" y="19294"/>
                      </a:lnTo>
                      <a:close/>
                      <a:moveTo>
                        <a:pt x="32736" y="21991"/>
                      </a:moveTo>
                      <a:lnTo>
                        <a:pt x="32736" y="-638"/>
                      </a:lnTo>
                      <a:lnTo>
                        <a:pt x="26220" y="-638"/>
                      </a:lnTo>
                      <a:lnTo>
                        <a:pt x="26220" y="5379"/>
                      </a:lnTo>
                      <a:cubicBezTo>
                        <a:pt x="24732" y="2977"/>
                        <a:pt x="22877" y="1201"/>
                        <a:pt x="20656" y="53"/>
                      </a:cubicBezTo>
                      <a:cubicBezTo>
                        <a:pt x="18435" y="-1095"/>
                        <a:pt x="15719" y="-1669"/>
                        <a:pt x="12509" y="-1669"/>
                      </a:cubicBezTo>
                      <a:cubicBezTo>
                        <a:pt x="8452" y="-1669"/>
                        <a:pt x="5223" y="-529"/>
                        <a:pt x="2820" y="1753"/>
                      </a:cubicBezTo>
                      <a:cubicBezTo>
                        <a:pt x="426" y="4034"/>
                        <a:pt x="-772" y="7086"/>
                        <a:pt x="-772" y="10909"/>
                      </a:cubicBezTo>
                      <a:cubicBezTo>
                        <a:pt x="-772" y="15366"/>
                        <a:pt x="720" y="18728"/>
                        <a:pt x="3704" y="20994"/>
                      </a:cubicBezTo>
                      <a:cubicBezTo>
                        <a:pt x="6696" y="23260"/>
                        <a:pt x="11153" y="24393"/>
                        <a:pt x="17075" y="24393"/>
                      </a:cubicBezTo>
                      <a:lnTo>
                        <a:pt x="26220" y="24393"/>
                      </a:lnTo>
                      <a:lnTo>
                        <a:pt x="26220" y="25039"/>
                      </a:lnTo>
                      <a:cubicBezTo>
                        <a:pt x="26220" y="28038"/>
                        <a:pt x="25234" y="30357"/>
                        <a:pt x="23263" y="31997"/>
                      </a:cubicBezTo>
                      <a:cubicBezTo>
                        <a:pt x="21291" y="33636"/>
                        <a:pt x="18522" y="34456"/>
                        <a:pt x="14956" y="34456"/>
                      </a:cubicBezTo>
                      <a:cubicBezTo>
                        <a:pt x="12690" y="34456"/>
                        <a:pt x="10480" y="34184"/>
                        <a:pt x="8327" y="33640"/>
                      </a:cubicBezTo>
                      <a:cubicBezTo>
                        <a:pt x="6182" y="33096"/>
                        <a:pt x="4120" y="32280"/>
                        <a:pt x="2140" y="31192"/>
                      </a:cubicBezTo>
                      <a:lnTo>
                        <a:pt x="2140" y="37221"/>
                      </a:lnTo>
                      <a:cubicBezTo>
                        <a:pt x="4520" y="38142"/>
                        <a:pt x="6832" y="38830"/>
                        <a:pt x="9075" y="39283"/>
                      </a:cubicBezTo>
                      <a:cubicBezTo>
                        <a:pt x="11319" y="39744"/>
                        <a:pt x="13502" y="39974"/>
                        <a:pt x="15625" y="39974"/>
                      </a:cubicBezTo>
                      <a:cubicBezTo>
                        <a:pt x="21366" y="39974"/>
                        <a:pt x="25653" y="38486"/>
                        <a:pt x="28486" y="35510"/>
                      </a:cubicBezTo>
                      <a:cubicBezTo>
                        <a:pt x="31319" y="32541"/>
                        <a:pt x="32736" y="28035"/>
                        <a:pt x="32736" y="21991"/>
                      </a:cubicBezTo>
                      <a:close/>
                    </a:path>
                  </a:pathLst>
                </a:custGeom>
                <a:solidFill>
                  <a:srgbClr val="262626"/>
                </a:solidFill>
                <a:ln w="11" cap="flat">
                  <a:no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C131A397-2E67-6042-553E-37336B8516A5}"/>
                    </a:ext>
                  </a:extLst>
                </p:cNvPr>
                <p:cNvSpPr/>
                <p:nvPr/>
              </p:nvSpPr>
              <p:spPr>
                <a:xfrm flipV="1">
                  <a:off x="8692400" y="2351405"/>
                  <a:ext cx="24748" cy="50924"/>
                </a:xfrm>
                <a:custGeom>
                  <a:avLst/>
                  <a:gdLst>
                    <a:gd name="connsiteX0" fmla="*/ 11165 w 24748"/>
                    <a:gd name="connsiteY0" fmla="*/ 48753 h 50924"/>
                    <a:gd name="connsiteX1" fmla="*/ 11165 w 24748"/>
                    <a:gd name="connsiteY1" fmla="*/ 37490 h 50924"/>
                    <a:gd name="connsiteX2" fmla="*/ 24581 w 24748"/>
                    <a:gd name="connsiteY2" fmla="*/ 37490 h 50924"/>
                    <a:gd name="connsiteX3" fmla="*/ 24581 w 24748"/>
                    <a:gd name="connsiteY3" fmla="*/ 32425 h 50924"/>
                    <a:gd name="connsiteX4" fmla="*/ 11165 w 24748"/>
                    <a:gd name="connsiteY4" fmla="*/ 32425 h 50924"/>
                    <a:gd name="connsiteX5" fmla="*/ 11165 w 24748"/>
                    <a:gd name="connsiteY5" fmla="*/ 10895 h 50924"/>
                    <a:gd name="connsiteX6" fmla="*/ 12490 w 24748"/>
                    <a:gd name="connsiteY6" fmla="*/ 4662 h 50924"/>
                    <a:gd name="connsiteX7" fmla="*/ 17895 w 24748"/>
                    <a:gd name="connsiteY7" fmla="*/ 3280 h 50924"/>
                    <a:gd name="connsiteX8" fmla="*/ 24581 w 24748"/>
                    <a:gd name="connsiteY8" fmla="*/ 3280 h 50924"/>
                    <a:gd name="connsiteX9" fmla="*/ 24581 w 24748"/>
                    <a:gd name="connsiteY9" fmla="*/ -2171 h 50924"/>
                    <a:gd name="connsiteX10" fmla="*/ 17895 w 24748"/>
                    <a:gd name="connsiteY10" fmla="*/ -2171 h 50924"/>
                    <a:gd name="connsiteX11" fmla="*/ 7482 w 24748"/>
                    <a:gd name="connsiteY11" fmla="*/ 639 h 50924"/>
                    <a:gd name="connsiteX12" fmla="*/ 4615 w 24748"/>
                    <a:gd name="connsiteY12" fmla="*/ 10895 h 50924"/>
                    <a:gd name="connsiteX13" fmla="*/ 4615 w 24748"/>
                    <a:gd name="connsiteY13" fmla="*/ 32425 h 50924"/>
                    <a:gd name="connsiteX14" fmla="*/ -167 w 24748"/>
                    <a:gd name="connsiteY14" fmla="*/ 32425 h 50924"/>
                    <a:gd name="connsiteX15" fmla="*/ -167 w 24748"/>
                    <a:gd name="connsiteY15" fmla="*/ 37490 h 50924"/>
                    <a:gd name="connsiteX16" fmla="*/ 4615 w 24748"/>
                    <a:gd name="connsiteY16" fmla="*/ 37490 h 50924"/>
                    <a:gd name="connsiteX17" fmla="*/ 4615 w 24748"/>
                    <a:gd name="connsiteY17" fmla="*/ 48753 h 50924"/>
                    <a:gd name="connsiteX18" fmla="*/ 1116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65" y="48753"/>
                      </a:moveTo>
                      <a:lnTo>
                        <a:pt x="11165" y="37490"/>
                      </a:lnTo>
                      <a:lnTo>
                        <a:pt x="24581" y="37490"/>
                      </a:lnTo>
                      <a:lnTo>
                        <a:pt x="24581" y="32425"/>
                      </a:lnTo>
                      <a:lnTo>
                        <a:pt x="11165" y="32425"/>
                      </a:lnTo>
                      <a:lnTo>
                        <a:pt x="11165" y="10895"/>
                      </a:lnTo>
                      <a:cubicBezTo>
                        <a:pt x="11165" y="7661"/>
                        <a:pt x="11606" y="5584"/>
                        <a:pt x="12490" y="4662"/>
                      </a:cubicBezTo>
                      <a:cubicBezTo>
                        <a:pt x="13374" y="3741"/>
                        <a:pt x="15176" y="3280"/>
                        <a:pt x="17895" y="3280"/>
                      </a:cubicBezTo>
                      <a:lnTo>
                        <a:pt x="24581" y="3280"/>
                      </a:lnTo>
                      <a:lnTo>
                        <a:pt x="24581" y="-2171"/>
                      </a:lnTo>
                      <a:lnTo>
                        <a:pt x="17895" y="-2171"/>
                      </a:lnTo>
                      <a:cubicBezTo>
                        <a:pt x="12864" y="-2171"/>
                        <a:pt x="9393" y="-1234"/>
                        <a:pt x="7482" y="639"/>
                      </a:cubicBezTo>
                      <a:cubicBezTo>
                        <a:pt x="5570" y="2520"/>
                        <a:pt x="4615" y="5939"/>
                        <a:pt x="4615" y="10895"/>
                      </a:cubicBezTo>
                      <a:lnTo>
                        <a:pt x="4615" y="32425"/>
                      </a:lnTo>
                      <a:lnTo>
                        <a:pt x="-167" y="32425"/>
                      </a:lnTo>
                      <a:lnTo>
                        <a:pt x="-167" y="37490"/>
                      </a:lnTo>
                      <a:lnTo>
                        <a:pt x="4615" y="37490"/>
                      </a:lnTo>
                      <a:lnTo>
                        <a:pt x="4615" y="48753"/>
                      </a:lnTo>
                      <a:lnTo>
                        <a:pt x="11165" y="48753"/>
                      </a:lnTo>
                      <a:close/>
                    </a:path>
                  </a:pathLst>
                </a:custGeom>
                <a:solidFill>
                  <a:srgbClr val="262626"/>
                </a:solidFill>
                <a:ln w="11" cap="flat">
                  <a:no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57AFCCB1-F2B5-2D40-8725-AC5382E32EB0}"/>
                    </a:ext>
                  </a:extLst>
                </p:cNvPr>
                <p:cNvSpPr/>
                <p:nvPr/>
              </p:nvSpPr>
              <p:spPr>
                <a:xfrm flipV="1">
                  <a:off x="8725719" y="2347223"/>
                  <a:ext cx="6515" cy="55105"/>
                </a:xfrm>
                <a:custGeom>
                  <a:avLst/>
                  <a:gdLst>
                    <a:gd name="connsiteX0" fmla="*/ 210 w 6515"/>
                    <a:gd name="connsiteY0" fmla="*/ 37305 h 55105"/>
                    <a:gd name="connsiteX1" fmla="*/ 6726 w 6515"/>
                    <a:gd name="connsiteY1" fmla="*/ 37305 h 55105"/>
                    <a:gd name="connsiteX2" fmla="*/ 6726 w 6515"/>
                    <a:gd name="connsiteY2" fmla="*/ -2356 h 55105"/>
                    <a:gd name="connsiteX3" fmla="*/ 210 w 6515"/>
                    <a:gd name="connsiteY3" fmla="*/ -2356 h 55105"/>
                    <a:gd name="connsiteX4" fmla="*/ 210 w 6515"/>
                    <a:gd name="connsiteY4" fmla="*/ 37305 h 55105"/>
                    <a:gd name="connsiteX5" fmla="*/ 210 w 6515"/>
                    <a:gd name="connsiteY5" fmla="*/ 52750 h 55105"/>
                    <a:gd name="connsiteX6" fmla="*/ 6726 w 6515"/>
                    <a:gd name="connsiteY6" fmla="*/ 52750 h 55105"/>
                    <a:gd name="connsiteX7" fmla="*/ 6726 w 6515"/>
                    <a:gd name="connsiteY7" fmla="*/ 44489 h 55105"/>
                    <a:gd name="connsiteX8" fmla="*/ 210 w 6515"/>
                    <a:gd name="connsiteY8" fmla="*/ 44489 h 55105"/>
                    <a:gd name="connsiteX9" fmla="*/ 21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0" y="37305"/>
                      </a:moveTo>
                      <a:lnTo>
                        <a:pt x="6726" y="37305"/>
                      </a:lnTo>
                      <a:lnTo>
                        <a:pt x="6726" y="-2356"/>
                      </a:lnTo>
                      <a:lnTo>
                        <a:pt x="210" y="-2356"/>
                      </a:lnTo>
                      <a:lnTo>
                        <a:pt x="210" y="37305"/>
                      </a:lnTo>
                      <a:close/>
                      <a:moveTo>
                        <a:pt x="210" y="52750"/>
                      </a:moveTo>
                      <a:lnTo>
                        <a:pt x="6726" y="52750"/>
                      </a:lnTo>
                      <a:lnTo>
                        <a:pt x="6726" y="44489"/>
                      </a:lnTo>
                      <a:lnTo>
                        <a:pt x="210" y="44489"/>
                      </a:lnTo>
                      <a:lnTo>
                        <a:pt x="210" y="52750"/>
                      </a:lnTo>
                      <a:close/>
                    </a:path>
                  </a:pathLst>
                </a:custGeom>
                <a:solidFill>
                  <a:srgbClr val="262626"/>
                </a:solidFill>
                <a:ln w="11" cap="flat">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6D54D3E1-3BF6-17EA-D747-558BF869FE9C}"/>
                    </a:ext>
                  </a:extLst>
                </p:cNvPr>
                <p:cNvSpPr/>
                <p:nvPr/>
              </p:nvSpPr>
              <p:spPr>
                <a:xfrm flipV="1">
                  <a:off x="8743035" y="2361716"/>
                  <a:ext cx="36408" cy="41643"/>
                </a:xfrm>
                <a:custGeom>
                  <a:avLst/>
                  <a:gdLst>
                    <a:gd name="connsiteX0" fmla="*/ 17345 w 36408"/>
                    <a:gd name="connsiteY0" fmla="*/ 34456 h 41643"/>
                    <a:gd name="connsiteX1" fmla="*/ 9062 w 36408"/>
                    <a:gd name="connsiteY1" fmla="*/ 30365 h 41643"/>
                    <a:gd name="connsiteX2" fmla="*/ 6014 w 36408"/>
                    <a:gd name="connsiteY2" fmla="*/ 19158 h 41643"/>
                    <a:gd name="connsiteX3" fmla="*/ 9039 w 36408"/>
                    <a:gd name="connsiteY3" fmla="*/ 7951 h 41643"/>
                    <a:gd name="connsiteX4" fmla="*/ 17345 w 36408"/>
                    <a:gd name="connsiteY4" fmla="*/ 3860 h 41643"/>
                    <a:gd name="connsiteX5" fmla="*/ 25595 w 36408"/>
                    <a:gd name="connsiteY5" fmla="*/ 7962 h 41643"/>
                    <a:gd name="connsiteX6" fmla="*/ 28643 w 36408"/>
                    <a:gd name="connsiteY6" fmla="*/ 19158 h 41643"/>
                    <a:gd name="connsiteX7" fmla="*/ 25595 w 36408"/>
                    <a:gd name="connsiteY7" fmla="*/ 30331 h 41643"/>
                    <a:gd name="connsiteX8" fmla="*/ 17345 w 36408"/>
                    <a:gd name="connsiteY8" fmla="*/ 34456 h 41643"/>
                    <a:gd name="connsiteX9" fmla="*/ 17345 w 36408"/>
                    <a:gd name="connsiteY9" fmla="*/ 39974 h 41643"/>
                    <a:gd name="connsiteX10" fmla="*/ 30694 w 36408"/>
                    <a:gd name="connsiteY10" fmla="*/ 34444 h 41643"/>
                    <a:gd name="connsiteX11" fmla="*/ 35555 w 36408"/>
                    <a:gd name="connsiteY11" fmla="*/ 19158 h 41643"/>
                    <a:gd name="connsiteX12" fmla="*/ 30694 w 36408"/>
                    <a:gd name="connsiteY12" fmla="*/ 3872 h 41643"/>
                    <a:gd name="connsiteX13" fmla="*/ 17345 w 36408"/>
                    <a:gd name="connsiteY13" fmla="*/ -1669 h 41643"/>
                    <a:gd name="connsiteX14" fmla="*/ 3974 w 36408"/>
                    <a:gd name="connsiteY14" fmla="*/ 3872 h 41643"/>
                    <a:gd name="connsiteX15" fmla="*/ -853 w 36408"/>
                    <a:gd name="connsiteY15" fmla="*/ 19158 h 41643"/>
                    <a:gd name="connsiteX16" fmla="*/ 3974 w 36408"/>
                    <a:gd name="connsiteY16" fmla="*/ 34444 h 41643"/>
                    <a:gd name="connsiteX17" fmla="*/ 17345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45" y="34456"/>
                      </a:moveTo>
                      <a:cubicBezTo>
                        <a:pt x="13855" y="34456"/>
                        <a:pt x="11094" y="33092"/>
                        <a:pt x="9062" y="30365"/>
                      </a:cubicBezTo>
                      <a:cubicBezTo>
                        <a:pt x="7030" y="27638"/>
                        <a:pt x="6014" y="23902"/>
                        <a:pt x="6014" y="19158"/>
                      </a:cubicBezTo>
                      <a:cubicBezTo>
                        <a:pt x="6014" y="14414"/>
                        <a:pt x="7022" y="10678"/>
                        <a:pt x="9039" y="7951"/>
                      </a:cubicBezTo>
                      <a:cubicBezTo>
                        <a:pt x="11064" y="5224"/>
                        <a:pt x="13833" y="3860"/>
                        <a:pt x="17345" y="3860"/>
                      </a:cubicBezTo>
                      <a:cubicBezTo>
                        <a:pt x="20820" y="3860"/>
                        <a:pt x="23570" y="5228"/>
                        <a:pt x="25595" y="7962"/>
                      </a:cubicBezTo>
                      <a:cubicBezTo>
                        <a:pt x="27627" y="10705"/>
                        <a:pt x="28643" y="14437"/>
                        <a:pt x="28643" y="19158"/>
                      </a:cubicBezTo>
                      <a:cubicBezTo>
                        <a:pt x="28643" y="23857"/>
                        <a:pt x="27627" y="27581"/>
                        <a:pt x="25595" y="30331"/>
                      </a:cubicBezTo>
                      <a:cubicBezTo>
                        <a:pt x="23570" y="33081"/>
                        <a:pt x="20820" y="34456"/>
                        <a:pt x="17345" y="34456"/>
                      </a:cubicBezTo>
                      <a:close/>
                      <a:moveTo>
                        <a:pt x="17345" y="39974"/>
                      </a:moveTo>
                      <a:cubicBezTo>
                        <a:pt x="23011" y="39974"/>
                        <a:pt x="27461" y="38131"/>
                        <a:pt x="30694" y="34444"/>
                      </a:cubicBezTo>
                      <a:cubicBezTo>
                        <a:pt x="33935" y="30765"/>
                        <a:pt x="35555" y="25670"/>
                        <a:pt x="35555" y="19158"/>
                      </a:cubicBezTo>
                      <a:cubicBezTo>
                        <a:pt x="35555" y="12669"/>
                        <a:pt x="33935" y="7573"/>
                        <a:pt x="30694" y="3872"/>
                      </a:cubicBezTo>
                      <a:cubicBezTo>
                        <a:pt x="27461" y="178"/>
                        <a:pt x="23011" y="-1669"/>
                        <a:pt x="17345" y="-1669"/>
                      </a:cubicBezTo>
                      <a:cubicBezTo>
                        <a:pt x="11657" y="-1669"/>
                        <a:pt x="7200" y="178"/>
                        <a:pt x="3974" y="3872"/>
                      </a:cubicBezTo>
                      <a:cubicBezTo>
                        <a:pt x="756" y="7573"/>
                        <a:pt x="-853" y="12669"/>
                        <a:pt x="-853" y="19158"/>
                      </a:cubicBezTo>
                      <a:cubicBezTo>
                        <a:pt x="-853" y="25670"/>
                        <a:pt x="756" y="30765"/>
                        <a:pt x="3974" y="34444"/>
                      </a:cubicBezTo>
                      <a:cubicBezTo>
                        <a:pt x="7200" y="38131"/>
                        <a:pt x="11657" y="39974"/>
                        <a:pt x="17345" y="39974"/>
                      </a:cubicBezTo>
                      <a:close/>
                    </a:path>
                  </a:pathLst>
                </a:custGeom>
                <a:solidFill>
                  <a:srgbClr val="262626"/>
                </a:solidFill>
                <a:ln w="11" cap="flat">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E2219DC3-3BA1-DCCF-3B93-B0C2196A2F3F}"/>
                    </a:ext>
                  </a:extLst>
                </p:cNvPr>
                <p:cNvSpPr/>
                <p:nvPr/>
              </p:nvSpPr>
              <p:spPr>
                <a:xfrm flipV="1">
                  <a:off x="8789989" y="2361716"/>
                  <a:ext cx="33224" cy="40612"/>
                </a:xfrm>
                <a:custGeom>
                  <a:avLst/>
                  <a:gdLst>
                    <a:gd name="connsiteX0" fmla="*/ 32291 w 33224"/>
                    <a:gd name="connsiteY0" fmla="*/ 22229 h 40612"/>
                    <a:gd name="connsiteX1" fmla="*/ 32291 w 33224"/>
                    <a:gd name="connsiteY1" fmla="*/ -1715 h 40612"/>
                    <a:gd name="connsiteX2" fmla="*/ 25775 w 33224"/>
                    <a:gd name="connsiteY2" fmla="*/ -1715 h 40612"/>
                    <a:gd name="connsiteX3" fmla="*/ 25775 w 33224"/>
                    <a:gd name="connsiteY3" fmla="*/ 22013 h 40612"/>
                    <a:gd name="connsiteX4" fmla="*/ 23577 w 33224"/>
                    <a:gd name="connsiteY4" fmla="*/ 30433 h 40612"/>
                    <a:gd name="connsiteX5" fmla="*/ 16993 w 33224"/>
                    <a:gd name="connsiteY5" fmla="*/ 33232 h 40612"/>
                    <a:gd name="connsiteX6" fmla="*/ 8665 w 33224"/>
                    <a:gd name="connsiteY6" fmla="*/ 29866 h 40612"/>
                    <a:gd name="connsiteX7" fmla="*/ 5616 w 33224"/>
                    <a:gd name="connsiteY7" fmla="*/ 20699 h 40612"/>
                    <a:gd name="connsiteX8" fmla="*/ 5616 w 33224"/>
                    <a:gd name="connsiteY8" fmla="*/ -1715 h 40612"/>
                    <a:gd name="connsiteX9" fmla="*/ -933 w 33224"/>
                    <a:gd name="connsiteY9" fmla="*/ -1715 h 40612"/>
                    <a:gd name="connsiteX10" fmla="*/ -933 w 33224"/>
                    <a:gd name="connsiteY10" fmla="*/ 37946 h 40612"/>
                    <a:gd name="connsiteX11" fmla="*/ 5616 w 33224"/>
                    <a:gd name="connsiteY11" fmla="*/ 37946 h 40612"/>
                    <a:gd name="connsiteX12" fmla="*/ 5616 w 33224"/>
                    <a:gd name="connsiteY12" fmla="*/ 31781 h 40612"/>
                    <a:gd name="connsiteX13" fmla="*/ 11124 w 33224"/>
                    <a:gd name="connsiteY13" fmla="*/ 37130 h 40612"/>
                    <a:gd name="connsiteX14" fmla="*/ 18444 w 33224"/>
                    <a:gd name="connsiteY14" fmla="*/ 38898 h 40612"/>
                    <a:gd name="connsiteX15" fmla="*/ 28778 w 33224"/>
                    <a:gd name="connsiteY15" fmla="*/ 34671 h 40612"/>
                    <a:gd name="connsiteX16" fmla="*/ 32291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91" y="22229"/>
                      </a:moveTo>
                      <a:lnTo>
                        <a:pt x="32291" y="-1715"/>
                      </a:lnTo>
                      <a:lnTo>
                        <a:pt x="25775" y="-1715"/>
                      </a:lnTo>
                      <a:lnTo>
                        <a:pt x="25775" y="22013"/>
                      </a:lnTo>
                      <a:cubicBezTo>
                        <a:pt x="25775" y="25768"/>
                        <a:pt x="25043" y="28574"/>
                        <a:pt x="23577" y="30433"/>
                      </a:cubicBezTo>
                      <a:cubicBezTo>
                        <a:pt x="22111" y="32299"/>
                        <a:pt x="19917" y="33232"/>
                        <a:pt x="16993" y="33232"/>
                      </a:cubicBezTo>
                      <a:cubicBezTo>
                        <a:pt x="13473" y="33232"/>
                        <a:pt x="10697" y="32110"/>
                        <a:pt x="8665" y="29866"/>
                      </a:cubicBezTo>
                      <a:cubicBezTo>
                        <a:pt x="6633" y="27630"/>
                        <a:pt x="5616" y="24574"/>
                        <a:pt x="5616" y="20699"/>
                      </a:cubicBezTo>
                      <a:lnTo>
                        <a:pt x="5616" y="-1715"/>
                      </a:lnTo>
                      <a:lnTo>
                        <a:pt x="-933" y="-1715"/>
                      </a:lnTo>
                      <a:lnTo>
                        <a:pt x="-933" y="37946"/>
                      </a:lnTo>
                      <a:lnTo>
                        <a:pt x="5616" y="37946"/>
                      </a:lnTo>
                      <a:lnTo>
                        <a:pt x="5616" y="31781"/>
                      </a:lnTo>
                      <a:cubicBezTo>
                        <a:pt x="7180" y="34169"/>
                        <a:pt x="9016" y="35951"/>
                        <a:pt x="11124" y="37130"/>
                      </a:cubicBezTo>
                      <a:cubicBezTo>
                        <a:pt x="13239" y="38308"/>
                        <a:pt x="15679" y="38898"/>
                        <a:pt x="18444" y="38898"/>
                      </a:cubicBezTo>
                      <a:cubicBezTo>
                        <a:pt x="22999" y="38898"/>
                        <a:pt x="26444" y="37489"/>
                        <a:pt x="28778" y="34671"/>
                      </a:cubicBezTo>
                      <a:cubicBezTo>
                        <a:pt x="31120" y="31853"/>
                        <a:pt x="32291" y="27706"/>
                        <a:pt x="32291" y="22229"/>
                      </a:cubicBezTo>
                      <a:close/>
                    </a:path>
                  </a:pathLst>
                </a:custGeom>
                <a:solidFill>
                  <a:srgbClr val="262626"/>
                </a:solidFill>
                <a:ln w="11" cap="flat">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F7A0E4F8-DD05-0F56-4310-3FD91984410E}"/>
                    </a:ext>
                  </a:extLst>
                </p:cNvPr>
                <p:cNvSpPr/>
                <p:nvPr/>
              </p:nvSpPr>
              <p:spPr>
                <a:xfrm flipV="1">
                  <a:off x="88293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F0AC64F-E74D-067E-B504-031365867E4D}"/>
                    </a:ext>
                  </a:extLst>
                </p:cNvPr>
                <p:cNvSpPr/>
                <p:nvPr/>
              </p:nvSpPr>
              <p:spPr>
                <a:xfrm flipV="1">
                  <a:off x="8858654" y="2347303"/>
                  <a:ext cx="16249" cy="64590"/>
                </a:xfrm>
                <a:custGeom>
                  <a:avLst/>
                  <a:gdLst>
                    <a:gd name="connsiteX0" fmla="*/ 16106 w 16249"/>
                    <a:gd name="connsiteY0" fmla="*/ 62661 h 64590"/>
                    <a:gd name="connsiteX1" fmla="*/ 9058 w 16249"/>
                    <a:gd name="connsiteY1" fmla="*/ 46547 h 64590"/>
                    <a:gd name="connsiteX2" fmla="*/ 6758 w 16249"/>
                    <a:gd name="connsiteY2" fmla="*/ 30400 h 64590"/>
                    <a:gd name="connsiteX3" fmla="*/ 9081 w 16249"/>
                    <a:gd name="connsiteY3" fmla="*/ 14207 h 64590"/>
                    <a:gd name="connsiteX4" fmla="*/ 16106 w 16249"/>
                    <a:gd name="connsiteY4" fmla="*/ -1929 h 64590"/>
                    <a:gd name="connsiteX5" fmla="*/ 10440 w 16249"/>
                    <a:gd name="connsiteY5" fmla="*/ -1929 h 64590"/>
                    <a:gd name="connsiteX6" fmla="*/ 2497 w 16249"/>
                    <a:gd name="connsiteY6" fmla="*/ 14433 h 64590"/>
                    <a:gd name="connsiteX7" fmla="*/ -143 w 16249"/>
                    <a:gd name="connsiteY7" fmla="*/ 30400 h 64590"/>
                    <a:gd name="connsiteX8" fmla="*/ 2474 w 16249"/>
                    <a:gd name="connsiteY8" fmla="*/ 46298 h 64590"/>
                    <a:gd name="connsiteX9" fmla="*/ 10440 w 16249"/>
                    <a:gd name="connsiteY9" fmla="*/ 62661 h 64590"/>
                    <a:gd name="connsiteX10" fmla="*/ 1610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106" y="62661"/>
                      </a:moveTo>
                      <a:cubicBezTo>
                        <a:pt x="12948" y="57237"/>
                        <a:pt x="10599" y="51866"/>
                        <a:pt x="9058" y="46547"/>
                      </a:cubicBezTo>
                      <a:cubicBezTo>
                        <a:pt x="7524" y="41236"/>
                        <a:pt x="6758" y="35854"/>
                        <a:pt x="6758" y="30400"/>
                      </a:cubicBezTo>
                      <a:cubicBezTo>
                        <a:pt x="6758" y="24953"/>
                        <a:pt x="7532" y="19555"/>
                        <a:pt x="9081" y="14207"/>
                      </a:cubicBezTo>
                      <a:cubicBezTo>
                        <a:pt x="10629" y="8858"/>
                        <a:pt x="12971" y="3480"/>
                        <a:pt x="16106" y="-1929"/>
                      </a:cubicBezTo>
                      <a:lnTo>
                        <a:pt x="10440" y="-1929"/>
                      </a:lnTo>
                      <a:cubicBezTo>
                        <a:pt x="6905" y="3623"/>
                        <a:pt x="4257" y="9077"/>
                        <a:pt x="2497" y="14433"/>
                      </a:cubicBezTo>
                      <a:cubicBezTo>
                        <a:pt x="737" y="19790"/>
                        <a:pt x="-143" y="25112"/>
                        <a:pt x="-143" y="30400"/>
                      </a:cubicBezTo>
                      <a:cubicBezTo>
                        <a:pt x="-143" y="35665"/>
                        <a:pt x="729" y="40965"/>
                        <a:pt x="2474" y="46298"/>
                      </a:cubicBezTo>
                      <a:cubicBezTo>
                        <a:pt x="4227" y="51639"/>
                        <a:pt x="6882" y="57093"/>
                        <a:pt x="10440" y="62661"/>
                      </a:cubicBezTo>
                      <a:lnTo>
                        <a:pt x="16106" y="62661"/>
                      </a:lnTo>
                      <a:close/>
                    </a:path>
                  </a:pathLst>
                </a:custGeom>
                <a:solidFill>
                  <a:srgbClr val="262626"/>
                </a:solidFill>
                <a:ln w="11" cap="flat">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30E27B3-7D58-8266-03AA-2E757F713922}"/>
                    </a:ext>
                  </a:extLst>
                </p:cNvPr>
                <p:cNvSpPr/>
                <p:nvPr/>
              </p:nvSpPr>
              <p:spPr>
                <a:xfrm flipV="1">
                  <a:off x="8884715" y="2361716"/>
                  <a:ext cx="36759" cy="41643"/>
                </a:xfrm>
                <a:custGeom>
                  <a:avLst/>
                  <a:gdLst>
                    <a:gd name="connsiteX0" fmla="*/ 35914 w 36759"/>
                    <a:gd name="connsiteY0" fmla="*/ 20824 h 41643"/>
                    <a:gd name="connsiteX1" fmla="*/ 35914 w 36759"/>
                    <a:gd name="connsiteY1" fmla="*/ 17640 h 41643"/>
                    <a:gd name="connsiteX2" fmla="*/ 5954 w 36759"/>
                    <a:gd name="connsiteY2" fmla="*/ 17640 h 41643"/>
                    <a:gd name="connsiteX3" fmla="*/ 10010 w 36759"/>
                    <a:gd name="connsiteY3" fmla="*/ 7385 h 41643"/>
                    <a:gd name="connsiteX4" fmla="*/ 20118 w 36759"/>
                    <a:gd name="connsiteY4" fmla="*/ 3860 h 41643"/>
                    <a:gd name="connsiteX5" fmla="*/ 27393 w 36759"/>
                    <a:gd name="connsiteY5" fmla="*/ 4778 h 41643"/>
                    <a:gd name="connsiteX6" fmla="*/ 34396 w 36759"/>
                    <a:gd name="connsiteY6" fmla="*/ 7543 h 41643"/>
                    <a:gd name="connsiteX7" fmla="*/ 34396 w 36759"/>
                    <a:gd name="connsiteY7" fmla="*/ 1379 h 41643"/>
                    <a:gd name="connsiteX8" fmla="*/ 27200 w 36759"/>
                    <a:gd name="connsiteY8" fmla="*/ -887 h 41643"/>
                    <a:gd name="connsiteX9" fmla="*/ 19733 w 36759"/>
                    <a:gd name="connsiteY9" fmla="*/ -1669 h 41643"/>
                    <a:gd name="connsiteX10" fmla="*/ 4696 w 36759"/>
                    <a:gd name="connsiteY10" fmla="*/ 3849 h 41643"/>
                    <a:gd name="connsiteX11" fmla="*/ -845 w 36759"/>
                    <a:gd name="connsiteY11" fmla="*/ 18807 h 41643"/>
                    <a:gd name="connsiteX12" fmla="*/ 4413 w 36759"/>
                    <a:gd name="connsiteY12" fmla="*/ 34252 h 41643"/>
                    <a:gd name="connsiteX13" fmla="*/ 18600 w 36759"/>
                    <a:gd name="connsiteY13" fmla="*/ 39974 h 41643"/>
                    <a:gd name="connsiteX14" fmla="*/ 31257 w 36759"/>
                    <a:gd name="connsiteY14" fmla="*/ 34818 h 41643"/>
                    <a:gd name="connsiteX15" fmla="*/ 35914 w 36759"/>
                    <a:gd name="connsiteY15" fmla="*/ 20824 h 41643"/>
                    <a:gd name="connsiteX16" fmla="*/ 29399 w 36759"/>
                    <a:gd name="connsiteY16" fmla="*/ 22739 h 41643"/>
                    <a:gd name="connsiteX17" fmla="*/ 26407 w 36759"/>
                    <a:gd name="connsiteY17" fmla="*/ 31260 h 41643"/>
                    <a:gd name="connsiteX18" fmla="*/ 18668 w 36759"/>
                    <a:gd name="connsiteY18" fmla="*/ 34456 h 41643"/>
                    <a:gd name="connsiteX19" fmla="*/ 9942 w 36759"/>
                    <a:gd name="connsiteY19" fmla="*/ 31374 h 41643"/>
                    <a:gd name="connsiteX20" fmla="*/ 6169 w 36759"/>
                    <a:gd name="connsiteY20" fmla="*/ 22694 h 41643"/>
                    <a:gd name="connsiteX21" fmla="*/ 2939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14" y="20824"/>
                      </a:moveTo>
                      <a:lnTo>
                        <a:pt x="35914" y="17640"/>
                      </a:lnTo>
                      <a:lnTo>
                        <a:pt x="5954" y="17640"/>
                      </a:lnTo>
                      <a:cubicBezTo>
                        <a:pt x="6241" y="13152"/>
                        <a:pt x="7593" y="9734"/>
                        <a:pt x="10010" y="7385"/>
                      </a:cubicBezTo>
                      <a:cubicBezTo>
                        <a:pt x="12428" y="5035"/>
                        <a:pt x="15797" y="3860"/>
                        <a:pt x="20118" y="3860"/>
                      </a:cubicBezTo>
                      <a:cubicBezTo>
                        <a:pt x="22619" y="3860"/>
                        <a:pt x="25044" y="4166"/>
                        <a:pt x="27393" y="4778"/>
                      </a:cubicBezTo>
                      <a:cubicBezTo>
                        <a:pt x="29742" y="5390"/>
                        <a:pt x="32077" y="6312"/>
                        <a:pt x="34396" y="7543"/>
                      </a:cubicBezTo>
                      <a:lnTo>
                        <a:pt x="34396" y="1379"/>
                      </a:lnTo>
                      <a:cubicBezTo>
                        <a:pt x="32054" y="389"/>
                        <a:pt x="29656" y="-366"/>
                        <a:pt x="27200" y="-887"/>
                      </a:cubicBezTo>
                      <a:cubicBezTo>
                        <a:pt x="24745" y="-1409"/>
                        <a:pt x="22256" y="-1669"/>
                        <a:pt x="19733" y="-1669"/>
                      </a:cubicBezTo>
                      <a:cubicBezTo>
                        <a:pt x="13402" y="-1669"/>
                        <a:pt x="8390" y="170"/>
                        <a:pt x="4696" y="3849"/>
                      </a:cubicBezTo>
                      <a:cubicBezTo>
                        <a:pt x="1002" y="7536"/>
                        <a:pt x="-845" y="12522"/>
                        <a:pt x="-845" y="18807"/>
                      </a:cubicBezTo>
                      <a:cubicBezTo>
                        <a:pt x="-845" y="25296"/>
                        <a:pt x="907" y="30444"/>
                        <a:pt x="4413" y="34252"/>
                      </a:cubicBezTo>
                      <a:cubicBezTo>
                        <a:pt x="7918" y="38067"/>
                        <a:pt x="12647" y="39974"/>
                        <a:pt x="18600" y="39974"/>
                      </a:cubicBezTo>
                      <a:cubicBezTo>
                        <a:pt x="23933" y="39974"/>
                        <a:pt x="28152" y="38256"/>
                        <a:pt x="31257" y="34818"/>
                      </a:cubicBezTo>
                      <a:cubicBezTo>
                        <a:pt x="34362" y="31389"/>
                        <a:pt x="35914" y="26724"/>
                        <a:pt x="35914" y="20824"/>
                      </a:cubicBezTo>
                      <a:close/>
                      <a:moveTo>
                        <a:pt x="29399" y="22739"/>
                      </a:moveTo>
                      <a:cubicBezTo>
                        <a:pt x="29353" y="26297"/>
                        <a:pt x="28356" y="29138"/>
                        <a:pt x="26407" y="31260"/>
                      </a:cubicBezTo>
                      <a:cubicBezTo>
                        <a:pt x="24458" y="33391"/>
                        <a:pt x="21878" y="34456"/>
                        <a:pt x="18668" y="34456"/>
                      </a:cubicBezTo>
                      <a:cubicBezTo>
                        <a:pt x="15034" y="34456"/>
                        <a:pt x="12126" y="33428"/>
                        <a:pt x="9942" y="31374"/>
                      </a:cubicBezTo>
                      <a:cubicBezTo>
                        <a:pt x="7759" y="29319"/>
                        <a:pt x="6501" y="26425"/>
                        <a:pt x="6169" y="22694"/>
                      </a:cubicBezTo>
                      <a:lnTo>
                        <a:pt x="29399" y="22739"/>
                      </a:lnTo>
                      <a:close/>
                    </a:path>
                  </a:pathLst>
                </a:custGeom>
                <a:solidFill>
                  <a:srgbClr val="262626"/>
                </a:solidFill>
                <a:ln w="11" cap="flat">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023E48F2-2225-C390-393B-4044D297048E}"/>
                    </a:ext>
                  </a:extLst>
                </p:cNvPr>
                <p:cNvSpPr/>
                <p:nvPr/>
              </p:nvSpPr>
              <p:spPr>
                <a:xfrm flipV="1">
                  <a:off x="8932164" y="2347223"/>
                  <a:ext cx="6515" cy="55105"/>
                </a:xfrm>
                <a:custGeom>
                  <a:avLst/>
                  <a:gdLst>
                    <a:gd name="connsiteX0" fmla="*/ 245 w 6515"/>
                    <a:gd name="connsiteY0" fmla="*/ 52750 h 55105"/>
                    <a:gd name="connsiteX1" fmla="*/ 6760 w 6515"/>
                    <a:gd name="connsiteY1" fmla="*/ 52750 h 55105"/>
                    <a:gd name="connsiteX2" fmla="*/ 6760 w 6515"/>
                    <a:gd name="connsiteY2" fmla="*/ -2356 h 55105"/>
                    <a:gd name="connsiteX3" fmla="*/ 245 w 6515"/>
                    <a:gd name="connsiteY3" fmla="*/ -2356 h 55105"/>
                    <a:gd name="connsiteX4" fmla="*/ 245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5" y="52750"/>
                      </a:moveTo>
                      <a:lnTo>
                        <a:pt x="6760" y="52750"/>
                      </a:lnTo>
                      <a:lnTo>
                        <a:pt x="6760" y="-2356"/>
                      </a:lnTo>
                      <a:lnTo>
                        <a:pt x="245" y="-2356"/>
                      </a:lnTo>
                      <a:lnTo>
                        <a:pt x="245" y="52750"/>
                      </a:lnTo>
                      <a:close/>
                    </a:path>
                  </a:pathLst>
                </a:custGeom>
                <a:solidFill>
                  <a:srgbClr val="262626"/>
                </a:solidFill>
                <a:ln w="11" cap="flat">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3E16ED0F-B6C1-23CD-9A40-5CA9FBB4F8DF}"/>
                    </a:ext>
                  </a:extLst>
                </p:cNvPr>
                <p:cNvSpPr/>
                <p:nvPr/>
              </p:nvSpPr>
              <p:spPr>
                <a:xfrm flipV="1">
                  <a:off x="8949836" y="2361716"/>
                  <a:ext cx="33507" cy="41643"/>
                </a:xfrm>
                <a:custGeom>
                  <a:avLst/>
                  <a:gdLst>
                    <a:gd name="connsiteX0" fmla="*/ 19788 w 33507"/>
                    <a:gd name="connsiteY0" fmla="*/ 19294 h 41643"/>
                    <a:gd name="connsiteX1" fmla="*/ 8842 w 33507"/>
                    <a:gd name="connsiteY1" fmla="*/ 17492 h 41643"/>
                    <a:gd name="connsiteX2" fmla="*/ 5793 w 33507"/>
                    <a:gd name="connsiteY2" fmla="*/ 11328 h 41643"/>
                    <a:gd name="connsiteX3" fmla="*/ 8082 w 33507"/>
                    <a:gd name="connsiteY3" fmla="*/ 5821 h 41643"/>
                    <a:gd name="connsiteX4" fmla="*/ 14292 w 33507"/>
                    <a:gd name="connsiteY4" fmla="*/ 3792 h 41643"/>
                    <a:gd name="connsiteX5" fmla="*/ 22995 w 33507"/>
                    <a:gd name="connsiteY5" fmla="*/ 7634 h 41643"/>
                    <a:gd name="connsiteX6" fmla="*/ 26270 w 33507"/>
                    <a:gd name="connsiteY6" fmla="*/ 17844 h 41643"/>
                    <a:gd name="connsiteX7" fmla="*/ 26270 w 33507"/>
                    <a:gd name="connsiteY7" fmla="*/ 19294 h 41643"/>
                    <a:gd name="connsiteX8" fmla="*/ 19788 w 33507"/>
                    <a:gd name="connsiteY8" fmla="*/ 19294 h 41643"/>
                    <a:gd name="connsiteX9" fmla="*/ 32785 w 33507"/>
                    <a:gd name="connsiteY9" fmla="*/ 21991 h 41643"/>
                    <a:gd name="connsiteX10" fmla="*/ 32785 w 33507"/>
                    <a:gd name="connsiteY10" fmla="*/ -638 h 41643"/>
                    <a:gd name="connsiteX11" fmla="*/ 26270 w 33507"/>
                    <a:gd name="connsiteY11" fmla="*/ -638 h 41643"/>
                    <a:gd name="connsiteX12" fmla="*/ 26270 w 33507"/>
                    <a:gd name="connsiteY12" fmla="*/ 5379 h 41643"/>
                    <a:gd name="connsiteX13" fmla="*/ 20706 w 33507"/>
                    <a:gd name="connsiteY13" fmla="*/ 53 h 41643"/>
                    <a:gd name="connsiteX14" fmla="*/ 12558 w 33507"/>
                    <a:gd name="connsiteY14" fmla="*/ -1669 h 41643"/>
                    <a:gd name="connsiteX15" fmla="*/ 2870 w 33507"/>
                    <a:gd name="connsiteY15" fmla="*/ 1753 h 41643"/>
                    <a:gd name="connsiteX16" fmla="*/ -722 w 33507"/>
                    <a:gd name="connsiteY16" fmla="*/ 10909 h 41643"/>
                    <a:gd name="connsiteX17" fmla="*/ 3754 w 33507"/>
                    <a:gd name="connsiteY17" fmla="*/ 20994 h 41643"/>
                    <a:gd name="connsiteX18" fmla="*/ 17125 w 33507"/>
                    <a:gd name="connsiteY18" fmla="*/ 24393 h 41643"/>
                    <a:gd name="connsiteX19" fmla="*/ 26270 w 33507"/>
                    <a:gd name="connsiteY19" fmla="*/ 24393 h 41643"/>
                    <a:gd name="connsiteX20" fmla="*/ 26270 w 33507"/>
                    <a:gd name="connsiteY20" fmla="*/ 25039 h 41643"/>
                    <a:gd name="connsiteX21" fmla="*/ 23312 w 33507"/>
                    <a:gd name="connsiteY21" fmla="*/ 31997 h 41643"/>
                    <a:gd name="connsiteX22" fmla="*/ 15006 w 33507"/>
                    <a:gd name="connsiteY22" fmla="*/ 34456 h 41643"/>
                    <a:gd name="connsiteX23" fmla="*/ 8377 w 33507"/>
                    <a:gd name="connsiteY23" fmla="*/ 33640 h 41643"/>
                    <a:gd name="connsiteX24" fmla="*/ 2190 w 33507"/>
                    <a:gd name="connsiteY24" fmla="*/ 31192 h 41643"/>
                    <a:gd name="connsiteX25" fmla="*/ 2190 w 33507"/>
                    <a:gd name="connsiteY25" fmla="*/ 37221 h 41643"/>
                    <a:gd name="connsiteX26" fmla="*/ 9125 w 33507"/>
                    <a:gd name="connsiteY26" fmla="*/ 39283 h 41643"/>
                    <a:gd name="connsiteX27" fmla="*/ 15675 w 33507"/>
                    <a:gd name="connsiteY27" fmla="*/ 39974 h 41643"/>
                    <a:gd name="connsiteX28" fmla="*/ 28536 w 33507"/>
                    <a:gd name="connsiteY28" fmla="*/ 35510 h 41643"/>
                    <a:gd name="connsiteX29" fmla="*/ 3278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88" y="19294"/>
                      </a:moveTo>
                      <a:cubicBezTo>
                        <a:pt x="14522" y="19294"/>
                        <a:pt x="10874" y="18694"/>
                        <a:pt x="8842" y="17492"/>
                      </a:cubicBezTo>
                      <a:cubicBezTo>
                        <a:pt x="6809" y="16291"/>
                        <a:pt x="5793" y="14236"/>
                        <a:pt x="5793" y="11328"/>
                      </a:cubicBezTo>
                      <a:cubicBezTo>
                        <a:pt x="5793" y="9016"/>
                        <a:pt x="6556" y="7181"/>
                        <a:pt x="8082" y="5821"/>
                      </a:cubicBezTo>
                      <a:cubicBezTo>
                        <a:pt x="9608" y="4469"/>
                        <a:pt x="11678" y="3792"/>
                        <a:pt x="14292" y="3792"/>
                      </a:cubicBezTo>
                      <a:cubicBezTo>
                        <a:pt x="17911" y="3792"/>
                        <a:pt x="20812" y="5073"/>
                        <a:pt x="22995" y="7634"/>
                      </a:cubicBezTo>
                      <a:cubicBezTo>
                        <a:pt x="25178" y="10195"/>
                        <a:pt x="26270" y="13598"/>
                        <a:pt x="26270" y="17844"/>
                      </a:cubicBezTo>
                      <a:lnTo>
                        <a:pt x="26270" y="19294"/>
                      </a:lnTo>
                      <a:lnTo>
                        <a:pt x="19788" y="19294"/>
                      </a:lnTo>
                      <a:close/>
                      <a:moveTo>
                        <a:pt x="32785" y="21991"/>
                      </a:moveTo>
                      <a:lnTo>
                        <a:pt x="32785" y="-638"/>
                      </a:lnTo>
                      <a:lnTo>
                        <a:pt x="26270" y="-638"/>
                      </a:lnTo>
                      <a:lnTo>
                        <a:pt x="26270" y="5379"/>
                      </a:lnTo>
                      <a:cubicBezTo>
                        <a:pt x="24781" y="2977"/>
                        <a:pt x="22927" y="1201"/>
                        <a:pt x="20706" y="53"/>
                      </a:cubicBezTo>
                      <a:cubicBezTo>
                        <a:pt x="18485" y="-1095"/>
                        <a:pt x="15769" y="-1669"/>
                        <a:pt x="12558" y="-1669"/>
                      </a:cubicBezTo>
                      <a:cubicBezTo>
                        <a:pt x="8502" y="-1669"/>
                        <a:pt x="5272" y="-529"/>
                        <a:pt x="2870" y="1753"/>
                      </a:cubicBezTo>
                      <a:cubicBezTo>
                        <a:pt x="475" y="4034"/>
                        <a:pt x="-722" y="7086"/>
                        <a:pt x="-722" y="10909"/>
                      </a:cubicBezTo>
                      <a:cubicBezTo>
                        <a:pt x="-722" y="15366"/>
                        <a:pt x="770" y="18728"/>
                        <a:pt x="3754" y="20994"/>
                      </a:cubicBezTo>
                      <a:cubicBezTo>
                        <a:pt x="6745" y="23260"/>
                        <a:pt x="11202" y="24393"/>
                        <a:pt x="17125" y="24393"/>
                      </a:cubicBezTo>
                      <a:lnTo>
                        <a:pt x="26270" y="24393"/>
                      </a:lnTo>
                      <a:lnTo>
                        <a:pt x="26270" y="25039"/>
                      </a:lnTo>
                      <a:cubicBezTo>
                        <a:pt x="26270" y="28038"/>
                        <a:pt x="25284" y="30357"/>
                        <a:pt x="23312" y="31997"/>
                      </a:cubicBezTo>
                      <a:cubicBezTo>
                        <a:pt x="21340" y="33636"/>
                        <a:pt x="18572" y="34456"/>
                        <a:pt x="15006" y="34456"/>
                      </a:cubicBezTo>
                      <a:cubicBezTo>
                        <a:pt x="12740" y="34456"/>
                        <a:pt x="10530" y="34184"/>
                        <a:pt x="8377" y="33640"/>
                      </a:cubicBezTo>
                      <a:cubicBezTo>
                        <a:pt x="6232" y="33096"/>
                        <a:pt x="4169" y="32280"/>
                        <a:pt x="2190" y="31192"/>
                      </a:cubicBezTo>
                      <a:lnTo>
                        <a:pt x="2190" y="37221"/>
                      </a:lnTo>
                      <a:cubicBezTo>
                        <a:pt x="4570" y="38142"/>
                        <a:pt x="6881" y="38830"/>
                        <a:pt x="9125" y="39283"/>
                      </a:cubicBezTo>
                      <a:cubicBezTo>
                        <a:pt x="11369" y="39744"/>
                        <a:pt x="13552" y="39974"/>
                        <a:pt x="15675" y="39974"/>
                      </a:cubicBezTo>
                      <a:cubicBezTo>
                        <a:pt x="21416" y="39974"/>
                        <a:pt x="25703" y="38486"/>
                        <a:pt x="28536" y="35510"/>
                      </a:cubicBezTo>
                      <a:cubicBezTo>
                        <a:pt x="31369" y="32541"/>
                        <a:pt x="32785" y="28035"/>
                        <a:pt x="32785" y="21991"/>
                      </a:cubicBezTo>
                      <a:close/>
                    </a:path>
                  </a:pathLst>
                </a:custGeom>
                <a:solidFill>
                  <a:srgbClr val="262626"/>
                </a:solidFill>
                <a:ln w="11" cap="flat">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F2A3BCA6-4763-B005-F976-F4700635117A}"/>
                    </a:ext>
                  </a:extLst>
                </p:cNvPr>
                <p:cNvSpPr/>
                <p:nvPr/>
              </p:nvSpPr>
              <p:spPr>
                <a:xfrm flipV="1">
                  <a:off x="8993858" y="2361716"/>
                  <a:ext cx="30312" cy="41643"/>
                </a:xfrm>
                <a:custGeom>
                  <a:avLst/>
                  <a:gdLst>
                    <a:gd name="connsiteX0" fmla="*/ 27644 w 30312"/>
                    <a:gd name="connsiteY0" fmla="*/ 37855 h 41643"/>
                    <a:gd name="connsiteX1" fmla="*/ 27644 w 30312"/>
                    <a:gd name="connsiteY1" fmla="*/ 31691 h 41643"/>
                    <a:gd name="connsiteX2" fmla="*/ 21911 w 30312"/>
                    <a:gd name="connsiteY2" fmla="*/ 33810 h 41643"/>
                    <a:gd name="connsiteX3" fmla="*/ 15746 w 30312"/>
                    <a:gd name="connsiteY3" fmla="*/ 34524 h 41643"/>
                    <a:gd name="connsiteX4" fmla="*/ 8471 w 30312"/>
                    <a:gd name="connsiteY4" fmla="*/ 33039 h 41643"/>
                    <a:gd name="connsiteX5" fmla="*/ 6046 w 30312"/>
                    <a:gd name="connsiteY5" fmla="*/ 28575 h 41643"/>
                    <a:gd name="connsiteX6" fmla="*/ 7780 w 30312"/>
                    <a:gd name="connsiteY6" fmla="*/ 25017 h 41643"/>
                    <a:gd name="connsiteX7" fmla="*/ 14760 w 30312"/>
                    <a:gd name="connsiteY7" fmla="*/ 22558 h 41643"/>
                    <a:gd name="connsiteX8" fmla="*/ 16993 w 30312"/>
                    <a:gd name="connsiteY8" fmla="*/ 22059 h 41643"/>
                    <a:gd name="connsiteX9" fmla="*/ 26851 w 30312"/>
                    <a:gd name="connsiteY9" fmla="*/ 17866 h 41643"/>
                    <a:gd name="connsiteX10" fmla="*/ 29775 w 30312"/>
                    <a:gd name="connsiteY10" fmla="*/ 10308 h 41643"/>
                    <a:gd name="connsiteX11" fmla="*/ 25401 w 30312"/>
                    <a:gd name="connsiteY11" fmla="*/ 1549 h 41643"/>
                    <a:gd name="connsiteX12" fmla="*/ 13378 w 30312"/>
                    <a:gd name="connsiteY12" fmla="*/ -1669 h 41643"/>
                    <a:gd name="connsiteX13" fmla="*/ 6738 w 30312"/>
                    <a:gd name="connsiteY13" fmla="*/ -1046 h 41643"/>
                    <a:gd name="connsiteX14" fmla="*/ -537 w 30312"/>
                    <a:gd name="connsiteY14" fmla="*/ 812 h 41643"/>
                    <a:gd name="connsiteX15" fmla="*/ -537 w 30312"/>
                    <a:gd name="connsiteY15" fmla="*/ 7543 h 41643"/>
                    <a:gd name="connsiteX16" fmla="*/ 6579 w 30312"/>
                    <a:gd name="connsiteY16" fmla="*/ 4722 h 41643"/>
                    <a:gd name="connsiteX17" fmla="*/ 13525 w 30312"/>
                    <a:gd name="connsiteY17" fmla="*/ 3792 h 41643"/>
                    <a:gd name="connsiteX18" fmla="*/ 20596 w 30312"/>
                    <a:gd name="connsiteY18" fmla="*/ 5368 h 41643"/>
                    <a:gd name="connsiteX19" fmla="*/ 23078 w 30312"/>
                    <a:gd name="connsiteY19" fmla="*/ 9810 h 41643"/>
                    <a:gd name="connsiteX20" fmla="*/ 21287 w 30312"/>
                    <a:gd name="connsiteY20" fmla="*/ 13878 h 41643"/>
                    <a:gd name="connsiteX21" fmla="*/ 13446 w 30312"/>
                    <a:gd name="connsiteY21" fmla="*/ 16609 h 41643"/>
                    <a:gd name="connsiteX22" fmla="*/ 11180 w 30312"/>
                    <a:gd name="connsiteY22" fmla="*/ 17141 h 41643"/>
                    <a:gd name="connsiteX23" fmla="*/ 2432 w 30312"/>
                    <a:gd name="connsiteY23" fmla="*/ 21051 h 41643"/>
                    <a:gd name="connsiteX24" fmla="*/ -254 w 30312"/>
                    <a:gd name="connsiteY24" fmla="*/ 28291 h 41643"/>
                    <a:gd name="connsiteX25" fmla="*/ 3712 w 30312"/>
                    <a:gd name="connsiteY25" fmla="*/ 36926 h 41643"/>
                    <a:gd name="connsiteX26" fmla="*/ 14976 w 30312"/>
                    <a:gd name="connsiteY26" fmla="*/ 39974 h 41643"/>
                    <a:gd name="connsiteX27" fmla="*/ 21763 w 30312"/>
                    <a:gd name="connsiteY27" fmla="*/ 39442 h 41643"/>
                    <a:gd name="connsiteX28" fmla="*/ 27644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44" y="37855"/>
                      </a:moveTo>
                      <a:lnTo>
                        <a:pt x="27644" y="31691"/>
                      </a:lnTo>
                      <a:cubicBezTo>
                        <a:pt x="25809" y="32635"/>
                        <a:pt x="23897" y="33342"/>
                        <a:pt x="21911" y="33810"/>
                      </a:cubicBezTo>
                      <a:cubicBezTo>
                        <a:pt x="19931" y="34286"/>
                        <a:pt x="17877" y="34524"/>
                        <a:pt x="15746" y="34524"/>
                      </a:cubicBezTo>
                      <a:cubicBezTo>
                        <a:pt x="12513" y="34524"/>
                        <a:pt x="10088" y="34029"/>
                        <a:pt x="8471" y="33039"/>
                      </a:cubicBezTo>
                      <a:cubicBezTo>
                        <a:pt x="6855" y="32050"/>
                        <a:pt x="6046" y="30561"/>
                        <a:pt x="6046" y="28575"/>
                      </a:cubicBezTo>
                      <a:cubicBezTo>
                        <a:pt x="6046" y="27064"/>
                        <a:pt x="6624" y="25878"/>
                        <a:pt x="7780" y="25017"/>
                      </a:cubicBezTo>
                      <a:cubicBezTo>
                        <a:pt x="8936" y="24155"/>
                        <a:pt x="11263" y="23336"/>
                        <a:pt x="14760" y="22558"/>
                      </a:cubicBezTo>
                      <a:lnTo>
                        <a:pt x="16993" y="22059"/>
                      </a:lnTo>
                      <a:cubicBezTo>
                        <a:pt x="21616" y="21069"/>
                        <a:pt x="24902" y="19672"/>
                        <a:pt x="26851" y="17866"/>
                      </a:cubicBezTo>
                      <a:cubicBezTo>
                        <a:pt x="28800" y="16061"/>
                        <a:pt x="29775" y="13541"/>
                        <a:pt x="29775" y="10308"/>
                      </a:cubicBezTo>
                      <a:cubicBezTo>
                        <a:pt x="29775" y="6622"/>
                        <a:pt x="28317" y="3702"/>
                        <a:pt x="25401" y="1549"/>
                      </a:cubicBezTo>
                      <a:cubicBezTo>
                        <a:pt x="22485" y="-597"/>
                        <a:pt x="18477" y="-1669"/>
                        <a:pt x="13378" y="-1669"/>
                      </a:cubicBezTo>
                      <a:cubicBezTo>
                        <a:pt x="11255" y="-1669"/>
                        <a:pt x="9042" y="-1462"/>
                        <a:pt x="6738" y="-1046"/>
                      </a:cubicBezTo>
                      <a:cubicBezTo>
                        <a:pt x="4434" y="-631"/>
                        <a:pt x="2009" y="-11"/>
                        <a:pt x="-537" y="812"/>
                      </a:cubicBezTo>
                      <a:lnTo>
                        <a:pt x="-537" y="7543"/>
                      </a:lnTo>
                      <a:cubicBezTo>
                        <a:pt x="1873" y="6289"/>
                        <a:pt x="4245" y="5349"/>
                        <a:pt x="6579" y="4722"/>
                      </a:cubicBezTo>
                      <a:cubicBezTo>
                        <a:pt x="8913" y="4102"/>
                        <a:pt x="11229" y="3792"/>
                        <a:pt x="13525" y="3792"/>
                      </a:cubicBezTo>
                      <a:cubicBezTo>
                        <a:pt x="16592" y="3792"/>
                        <a:pt x="18949" y="4317"/>
                        <a:pt x="20596" y="5368"/>
                      </a:cubicBezTo>
                      <a:cubicBezTo>
                        <a:pt x="22251" y="6418"/>
                        <a:pt x="23078" y="7898"/>
                        <a:pt x="23078" y="9810"/>
                      </a:cubicBezTo>
                      <a:cubicBezTo>
                        <a:pt x="23078" y="11577"/>
                        <a:pt x="22481" y="12933"/>
                        <a:pt x="21287" y="13878"/>
                      </a:cubicBezTo>
                      <a:cubicBezTo>
                        <a:pt x="20101" y="14822"/>
                        <a:pt x="17488" y="15732"/>
                        <a:pt x="13446" y="16609"/>
                      </a:cubicBezTo>
                      <a:lnTo>
                        <a:pt x="11180" y="17141"/>
                      </a:lnTo>
                      <a:cubicBezTo>
                        <a:pt x="7146" y="17987"/>
                        <a:pt x="4230" y="19290"/>
                        <a:pt x="2432" y="21051"/>
                      </a:cubicBezTo>
                      <a:cubicBezTo>
                        <a:pt x="641" y="22811"/>
                        <a:pt x="-254" y="25224"/>
                        <a:pt x="-254" y="28291"/>
                      </a:cubicBezTo>
                      <a:cubicBezTo>
                        <a:pt x="-254" y="32023"/>
                        <a:pt x="1068" y="34901"/>
                        <a:pt x="3712" y="36926"/>
                      </a:cubicBezTo>
                      <a:cubicBezTo>
                        <a:pt x="6356" y="38958"/>
                        <a:pt x="10111" y="39974"/>
                        <a:pt x="14976" y="39974"/>
                      </a:cubicBezTo>
                      <a:cubicBezTo>
                        <a:pt x="17378" y="39974"/>
                        <a:pt x="19641" y="39797"/>
                        <a:pt x="21763" y="39442"/>
                      </a:cubicBezTo>
                      <a:cubicBezTo>
                        <a:pt x="23894" y="39094"/>
                        <a:pt x="25854" y="38565"/>
                        <a:pt x="27644" y="37855"/>
                      </a:cubicBezTo>
                      <a:close/>
                    </a:path>
                  </a:pathLst>
                </a:custGeom>
                <a:solidFill>
                  <a:srgbClr val="262626"/>
                </a:solidFill>
                <a:ln w="11" cap="flat">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65F1DFA4-FAE9-7C63-3AA3-EE06A241C635}"/>
                    </a:ext>
                  </a:extLst>
                </p:cNvPr>
                <p:cNvSpPr/>
                <p:nvPr/>
              </p:nvSpPr>
              <p:spPr>
                <a:xfrm flipV="1">
                  <a:off x="9029660" y="2351405"/>
                  <a:ext cx="24748" cy="50924"/>
                </a:xfrm>
                <a:custGeom>
                  <a:avLst/>
                  <a:gdLst>
                    <a:gd name="connsiteX0" fmla="*/ 11220 w 24748"/>
                    <a:gd name="connsiteY0" fmla="*/ 48753 h 50924"/>
                    <a:gd name="connsiteX1" fmla="*/ 11220 w 24748"/>
                    <a:gd name="connsiteY1" fmla="*/ 37490 h 50924"/>
                    <a:gd name="connsiteX2" fmla="*/ 24637 w 24748"/>
                    <a:gd name="connsiteY2" fmla="*/ 37490 h 50924"/>
                    <a:gd name="connsiteX3" fmla="*/ 24637 w 24748"/>
                    <a:gd name="connsiteY3" fmla="*/ 32425 h 50924"/>
                    <a:gd name="connsiteX4" fmla="*/ 11220 w 24748"/>
                    <a:gd name="connsiteY4" fmla="*/ 32425 h 50924"/>
                    <a:gd name="connsiteX5" fmla="*/ 11220 w 24748"/>
                    <a:gd name="connsiteY5" fmla="*/ 10895 h 50924"/>
                    <a:gd name="connsiteX6" fmla="*/ 12546 w 24748"/>
                    <a:gd name="connsiteY6" fmla="*/ 4662 h 50924"/>
                    <a:gd name="connsiteX7" fmla="*/ 17951 w 24748"/>
                    <a:gd name="connsiteY7" fmla="*/ 3280 h 50924"/>
                    <a:gd name="connsiteX8" fmla="*/ 24637 w 24748"/>
                    <a:gd name="connsiteY8" fmla="*/ 3280 h 50924"/>
                    <a:gd name="connsiteX9" fmla="*/ 24637 w 24748"/>
                    <a:gd name="connsiteY9" fmla="*/ -2171 h 50924"/>
                    <a:gd name="connsiteX10" fmla="*/ 17951 w 24748"/>
                    <a:gd name="connsiteY10" fmla="*/ -2171 h 50924"/>
                    <a:gd name="connsiteX11" fmla="*/ 7538 w 24748"/>
                    <a:gd name="connsiteY11" fmla="*/ 639 h 50924"/>
                    <a:gd name="connsiteX12" fmla="*/ 4671 w 24748"/>
                    <a:gd name="connsiteY12" fmla="*/ 10895 h 50924"/>
                    <a:gd name="connsiteX13" fmla="*/ 4671 w 24748"/>
                    <a:gd name="connsiteY13" fmla="*/ 32425 h 50924"/>
                    <a:gd name="connsiteX14" fmla="*/ -111 w 24748"/>
                    <a:gd name="connsiteY14" fmla="*/ 32425 h 50924"/>
                    <a:gd name="connsiteX15" fmla="*/ -111 w 24748"/>
                    <a:gd name="connsiteY15" fmla="*/ 37490 h 50924"/>
                    <a:gd name="connsiteX16" fmla="*/ 4671 w 24748"/>
                    <a:gd name="connsiteY16" fmla="*/ 37490 h 50924"/>
                    <a:gd name="connsiteX17" fmla="*/ 4671 w 24748"/>
                    <a:gd name="connsiteY17" fmla="*/ 48753 h 50924"/>
                    <a:gd name="connsiteX18" fmla="*/ 1122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220" y="48753"/>
                      </a:moveTo>
                      <a:lnTo>
                        <a:pt x="11220" y="37490"/>
                      </a:lnTo>
                      <a:lnTo>
                        <a:pt x="24637" y="37490"/>
                      </a:lnTo>
                      <a:lnTo>
                        <a:pt x="24637" y="32425"/>
                      </a:lnTo>
                      <a:lnTo>
                        <a:pt x="11220" y="32425"/>
                      </a:lnTo>
                      <a:lnTo>
                        <a:pt x="11220" y="10895"/>
                      </a:lnTo>
                      <a:cubicBezTo>
                        <a:pt x="11220" y="7661"/>
                        <a:pt x="11662" y="5584"/>
                        <a:pt x="12546" y="4662"/>
                      </a:cubicBezTo>
                      <a:cubicBezTo>
                        <a:pt x="13430" y="3741"/>
                        <a:pt x="15232" y="3280"/>
                        <a:pt x="17951" y="3280"/>
                      </a:cubicBezTo>
                      <a:lnTo>
                        <a:pt x="24637" y="3280"/>
                      </a:lnTo>
                      <a:lnTo>
                        <a:pt x="24637" y="-2171"/>
                      </a:lnTo>
                      <a:lnTo>
                        <a:pt x="17951" y="-2171"/>
                      </a:lnTo>
                      <a:cubicBezTo>
                        <a:pt x="12920" y="-2171"/>
                        <a:pt x="9449" y="-1234"/>
                        <a:pt x="7538" y="639"/>
                      </a:cubicBezTo>
                      <a:cubicBezTo>
                        <a:pt x="5626" y="2520"/>
                        <a:pt x="4671" y="5939"/>
                        <a:pt x="4671" y="10895"/>
                      </a:cubicBezTo>
                      <a:lnTo>
                        <a:pt x="4671" y="32425"/>
                      </a:lnTo>
                      <a:lnTo>
                        <a:pt x="-111" y="32425"/>
                      </a:lnTo>
                      <a:lnTo>
                        <a:pt x="-111" y="37490"/>
                      </a:lnTo>
                      <a:lnTo>
                        <a:pt x="4671" y="37490"/>
                      </a:lnTo>
                      <a:lnTo>
                        <a:pt x="4671" y="48753"/>
                      </a:lnTo>
                      <a:lnTo>
                        <a:pt x="11220" y="48753"/>
                      </a:lnTo>
                      <a:close/>
                    </a:path>
                  </a:pathLst>
                </a:custGeom>
                <a:solidFill>
                  <a:srgbClr val="262626"/>
                </a:solidFill>
                <a:ln w="11" cap="flat">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C3E16C2B-36AB-1268-DB3E-00E44793B2A8}"/>
                    </a:ext>
                  </a:extLst>
                </p:cNvPr>
                <p:cNvSpPr/>
                <p:nvPr/>
              </p:nvSpPr>
              <p:spPr>
                <a:xfrm flipV="1">
                  <a:off x="9060491" y="2361716"/>
                  <a:ext cx="33507" cy="41643"/>
                </a:xfrm>
                <a:custGeom>
                  <a:avLst/>
                  <a:gdLst>
                    <a:gd name="connsiteX0" fmla="*/ 19806 w 33507"/>
                    <a:gd name="connsiteY0" fmla="*/ 19294 h 41643"/>
                    <a:gd name="connsiteX1" fmla="*/ 8860 w 33507"/>
                    <a:gd name="connsiteY1" fmla="*/ 17492 h 41643"/>
                    <a:gd name="connsiteX2" fmla="*/ 5812 w 33507"/>
                    <a:gd name="connsiteY2" fmla="*/ 11328 h 41643"/>
                    <a:gd name="connsiteX3" fmla="*/ 8101 w 33507"/>
                    <a:gd name="connsiteY3" fmla="*/ 5821 h 41643"/>
                    <a:gd name="connsiteX4" fmla="*/ 14310 w 33507"/>
                    <a:gd name="connsiteY4" fmla="*/ 3792 h 41643"/>
                    <a:gd name="connsiteX5" fmla="*/ 23013 w 33507"/>
                    <a:gd name="connsiteY5" fmla="*/ 7634 h 41643"/>
                    <a:gd name="connsiteX6" fmla="*/ 26288 w 33507"/>
                    <a:gd name="connsiteY6" fmla="*/ 17844 h 41643"/>
                    <a:gd name="connsiteX7" fmla="*/ 26288 w 33507"/>
                    <a:gd name="connsiteY7" fmla="*/ 19294 h 41643"/>
                    <a:gd name="connsiteX8" fmla="*/ 19806 w 33507"/>
                    <a:gd name="connsiteY8" fmla="*/ 19294 h 41643"/>
                    <a:gd name="connsiteX9" fmla="*/ 32804 w 33507"/>
                    <a:gd name="connsiteY9" fmla="*/ 21991 h 41643"/>
                    <a:gd name="connsiteX10" fmla="*/ 32804 w 33507"/>
                    <a:gd name="connsiteY10" fmla="*/ -638 h 41643"/>
                    <a:gd name="connsiteX11" fmla="*/ 26288 w 33507"/>
                    <a:gd name="connsiteY11" fmla="*/ -638 h 41643"/>
                    <a:gd name="connsiteX12" fmla="*/ 26288 w 33507"/>
                    <a:gd name="connsiteY12" fmla="*/ 5379 h 41643"/>
                    <a:gd name="connsiteX13" fmla="*/ 20724 w 33507"/>
                    <a:gd name="connsiteY13" fmla="*/ 53 h 41643"/>
                    <a:gd name="connsiteX14" fmla="*/ 12577 w 33507"/>
                    <a:gd name="connsiteY14" fmla="*/ -1669 h 41643"/>
                    <a:gd name="connsiteX15" fmla="*/ 2888 w 33507"/>
                    <a:gd name="connsiteY15" fmla="*/ 1753 h 41643"/>
                    <a:gd name="connsiteX16" fmla="*/ -704 w 33507"/>
                    <a:gd name="connsiteY16" fmla="*/ 10909 h 41643"/>
                    <a:gd name="connsiteX17" fmla="*/ 3772 w 33507"/>
                    <a:gd name="connsiteY17" fmla="*/ 20994 h 41643"/>
                    <a:gd name="connsiteX18" fmla="*/ 17143 w 33507"/>
                    <a:gd name="connsiteY18" fmla="*/ 24393 h 41643"/>
                    <a:gd name="connsiteX19" fmla="*/ 26288 w 33507"/>
                    <a:gd name="connsiteY19" fmla="*/ 24393 h 41643"/>
                    <a:gd name="connsiteX20" fmla="*/ 26288 w 33507"/>
                    <a:gd name="connsiteY20" fmla="*/ 25039 h 41643"/>
                    <a:gd name="connsiteX21" fmla="*/ 23330 w 33507"/>
                    <a:gd name="connsiteY21" fmla="*/ 31997 h 41643"/>
                    <a:gd name="connsiteX22" fmla="*/ 15024 w 33507"/>
                    <a:gd name="connsiteY22" fmla="*/ 34456 h 41643"/>
                    <a:gd name="connsiteX23" fmla="*/ 8395 w 33507"/>
                    <a:gd name="connsiteY23" fmla="*/ 33640 h 41643"/>
                    <a:gd name="connsiteX24" fmla="*/ 2208 w 33507"/>
                    <a:gd name="connsiteY24" fmla="*/ 31192 h 41643"/>
                    <a:gd name="connsiteX25" fmla="*/ 2208 w 33507"/>
                    <a:gd name="connsiteY25" fmla="*/ 37221 h 41643"/>
                    <a:gd name="connsiteX26" fmla="*/ 9143 w 33507"/>
                    <a:gd name="connsiteY26" fmla="*/ 39283 h 41643"/>
                    <a:gd name="connsiteX27" fmla="*/ 15693 w 33507"/>
                    <a:gd name="connsiteY27" fmla="*/ 39974 h 41643"/>
                    <a:gd name="connsiteX28" fmla="*/ 28554 w 33507"/>
                    <a:gd name="connsiteY28" fmla="*/ 35510 h 41643"/>
                    <a:gd name="connsiteX29" fmla="*/ 32804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06" y="19294"/>
                      </a:moveTo>
                      <a:cubicBezTo>
                        <a:pt x="14541" y="19294"/>
                        <a:pt x="10892" y="18694"/>
                        <a:pt x="8860" y="17492"/>
                      </a:cubicBezTo>
                      <a:cubicBezTo>
                        <a:pt x="6828" y="16291"/>
                        <a:pt x="5812" y="14236"/>
                        <a:pt x="5812" y="11328"/>
                      </a:cubicBezTo>
                      <a:cubicBezTo>
                        <a:pt x="5812" y="9016"/>
                        <a:pt x="6575" y="7181"/>
                        <a:pt x="8101" y="5821"/>
                      </a:cubicBezTo>
                      <a:cubicBezTo>
                        <a:pt x="9627" y="4469"/>
                        <a:pt x="11697" y="3792"/>
                        <a:pt x="14310" y="3792"/>
                      </a:cubicBezTo>
                      <a:cubicBezTo>
                        <a:pt x="17929" y="3792"/>
                        <a:pt x="20830" y="5073"/>
                        <a:pt x="23013" y="7634"/>
                      </a:cubicBezTo>
                      <a:cubicBezTo>
                        <a:pt x="25196" y="10195"/>
                        <a:pt x="26288" y="13598"/>
                        <a:pt x="26288" y="17844"/>
                      </a:cubicBezTo>
                      <a:lnTo>
                        <a:pt x="26288" y="19294"/>
                      </a:lnTo>
                      <a:lnTo>
                        <a:pt x="19806" y="19294"/>
                      </a:lnTo>
                      <a:close/>
                      <a:moveTo>
                        <a:pt x="32804" y="21991"/>
                      </a:moveTo>
                      <a:lnTo>
                        <a:pt x="32804" y="-638"/>
                      </a:lnTo>
                      <a:lnTo>
                        <a:pt x="26288" y="-638"/>
                      </a:lnTo>
                      <a:lnTo>
                        <a:pt x="26288" y="5379"/>
                      </a:lnTo>
                      <a:cubicBezTo>
                        <a:pt x="24800" y="2977"/>
                        <a:pt x="22945" y="1201"/>
                        <a:pt x="20724" y="53"/>
                      </a:cubicBezTo>
                      <a:cubicBezTo>
                        <a:pt x="18503" y="-1095"/>
                        <a:pt x="15787" y="-1669"/>
                        <a:pt x="12577" y="-1669"/>
                      </a:cubicBezTo>
                      <a:cubicBezTo>
                        <a:pt x="8520" y="-1669"/>
                        <a:pt x="5290" y="-529"/>
                        <a:pt x="2888" y="1753"/>
                      </a:cubicBezTo>
                      <a:cubicBezTo>
                        <a:pt x="493" y="4034"/>
                        <a:pt x="-704" y="7086"/>
                        <a:pt x="-704" y="10909"/>
                      </a:cubicBezTo>
                      <a:cubicBezTo>
                        <a:pt x="-704" y="15366"/>
                        <a:pt x="788" y="18728"/>
                        <a:pt x="3772" y="20994"/>
                      </a:cubicBezTo>
                      <a:cubicBezTo>
                        <a:pt x="6764" y="23260"/>
                        <a:pt x="11221" y="24393"/>
                        <a:pt x="17143" y="24393"/>
                      </a:cubicBezTo>
                      <a:lnTo>
                        <a:pt x="26288" y="24393"/>
                      </a:lnTo>
                      <a:lnTo>
                        <a:pt x="26288" y="25039"/>
                      </a:lnTo>
                      <a:cubicBezTo>
                        <a:pt x="26288" y="28038"/>
                        <a:pt x="25302" y="30357"/>
                        <a:pt x="23330" y="31997"/>
                      </a:cubicBezTo>
                      <a:cubicBezTo>
                        <a:pt x="21359" y="33636"/>
                        <a:pt x="18590" y="34456"/>
                        <a:pt x="15024" y="34456"/>
                      </a:cubicBezTo>
                      <a:cubicBezTo>
                        <a:pt x="12758" y="34456"/>
                        <a:pt x="10548" y="34184"/>
                        <a:pt x="8395" y="33640"/>
                      </a:cubicBezTo>
                      <a:cubicBezTo>
                        <a:pt x="6250" y="33096"/>
                        <a:pt x="4188" y="32280"/>
                        <a:pt x="2208" y="31192"/>
                      </a:cubicBezTo>
                      <a:lnTo>
                        <a:pt x="2208" y="37221"/>
                      </a:lnTo>
                      <a:cubicBezTo>
                        <a:pt x="4588" y="38142"/>
                        <a:pt x="6900" y="38830"/>
                        <a:pt x="9143" y="39283"/>
                      </a:cubicBezTo>
                      <a:cubicBezTo>
                        <a:pt x="11387" y="39744"/>
                        <a:pt x="13570" y="39974"/>
                        <a:pt x="15693" y="39974"/>
                      </a:cubicBezTo>
                      <a:cubicBezTo>
                        <a:pt x="21434" y="39974"/>
                        <a:pt x="25721" y="38486"/>
                        <a:pt x="28554" y="35510"/>
                      </a:cubicBezTo>
                      <a:cubicBezTo>
                        <a:pt x="31387" y="32541"/>
                        <a:pt x="32804" y="28035"/>
                        <a:pt x="32804" y="21991"/>
                      </a:cubicBezTo>
                      <a:close/>
                    </a:path>
                  </a:pathLst>
                </a:custGeom>
                <a:solidFill>
                  <a:srgbClr val="262626"/>
                </a:solidFill>
                <a:ln w="11" cap="flat">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E0FEDEB1-E276-D4F0-C48D-1677F2EA31CD}"/>
                    </a:ext>
                  </a:extLst>
                </p:cNvPr>
                <p:cNvSpPr/>
                <p:nvPr/>
              </p:nvSpPr>
              <p:spPr>
                <a:xfrm flipV="1">
                  <a:off x="9104513" y="2361716"/>
                  <a:ext cx="30312" cy="41643"/>
                </a:xfrm>
                <a:custGeom>
                  <a:avLst/>
                  <a:gdLst>
                    <a:gd name="connsiteX0" fmla="*/ 27663 w 30312"/>
                    <a:gd name="connsiteY0" fmla="*/ 37855 h 41643"/>
                    <a:gd name="connsiteX1" fmla="*/ 27663 w 30312"/>
                    <a:gd name="connsiteY1" fmla="*/ 31691 h 41643"/>
                    <a:gd name="connsiteX2" fmla="*/ 21929 w 30312"/>
                    <a:gd name="connsiteY2" fmla="*/ 33810 h 41643"/>
                    <a:gd name="connsiteX3" fmla="*/ 15765 w 30312"/>
                    <a:gd name="connsiteY3" fmla="*/ 34524 h 41643"/>
                    <a:gd name="connsiteX4" fmla="*/ 8490 w 30312"/>
                    <a:gd name="connsiteY4" fmla="*/ 33039 h 41643"/>
                    <a:gd name="connsiteX5" fmla="*/ 6065 w 30312"/>
                    <a:gd name="connsiteY5" fmla="*/ 28575 h 41643"/>
                    <a:gd name="connsiteX6" fmla="*/ 7798 w 30312"/>
                    <a:gd name="connsiteY6" fmla="*/ 25017 h 41643"/>
                    <a:gd name="connsiteX7" fmla="*/ 14779 w 30312"/>
                    <a:gd name="connsiteY7" fmla="*/ 22558 h 41643"/>
                    <a:gd name="connsiteX8" fmla="*/ 17011 w 30312"/>
                    <a:gd name="connsiteY8" fmla="*/ 22059 h 41643"/>
                    <a:gd name="connsiteX9" fmla="*/ 26870 w 30312"/>
                    <a:gd name="connsiteY9" fmla="*/ 17866 h 41643"/>
                    <a:gd name="connsiteX10" fmla="*/ 29793 w 30312"/>
                    <a:gd name="connsiteY10" fmla="*/ 10308 h 41643"/>
                    <a:gd name="connsiteX11" fmla="*/ 25419 w 30312"/>
                    <a:gd name="connsiteY11" fmla="*/ 1549 h 41643"/>
                    <a:gd name="connsiteX12" fmla="*/ 13396 w 30312"/>
                    <a:gd name="connsiteY12" fmla="*/ -1669 h 41643"/>
                    <a:gd name="connsiteX13" fmla="*/ 6756 w 30312"/>
                    <a:gd name="connsiteY13" fmla="*/ -1046 h 41643"/>
                    <a:gd name="connsiteX14" fmla="*/ -519 w 30312"/>
                    <a:gd name="connsiteY14" fmla="*/ 812 h 41643"/>
                    <a:gd name="connsiteX15" fmla="*/ -519 w 30312"/>
                    <a:gd name="connsiteY15" fmla="*/ 7543 h 41643"/>
                    <a:gd name="connsiteX16" fmla="*/ 6597 w 30312"/>
                    <a:gd name="connsiteY16" fmla="*/ 4722 h 41643"/>
                    <a:gd name="connsiteX17" fmla="*/ 13544 w 30312"/>
                    <a:gd name="connsiteY17" fmla="*/ 3792 h 41643"/>
                    <a:gd name="connsiteX18" fmla="*/ 20614 w 30312"/>
                    <a:gd name="connsiteY18" fmla="*/ 5368 h 41643"/>
                    <a:gd name="connsiteX19" fmla="*/ 23096 w 30312"/>
                    <a:gd name="connsiteY19" fmla="*/ 9810 h 41643"/>
                    <a:gd name="connsiteX20" fmla="*/ 21306 w 30312"/>
                    <a:gd name="connsiteY20" fmla="*/ 13878 h 41643"/>
                    <a:gd name="connsiteX21" fmla="*/ 13464 w 30312"/>
                    <a:gd name="connsiteY21" fmla="*/ 16609 h 41643"/>
                    <a:gd name="connsiteX22" fmla="*/ 11198 w 30312"/>
                    <a:gd name="connsiteY22" fmla="*/ 17141 h 41643"/>
                    <a:gd name="connsiteX23" fmla="*/ 2450 w 30312"/>
                    <a:gd name="connsiteY23" fmla="*/ 21051 h 41643"/>
                    <a:gd name="connsiteX24" fmla="*/ -236 w 30312"/>
                    <a:gd name="connsiteY24" fmla="*/ 28291 h 41643"/>
                    <a:gd name="connsiteX25" fmla="*/ 3730 w 30312"/>
                    <a:gd name="connsiteY25" fmla="*/ 36926 h 41643"/>
                    <a:gd name="connsiteX26" fmla="*/ 14994 w 30312"/>
                    <a:gd name="connsiteY26" fmla="*/ 39974 h 41643"/>
                    <a:gd name="connsiteX27" fmla="*/ 21782 w 30312"/>
                    <a:gd name="connsiteY27" fmla="*/ 39442 h 41643"/>
                    <a:gd name="connsiteX28" fmla="*/ 27663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63" y="37855"/>
                      </a:moveTo>
                      <a:lnTo>
                        <a:pt x="27663" y="31691"/>
                      </a:lnTo>
                      <a:cubicBezTo>
                        <a:pt x="25827" y="32635"/>
                        <a:pt x="23916" y="33342"/>
                        <a:pt x="21929" y="33810"/>
                      </a:cubicBezTo>
                      <a:cubicBezTo>
                        <a:pt x="19950" y="34286"/>
                        <a:pt x="17895" y="34524"/>
                        <a:pt x="15765" y="34524"/>
                      </a:cubicBezTo>
                      <a:cubicBezTo>
                        <a:pt x="12531" y="34524"/>
                        <a:pt x="10106" y="34029"/>
                        <a:pt x="8490" y="33039"/>
                      </a:cubicBezTo>
                      <a:cubicBezTo>
                        <a:pt x="6873" y="32050"/>
                        <a:pt x="6065" y="30561"/>
                        <a:pt x="6065" y="28575"/>
                      </a:cubicBezTo>
                      <a:cubicBezTo>
                        <a:pt x="6065" y="27064"/>
                        <a:pt x="6643" y="25878"/>
                        <a:pt x="7798" y="25017"/>
                      </a:cubicBezTo>
                      <a:cubicBezTo>
                        <a:pt x="8954" y="24155"/>
                        <a:pt x="11281" y="23336"/>
                        <a:pt x="14779" y="22558"/>
                      </a:cubicBezTo>
                      <a:lnTo>
                        <a:pt x="17011" y="22059"/>
                      </a:lnTo>
                      <a:cubicBezTo>
                        <a:pt x="21634" y="21069"/>
                        <a:pt x="24921" y="19672"/>
                        <a:pt x="26870" y="17866"/>
                      </a:cubicBezTo>
                      <a:cubicBezTo>
                        <a:pt x="28819" y="16061"/>
                        <a:pt x="29793" y="13541"/>
                        <a:pt x="29793" y="10308"/>
                      </a:cubicBezTo>
                      <a:cubicBezTo>
                        <a:pt x="29793" y="6622"/>
                        <a:pt x="28335" y="3702"/>
                        <a:pt x="25419" y="1549"/>
                      </a:cubicBezTo>
                      <a:cubicBezTo>
                        <a:pt x="22503" y="-597"/>
                        <a:pt x="18495" y="-1669"/>
                        <a:pt x="13396" y="-1669"/>
                      </a:cubicBezTo>
                      <a:cubicBezTo>
                        <a:pt x="11274" y="-1669"/>
                        <a:pt x="9060" y="-1462"/>
                        <a:pt x="6756" y="-1046"/>
                      </a:cubicBezTo>
                      <a:cubicBezTo>
                        <a:pt x="4452" y="-631"/>
                        <a:pt x="2027" y="-11"/>
                        <a:pt x="-519" y="812"/>
                      </a:cubicBezTo>
                      <a:lnTo>
                        <a:pt x="-519" y="7543"/>
                      </a:lnTo>
                      <a:cubicBezTo>
                        <a:pt x="1891" y="6289"/>
                        <a:pt x="4263" y="5349"/>
                        <a:pt x="6597" y="4722"/>
                      </a:cubicBezTo>
                      <a:cubicBezTo>
                        <a:pt x="8932" y="4102"/>
                        <a:pt x="11247" y="3792"/>
                        <a:pt x="13544" y="3792"/>
                      </a:cubicBezTo>
                      <a:cubicBezTo>
                        <a:pt x="16611" y="3792"/>
                        <a:pt x="18968" y="4317"/>
                        <a:pt x="20614" y="5368"/>
                      </a:cubicBezTo>
                      <a:cubicBezTo>
                        <a:pt x="22269" y="6418"/>
                        <a:pt x="23096" y="7898"/>
                        <a:pt x="23096" y="9810"/>
                      </a:cubicBezTo>
                      <a:cubicBezTo>
                        <a:pt x="23096" y="11577"/>
                        <a:pt x="22499" y="12933"/>
                        <a:pt x="21306" y="13878"/>
                      </a:cubicBezTo>
                      <a:cubicBezTo>
                        <a:pt x="20120" y="14822"/>
                        <a:pt x="17506" y="15732"/>
                        <a:pt x="13464" y="16609"/>
                      </a:cubicBezTo>
                      <a:lnTo>
                        <a:pt x="11198" y="17141"/>
                      </a:lnTo>
                      <a:cubicBezTo>
                        <a:pt x="7164" y="17987"/>
                        <a:pt x="4248" y="19290"/>
                        <a:pt x="2450" y="21051"/>
                      </a:cubicBezTo>
                      <a:cubicBezTo>
                        <a:pt x="660" y="22811"/>
                        <a:pt x="-236" y="25224"/>
                        <a:pt x="-236" y="28291"/>
                      </a:cubicBezTo>
                      <a:cubicBezTo>
                        <a:pt x="-236" y="32023"/>
                        <a:pt x="1086" y="34901"/>
                        <a:pt x="3730" y="36926"/>
                      </a:cubicBezTo>
                      <a:cubicBezTo>
                        <a:pt x="6374" y="38958"/>
                        <a:pt x="10129" y="39974"/>
                        <a:pt x="14994" y="39974"/>
                      </a:cubicBezTo>
                      <a:cubicBezTo>
                        <a:pt x="17396" y="39974"/>
                        <a:pt x="19659" y="39797"/>
                        <a:pt x="21782" y="39442"/>
                      </a:cubicBezTo>
                      <a:cubicBezTo>
                        <a:pt x="23912" y="39094"/>
                        <a:pt x="25872" y="38565"/>
                        <a:pt x="27663" y="37855"/>
                      </a:cubicBezTo>
                      <a:close/>
                    </a:path>
                  </a:pathLst>
                </a:custGeom>
                <a:solidFill>
                  <a:srgbClr val="262626"/>
                </a:solidFill>
                <a:ln w="11" cap="flat">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380C871-747F-7378-C275-DB2A7C4556C3}"/>
                    </a:ext>
                  </a:extLst>
                </p:cNvPr>
                <p:cNvSpPr/>
                <p:nvPr/>
              </p:nvSpPr>
              <p:spPr>
                <a:xfrm flipV="1">
                  <a:off x="9142365" y="2361716"/>
                  <a:ext cx="36759" cy="41643"/>
                </a:xfrm>
                <a:custGeom>
                  <a:avLst/>
                  <a:gdLst>
                    <a:gd name="connsiteX0" fmla="*/ 35957 w 36759"/>
                    <a:gd name="connsiteY0" fmla="*/ 20824 h 41643"/>
                    <a:gd name="connsiteX1" fmla="*/ 35957 w 36759"/>
                    <a:gd name="connsiteY1" fmla="*/ 17640 h 41643"/>
                    <a:gd name="connsiteX2" fmla="*/ 5996 w 36759"/>
                    <a:gd name="connsiteY2" fmla="*/ 17640 h 41643"/>
                    <a:gd name="connsiteX3" fmla="*/ 10053 w 36759"/>
                    <a:gd name="connsiteY3" fmla="*/ 7385 h 41643"/>
                    <a:gd name="connsiteX4" fmla="*/ 20161 w 36759"/>
                    <a:gd name="connsiteY4" fmla="*/ 3860 h 41643"/>
                    <a:gd name="connsiteX5" fmla="*/ 27436 w 36759"/>
                    <a:gd name="connsiteY5" fmla="*/ 4778 h 41643"/>
                    <a:gd name="connsiteX6" fmla="*/ 34439 w 36759"/>
                    <a:gd name="connsiteY6" fmla="*/ 7543 h 41643"/>
                    <a:gd name="connsiteX7" fmla="*/ 34439 w 36759"/>
                    <a:gd name="connsiteY7" fmla="*/ 1379 h 41643"/>
                    <a:gd name="connsiteX8" fmla="*/ 27243 w 36759"/>
                    <a:gd name="connsiteY8" fmla="*/ -887 h 41643"/>
                    <a:gd name="connsiteX9" fmla="*/ 19776 w 36759"/>
                    <a:gd name="connsiteY9" fmla="*/ -1669 h 41643"/>
                    <a:gd name="connsiteX10" fmla="*/ 4739 w 36759"/>
                    <a:gd name="connsiteY10" fmla="*/ 3849 h 41643"/>
                    <a:gd name="connsiteX11" fmla="*/ -803 w 36759"/>
                    <a:gd name="connsiteY11" fmla="*/ 18807 h 41643"/>
                    <a:gd name="connsiteX12" fmla="*/ 4455 w 36759"/>
                    <a:gd name="connsiteY12" fmla="*/ 34252 h 41643"/>
                    <a:gd name="connsiteX13" fmla="*/ 18642 w 36759"/>
                    <a:gd name="connsiteY13" fmla="*/ 39974 h 41643"/>
                    <a:gd name="connsiteX14" fmla="*/ 31300 w 36759"/>
                    <a:gd name="connsiteY14" fmla="*/ 34818 h 41643"/>
                    <a:gd name="connsiteX15" fmla="*/ 35957 w 36759"/>
                    <a:gd name="connsiteY15" fmla="*/ 20824 h 41643"/>
                    <a:gd name="connsiteX16" fmla="*/ 29441 w 36759"/>
                    <a:gd name="connsiteY16" fmla="*/ 22739 h 41643"/>
                    <a:gd name="connsiteX17" fmla="*/ 26450 w 36759"/>
                    <a:gd name="connsiteY17" fmla="*/ 31260 h 41643"/>
                    <a:gd name="connsiteX18" fmla="*/ 18710 w 36759"/>
                    <a:gd name="connsiteY18" fmla="*/ 34456 h 41643"/>
                    <a:gd name="connsiteX19" fmla="*/ 9985 w 36759"/>
                    <a:gd name="connsiteY19" fmla="*/ 31374 h 41643"/>
                    <a:gd name="connsiteX20" fmla="*/ 6212 w 36759"/>
                    <a:gd name="connsiteY20" fmla="*/ 22694 h 41643"/>
                    <a:gd name="connsiteX21" fmla="*/ 29441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57" y="20824"/>
                      </a:moveTo>
                      <a:lnTo>
                        <a:pt x="35957" y="17640"/>
                      </a:lnTo>
                      <a:lnTo>
                        <a:pt x="5996" y="17640"/>
                      </a:lnTo>
                      <a:cubicBezTo>
                        <a:pt x="6283" y="13152"/>
                        <a:pt x="7636" y="9734"/>
                        <a:pt x="10053" y="7385"/>
                      </a:cubicBezTo>
                      <a:cubicBezTo>
                        <a:pt x="12470" y="5035"/>
                        <a:pt x="15840" y="3860"/>
                        <a:pt x="20161" y="3860"/>
                      </a:cubicBezTo>
                      <a:cubicBezTo>
                        <a:pt x="22661" y="3860"/>
                        <a:pt x="25086" y="4166"/>
                        <a:pt x="27436" y="4778"/>
                      </a:cubicBezTo>
                      <a:cubicBezTo>
                        <a:pt x="29785" y="5390"/>
                        <a:pt x="32119" y="6312"/>
                        <a:pt x="34439" y="7543"/>
                      </a:cubicBezTo>
                      <a:lnTo>
                        <a:pt x="34439" y="1379"/>
                      </a:lnTo>
                      <a:cubicBezTo>
                        <a:pt x="32097" y="389"/>
                        <a:pt x="29698" y="-366"/>
                        <a:pt x="27243" y="-887"/>
                      </a:cubicBezTo>
                      <a:cubicBezTo>
                        <a:pt x="24788" y="-1409"/>
                        <a:pt x="22299" y="-1669"/>
                        <a:pt x="19776" y="-1669"/>
                      </a:cubicBezTo>
                      <a:cubicBezTo>
                        <a:pt x="13445" y="-1669"/>
                        <a:pt x="8433" y="170"/>
                        <a:pt x="4739" y="3849"/>
                      </a:cubicBezTo>
                      <a:cubicBezTo>
                        <a:pt x="1044" y="7536"/>
                        <a:pt x="-803" y="12522"/>
                        <a:pt x="-803" y="18807"/>
                      </a:cubicBezTo>
                      <a:cubicBezTo>
                        <a:pt x="-803" y="25296"/>
                        <a:pt x="950" y="30444"/>
                        <a:pt x="4455" y="34252"/>
                      </a:cubicBezTo>
                      <a:cubicBezTo>
                        <a:pt x="7960" y="38067"/>
                        <a:pt x="12690" y="39974"/>
                        <a:pt x="18642" y="39974"/>
                      </a:cubicBezTo>
                      <a:cubicBezTo>
                        <a:pt x="23976" y="39974"/>
                        <a:pt x="28195" y="38256"/>
                        <a:pt x="31300" y="34818"/>
                      </a:cubicBezTo>
                      <a:cubicBezTo>
                        <a:pt x="34405" y="31389"/>
                        <a:pt x="35957" y="26724"/>
                        <a:pt x="35957" y="20824"/>
                      </a:cubicBezTo>
                      <a:close/>
                      <a:moveTo>
                        <a:pt x="29441" y="22739"/>
                      </a:moveTo>
                      <a:cubicBezTo>
                        <a:pt x="29396" y="26297"/>
                        <a:pt x="28399" y="29138"/>
                        <a:pt x="26450" y="31260"/>
                      </a:cubicBezTo>
                      <a:cubicBezTo>
                        <a:pt x="24501" y="33391"/>
                        <a:pt x="21921" y="34456"/>
                        <a:pt x="18710" y="34456"/>
                      </a:cubicBezTo>
                      <a:cubicBezTo>
                        <a:pt x="15077" y="34456"/>
                        <a:pt x="12168" y="33428"/>
                        <a:pt x="9985" y="31374"/>
                      </a:cubicBezTo>
                      <a:cubicBezTo>
                        <a:pt x="7802" y="29319"/>
                        <a:pt x="6544" y="26425"/>
                        <a:pt x="6212" y="22694"/>
                      </a:cubicBezTo>
                      <a:lnTo>
                        <a:pt x="29441" y="22739"/>
                      </a:lnTo>
                      <a:close/>
                    </a:path>
                  </a:pathLst>
                </a:custGeom>
                <a:solidFill>
                  <a:srgbClr val="262626"/>
                </a:solidFill>
                <a:ln w="11" cap="flat">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88214832-8FBA-D9D1-803F-A574A3D7747F}"/>
                    </a:ext>
                  </a:extLst>
                </p:cNvPr>
                <p:cNvSpPr/>
                <p:nvPr/>
              </p:nvSpPr>
              <p:spPr>
                <a:xfrm flipV="1">
                  <a:off x="9188801" y="2347303"/>
                  <a:ext cx="16249" cy="64590"/>
                </a:xfrm>
                <a:custGeom>
                  <a:avLst/>
                  <a:gdLst>
                    <a:gd name="connsiteX0" fmla="*/ -52 w 16249"/>
                    <a:gd name="connsiteY0" fmla="*/ 62661 h 64590"/>
                    <a:gd name="connsiteX1" fmla="*/ 5614 w 16249"/>
                    <a:gd name="connsiteY1" fmla="*/ 62661 h 64590"/>
                    <a:gd name="connsiteX2" fmla="*/ 13558 w 16249"/>
                    <a:gd name="connsiteY2" fmla="*/ 46298 h 64590"/>
                    <a:gd name="connsiteX3" fmla="*/ 16198 w 16249"/>
                    <a:gd name="connsiteY3" fmla="*/ 30400 h 64590"/>
                    <a:gd name="connsiteX4" fmla="*/ 13558 w 16249"/>
                    <a:gd name="connsiteY4" fmla="*/ 14433 h 64590"/>
                    <a:gd name="connsiteX5" fmla="*/ 5614 w 16249"/>
                    <a:gd name="connsiteY5" fmla="*/ -1929 h 64590"/>
                    <a:gd name="connsiteX6" fmla="*/ -52 w 16249"/>
                    <a:gd name="connsiteY6" fmla="*/ -1929 h 64590"/>
                    <a:gd name="connsiteX7" fmla="*/ 6974 w 16249"/>
                    <a:gd name="connsiteY7" fmla="*/ 14207 h 64590"/>
                    <a:gd name="connsiteX8" fmla="*/ 9297 w 16249"/>
                    <a:gd name="connsiteY8" fmla="*/ 30400 h 64590"/>
                    <a:gd name="connsiteX9" fmla="*/ 6974 w 16249"/>
                    <a:gd name="connsiteY9" fmla="*/ 46547 h 64590"/>
                    <a:gd name="connsiteX10" fmla="*/ -52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2" y="62661"/>
                      </a:moveTo>
                      <a:lnTo>
                        <a:pt x="5614" y="62661"/>
                      </a:lnTo>
                      <a:cubicBezTo>
                        <a:pt x="9150" y="57093"/>
                        <a:pt x="11797" y="51639"/>
                        <a:pt x="13558" y="46298"/>
                      </a:cubicBezTo>
                      <a:cubicBezTo>
                        <a:pt x="15318" y="40965"/>
                        <a:pt x="16198" y="35665"/>
                        <a:pt x="16198" y="30400"/>
                      </a:cubicBezTo>
                      <a:cubicBezTo>
                        <a:pt x="16198" y="25112"/>
                        <a:pt x="15318" y="19790"/>
                        <a:pt x="13558" y="14433"/>
                      </a:cubicBezTo>
                      <a:cubicBezTo>
                        <a:pt x="11797" y="9077"/>
                        <a:pt x="9150" y="3623"/>
                        <a:pt x="5614" y="-1929"/>
                      </a:cubicBezTo>
                      <a:lnTo>
                        <a:pt x="-52" y="-1929"/>
                      </a:lnTo>
                      <a:cubicBezTo>
                        <a:pt x="3083" y="3480"/>
                        <a:pt x="5425" y="8858"/>
                        <a:pt x="6974" y="14207"/>
                      </a:cubicBezTo>
                      <a:cubicBezTo>
                        <a:pt x="8523" y="19555"/>
                        <a:pt x="9297" y="24953"/>
                        <a:pt x="9297" y="30400"/>
                      </a:cubicBezTo>
                      <a:cubicBezTo>
                        <a:pt x="9297" y="35854"/>
                        <a:pt x="8523" y="41236"/>
                        <a:pt x="6974" y="46547"/>
                      </a:cubicBezTo>
                      <a:cubicBezTo>
                        <a:pt x="5425" y="51866"/>
                        <a:pt x="3083" y="57237"/>
                        <a:pt x="-52" y="62661"/>
                      </a:cubicBezTo>
                      <a:close/>
                    </a:path>
                  </a:pathLst>
                </a:custGeom>
                <a:solidFill>
                  <a:srgbClr val="262626"/>
                </a:solidFill>
                <a:ln w="11" cap="flat">
                  <a:noFill/>
                  <a:prstDash val="solid"/>
                  <a:round/>
                </a:ln>
              </p:spPr>
              <p:txBody>
                <a:bodyPr rtlCol="0" anchor="ctr"/>
                <a:lstStyle/>
                <a:p>
                  <a:endParaRPr lang="en-US"/>
                </a:p>
              </p:txBody>
            </p:sp>
          </p:grpSp>
        </p:grpSp>
        <p:grpSp>
          <p:nvGrpSpPr>
            <p:cNvPr id="414" name="Content Placeholder 9">
              <a:extLst>
                <a:ext uri="{FF2B5EF4-FFF2-40B4-BE49-F238E27FC236}">
                  <a16:creationId xmlns:a16="http://schemas.microsoft.com/office/drawing/2014/main" id="{595528F5-5A8E-2EDC-CE3F-8D615BF0F4C4}"/>
                </a:ext>
              </a:extLst>
            </p:cNvPr>
            <p:cNvGrpSpPr/>
            <p:nvPr/>
          </p:nvGrpSpPr>
          <p:grpSpPr>
            <a:xfrm>
              <a:off x="2068937" y="4223902"/>
              <a:ext cx="2263252" cy="1693535"/>
              <a:chOff x="2699207" y="4139183"/>
              <a:chExt cx="2263253" cy="1693537"/>
            </a:xfrm>
          </p:grpSpPr>
          <p:sp>
            <p:nvSpPr>
              <p:cNvPr id="415" name="Freeform: Shape 414">
                <a:extLst>
                  <a:ext uri="{FF2B5EF4-FFF2-40B4-BE49-F238E27FC236}">
                    <a16:creationId xmlns:a16="http://schemas.microsoft.com/office/drawing/2014/main" id="{50D8926F-C8FE-489C-E153-5AB7B5E0E53B}"/>
                  </a:ext>
                </a:extLst>
              </p:cNvPr>
              <p:cNvSpPr/>
              <p:nvPr/>
            </p:nvSpPr>
            <p:spPr>
              <a:xfrm>
                <a:off x="3054707" y="423055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416" name="Content Placeholder 9">
                <a:extLst>
                  <a:ext uri="{FF2B5EF4-FFF2-40B4-BE49-F238E27FC236}">
                    <a16:creationId xmlns:a16="http://schemas.microsoft.com/office/drawing/2014/main" id="{CCADCF11-1A36-DC53-B5A7-7D8CE18B71B4}"/>
                  </a:ext>
                </a:extLst>
              </p:cNvPr>
              <p:cNvGrpSpPr/>
              <p:nvPr/>
            </p:nvGrpSpPr>
            <p:grpSpPr>
              <a:xfrm>
                <a:off x="3305388" y="5781262"/>
                <a:ext cx="1388209" cy="51458"/>
                <a:chOff x="3305388" y="5781262"/>
                <a:chExt cx="1388209" cy="51458"/>
              </a:xfrm>
              <a:solidFill>
                <a:srgbClr val="262626"/>
              </a:solidFill>
            </p:grpSpPr>
            <p:grpSp>
              <p:nvGrpSpPr>
                <p:cNvPr id="417" name="Content Placeholder 9">
                  <a:extLst>
                    <a:ext uri="{FF2B5EF4-FFF2-40B4-BE49-F238E27FC236}">
                      <a16:creationId xmlns:a16="http://schemas.microsoft.com/office/drawing/2014/main" id="{2E651D68-D96A-FC0A-2DB2-FF786A2535AD}"/>
                    </a:ext>
                  </a:extLst>
                </p:cNvPr>
                <p:cNvGrpSpPr/>
                <p:nvPr/>
              </p:nvGrpSpPr>
              <p:grpSpPr>
                <a:xfrm>
                  <a:off x="3305388" y="5782436"/>
                  <a:ext cx="137146" cy="50284"/>
                  <a:chOff x="3305388" y="5782436"/>
                  <a:chExt cx="137146" cy="50284"/>
                </a:xfrm>
                <a:solidFill>
                  <a:srgbClr val="262626"/>
                </a:solidFill>
              </p:grpSpPr>
              <p:sp>
                <p:nvSpPr>
                  <p:cNvPr id="418" name="Freeform: Shape 417">
                    <a:extLst>
                      <a:ext uri="{FF2B5EF4-FFF2-40B4-BE49-F238E27FC236}">
                        <a16:creationId xmlns:a16="http://schemas.microsoft.com/office/drawing/2014/main" id="{0BCD7B4C-785C-0DB7-421C-4457E0BEB605}"/>
                      </a:ext>
                    </a:extLst>
                  </p:cNvPr>
                  <p:cNvSpPr/>
                  <p:nvPr/>
                </p:nvSpPr>
                <p:spPr>
                  <a:xfrm flipV="1">
                    <a:off x="3305388" y="5783308"/>
                    <a:ext cx="36937" cy="48467"/>
                  </a:xfrm>
                  <a:custGeom>
                    <a:avLst/>
                    <a:gdLst>
                      <a:gd name="connsiteX0" fmla="*/ -2199 w 36937"/>
                      <a:gd name="connsiteY0" fmla="*/ 46778 h 48467"/>
                      <a:gd name="connsiteX1" fmla="*/ 4355 w 36937"/>
                      <a:gd name="connsiteY1" fmla="*/ 46778 h 48467"/>
                      <a:gd name="connsiteX2" fmla="*/ 4355 w 36937"/>
                      <a:gd name="connsiteY2" fmla="*/ 26907 h 48467"/>
                      <a:gd name="connsiteX3" fmla="*/ 28183 w 36937"/>
                      <a:gd name="connsiteY3" fmla="*/ 26907 h 48467"/>
                      <a:gd name="connsiteX4" fmla="*/ 28183 w 36937"/>
                      <a:gd name="connsiteY4" fmla="*/ 46778 h 48467"/>
                      <a:gd name="connsiteX5" fmla="*/ 34738 w 36937"/>
                      <a:gd name="connsiteY5" fmla="*/ 46778 h 48467"/>
                      <a:gd name="connsiteX6" fmla="*/ 34738 w 36937"/>
                      <a:gd name="connsiteY6" fmla="*/ -1689 h 48467"/>
                      <a:gd name="connsiteX7" fmla="*/ 28183 w 36937"/>
                      <a:gd name="connsiteY7" fmla="*/ -1689 h 48467"/>
                      <a:gd name="connsiteX8" fmla="*/ 28183 w 36937"/>
                      <a:gd name="connsiteY8" fmla="*/ 21391 h 48467"/>
                      <a:gd name="connsiteX9" fmla="*/ 4355 w 36937"/>
                      <a:gd name="connsiteY9" fmla="*/ 21391 h 48467"/>
                      <a:gd name="connsiteX10" fmla="*/ 4355 w 36937"/>
                      <a:gd name="connsiteY10" fmla="*/ -1689 h 48467"/>
                      <a:gd name="connsiteX11" fmla="*/ -2199 w 36937"/>
                      <a:gd name="connsiteY11" fmla="*/ -1689 h 48467"/>
                      <a:gd name="connsiteX12" fmla="*/ -2199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778"/>
                        </a:moveTo>
                        <a:lnTo>
                          <a:pt x="4355" y="46778"/>
                        </a:lnTo>
                        <a:lnTo>
                          <a:pt x="4355" y="26907"/>
                        </a:lnTo>
                        <a:lnTo>
                          <a:pt x="28183" y="26907"/>
                        </a:lnTo>
                        <a:lnTo>
                          <a:pt x="28183" y="46778"/>
                        </a:lnTo>
                        <a:lnTo>
                          <a:pt x="34738" y="46778"/>
                        </a:lnTo>
                        <a:lnTo>
                          <a:pt x="34738" y="-1689"/>
                        </a:lnTo>
                        <a:lnTo>
                          <a:pt x="28183" y="-1689"/>
                        </a:lnTo>
                        <a:lnTo>
                          <a:pt x="28183" y="21391"/>
                        </a:lnTo>
                        <a:lnTo>
                          <a:pt x="4355" y="21391"/>
                        </a:lnTo>
                        <a:lnTo>
                          <a:pt x="4355" y="-1689"/>
                        </a:lnTo>
                        <a:lnTo>
                          <a:pt x="-2199" y="-1689"/>
                        </a:lnTo>
                        <a:lnTo>
                          <a:pt x="-2199" y="46778"/>
                        </a:lnTo>
                        <a:close/>
                      </a:path>
                    </a:pathLst>
                  </a:custGeom>
                  <a:solidFill>
                    <a:srgbClr val="262626"/>
                  </a:solidFill>
                  <a:ln w="10" cap="flat">
                    <a:no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CCF29B9A-20B5-CA29-2AA5-907E91A773C9}"/>
                      </a:ext>
                    </a:extLst>
                  </p:cNvPr>
                  <p:cNvSpPr/>
                  <p:nvPr/>
                </p:nvSpPr>
                <p:spPr>
                  <a:xfrm flipV="1">
                    <a:off x="3352583" y="5782436"/>
                    <a:ext cx="39087" cy="50284"/>
                  </a:xfrm>
                  <a:custGeom>
                    <a:avLst/>
                    <a:gdLst>
                      <a:gd name="connsiteX0" fmla="*/ 37061 w 39087"/>
                      <a:gd name="connsiteY0" fmla="*/ 43987 h 50284"/>
                      <a:gd name="connsiteX1" fmla="*/ 37061 w 39087"/>
                      <a:gd name="connsiteY1" fmla="*/ 37080 h 50284"/>
                      <a:gd name="connsiteX2" fmla="*/ 29998 w 39087"/>
                      <a:gd name="connsiteY2" fmla="*/ 41681 h 50284"/>
                      <a:gd name="connsiteX3" fmla="*/ 22031 w 39087"/>
                      <a:gd name="connsiteY3" fmla="*/ 43208 h 50284"/>
                      <a:gd name="connsiteX4" fmla="*/ 9307 w 39087"/>
                      <a:gd name="connsiteY4" fmla="*/ 38129 h 50284"/>
                      <a:gd name="connsiteX5" fmla="*/ 4892 w 39087"/>
                      <a:gd name="connsiteY5" fmla="*/ 23441 h 50284"/>
                      <a:gd name="connsiteX6" fmla="*/ 9307 w 39087"/>
                      <a:gd name="connsiteY6" fmla="*/ 8785 h 50284"/>
                      <a:gd name="connsiteX7" fmla="*/ 22031 w 39087"/>
                      <a:gd name="connsiteY7" fmla="*/ 3705 h 50284"/>
                      <a:gd name="connsiteX8" fmla="*/ 29998 w 39087"/>
                      <a:gd name="connsiteY8" fmla="*/ 5232 h 50284"/>
                      <a:gd name="connsiteX9" fmla="*/ 37061 w 39087"/>
                      <a:gd name="connsiteY9" fmla="*/ 9844 h 50284"/>
                      <a:gd name="connsiteX10" fmla="*/ 37061 w 39087"/>
                      <a:gd name="connsiteY10" fmla="*/ 2989 h 50284"/>
                      <a:gd name="connsiteX11" fmla="*/ 29770 w 39087"/>
                      <a:gd name="connsiteY11" fmla="*/ -522 h 50284"/>
                      <a:gd name="connsiteX12" fmla="*/ 21647 w 39087"/>
                      <a:gd name="connsiteY12" fmla="*/ -1686 h 50284"/>
                      <a:gd name="connsiteX13" fmla="*/ 4300 w 39087"/>
                      <a:gd name="connsiteY13" fmla="*/ 5045 h 50284"/>
                      <a:gd name="connsiteX14" fmla="*/ -2026 w 39087"/>
                      <a:gd name="connsiteY14" fmla="*/ 23441 h 50284"/>
                      <a:gd name="connsiteX15" fmla="*/ 4300 w 39087"/>
                      <a:gd name="connsiteY15" fmla="*/ 41858 h 50284"/>
                      <a:gd name="connsiteX16" fmla="*/ 21647 w 39087"/>
                      <a:gd name="connsiteY16" fmla="*/ 48599 h 50284"/>
                      <a:gd name="connsiteX17" fmla="*/ 29832 w 39087"/>
                      <a:gd name="connsiteY17" fmla="*/ 47446 h 50284"/>
                      <a:gd name="connsiteX18" fmla="*/ 37061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987"/>
                        </a:moveTo>
                        <a:lnTo>
                          <a:pt x="37061" y="37080"/>
                        </a:lnTo>
                        <a:cubicBezTo>
                          <a:pt x="34852" y="39136"/>
                          <a:pt x="32498" y="40670"/>
                          <a:pt x="29998" y="41681"/>
                        </a:cubicBezTo>
                        <a:cubicBezTo>
                          <a:pt x="27498" y="42699"/>
                          <a:pt x="24843" y="43208"/>
                          <a:pt x="22031" y="43208"/>
                        </a:cubicBezTo>
                        <a:cubicBezTo>
                          <a:pt x="16491" y="43208"/>
                          <a:pt x="12250" y="41515"/>
                          <a:pt x="9307" y="38129"/>
                        </a:cubicBezTo>
                        <a:cubicBezTo>
                          <a:pt x="6364" y="34743"/>
                          <a:pt x="4892" y="29847"/>
                          <a:pt x="4892" y="23441"/>
                        </a:cubicBezTo>
                        <a:cubicBezTo>
                          <a:pt x="4892" y="17056"/>
                          <a:pt x="6364" y="12171"/>
                          <a:pt x="9307" y="8785"/>
                        </a:cubicBezTo>
                        <a:cubicBezTo>
                          <a:pt x="12250" y="5398"/>
                          <a:pt x="16491" y="3705"/>
                          <a:pt x="22031" y="3705"/>
                        </a:cubicBezTo>
                        <a:cubicBezTo>
                          <a:pt x="24843" y="3705"/>
                          <a:pt x="27498" y="4214"/>
                          <a:pt x="29998" y="5232"/>
                        </a:cubicBezTo>
                        <a:cubicBezTo>
                          <a:pt x="32498" y="6250"/>
                          <a:pt x="34852" y="7788"/>
                          <a:pt x="37061" y="9844"/>
                        </a:cubicBezTo>
                        <a:lnTo>
                          <a:pt x="37061" y="2989"/>
                        </a:lnTo>
                        <a:cubicBezTo>
                          <a:pt x="34769" y="1431"/>
                          <a:pt x="32339" y="260"/>
                          <a:pt x="29770" y="-522"/>
                        </a:cubicBezTo>
                        <a:cubicBezTo>
                          <a:pt x="27207" y="-1298"/>
                          <a:pt x="24500" y="-1686"/>
                          <a:pt x="21647" y="-1686"/>
                        </a:cubicBezTo>
                        <a:cubicBezTo>
                          <a:pt x="14306" y="-1686"/>
                          <a:pt x="8524" y="558"/>
                          <a:pt x="4300" y="5045"/>
                        </a:cubicBezTo>
                        <a:cubicBezTo>
                          <a:pt x="83" y="9540"/>
                          <a:pt x="-2026" y="15672"/>
                          <a:pt x="-2026" y="23441"/>
                        </a:cubicBezTo>
                        <a:cubicBezTo>
                          <a:pt x="-2026" y="31232"/>
                          <a:pt x="83" y="37371"/>
                          <a:pt x="4300" y="41858"/>
                        </a:cubicBezTo>
                        <a:cubicBezTo>
                          <a:pt x="8524" y="46352"/>
                          <a:pt x="14306" y="48599"/>
                          <a:pt x="21647" y="48599"/>
                        </a:cubicBezTo>
                        <a:cubicBezTo>
                          <a:pt x="24541" y="48599"/>
                          <a:pt x="27270" y="48215"/>
                          <a:pt x="29832" y="47446"/>
                        </a:cubicBezTo>
                        <a:cubicBezTo>
                          <a:pt x="32401" y="46678"/>
                          <a:pt x="34811" y="45525"/>
                          <a:pt x="37061" y="43987"/>
                        </a:cubicBezTo>
                        <a:close/>
                      </a:path>
                    </a:pathLst>
                  </a:custGeom>
                  <a:solidFill>
                    <a:srgbClr val="262626"/>
                  </a:solidFill>
                  <a:ln w="10" cap="flat">
                    <a:no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B378717C-10FB-326F-5433-ED1D3F79E1B2}"/>
                      </a:ext>
                    </a:extLst>
                  </p:cNvPr>
                  <p:cNvSpPr/>
                  <p:nvPr/>
                </p:nvSpPr>
                <p:spPr>
                  <a:xfrm flipV="1">
                    <a:off x="3401796" y="5783308"/>
                    <a:ext cx="40739" cy="48467"/>
                  </a:xfrm>
                  <a:custGeom>
                    <a:avLst/>
                    <a:gdLst>
                      <a:gd name="connsiteX0" fmla="*/ 4188 w 40739"/>
                      <a:gd name="connsiteY0" fmla="*/ 41387 h 48467"/>
                      <a:gd name="connsiteX1" fmla="*/ 4188 w 40739"/>
                      <a:gd name="connsiteY1" fmla="*/ 3702 h 48467"/>
                      <a:gd name="connsiteX2" fmla="*/ 12114 w 40739"/>
                      <a:gd name="connsiteY2" fmla="*/ 3702 h 48467"/>
                      <a:gd name="connsiteX3" fmla="*/ 26801 w 40739"/>
                      <a:gd name="connsiteY3" fmla="*/ 8241 h 48467"/>
                      <a:gd name="connsiteX4" fmla="*/ 31455 w 40739"/>
                      <a:gd name="connsiteY4" fmla="*/ 22596 h 48467"/>
                      <a:gd name="connsiteX5" fmla="*/ 26801 w 40739"/>
                      <a:gd name="connsiteY5" fmla="*/ 36858 h 48467"/>
                      <a:gd name="connsiteX6" fmla="*/ 12114 w 40739"/>
                      <a:gd name="connsiteY6" fmla="*/ 41387 h 48467"/>
                      <a:gd name="connsiteX7" fmla="*/ 4188 w 40739"/>
                      <a:gd name="connsiteY7" fmla="*/ 41387 h 48467"/>
                      <a:gd name="connsiteX8" fmla="*/ -2366 w 40739"/>
                      <a:gd name="connsiteY8" fmla="*/ 46778 h 48467"/>
                      <a:gd name="connsiteX9" fmla="*/ 11106 w 40739"/>
                      <a:gd name="connsiteY9" fmla="*/ 46778 h 48467"/>
                      <a:gd name="connsiteX10" fmla="*/ 31777 w 40739"/>
                      <a:gd name="connsiteY10" fmla="*/ 40920 h 48467"/>
                      <a:gd name="connsiteX11" fmla="*/ 38373 w 40739"/>
                      <a:gd name="connsiteY11" fmla="*/ 22596 h 48467"/>
                      <a:gd name="connsiteX12" fmla="*/ 31746 w 40739"/>
                      <a:gd name="connsiteY12" fmla="*/ 4180 h 48467"/>
                      <a:gd name="connsiteX13" fmla="*/ 11106 w 40739"/>
                      <a:gd name="connsiteY13" fmla="*/ -1689 h 48467"/>
                      <a:gd name="connsiteX14" fmla="*/ -2366 w 40739"/>
                      <a:gd name="connsiteY14" fmla="*/ -1689 h 48467"/>
                      <a:gd name="connsiteX15" fmla="*/ -2366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387"/>
                        </a:moveTo>
                        <a:lnTo>
                          <a:pt x="4188" y="3702"/>
                        </a:lnTo>
                        <a:lnTo>
                          <a:pt x="12114" y="3702"/>
                        </a:lnTo>
                        <a:cubicBezTo>
                          <a:pt x="18803" y="3702"/>
                          <a:pt x="23699" y="5215"/>
                          <a:pt x="26801" y="8241"/>
                        </a:cubicBezTo>
                        <a:cubicBezTo>
                          <a:pt x="29904" y="11274"/>
                          <a:pt x="31455" y="16059"/>
                          <a:pt x="31455" y="22596"/>
                        </a:cubicBezTo>
                        <a:cubicBezTo>
                          <a:pt x="31455" y="29085"/>
                          <a:pt x="29904" y="33839"/>
                          <a:pt x="26801" y="36858"/>
                        </a:cubicBezTo>
                        <a:cubicBezTo>
                          <a:pt x="23699" y="39877"/>
                          <a:pt x="18803" y="41387"/>
                          <a:pt x="12114" y="41387"/>
                        </a:cubicBezTo>
                        <a:lnTo>
                          <a:pt x="4188" y="41387"/>
                        </a:lnTo>
                        <a:close/>
                        <a:moveTo>
                          <a:pt x="-2366" y="46778"/>
                        </a:moveTo>
                        <a:lnTo>
                          <a:pt x="11106" y="46778"/>
                        </a:lnTo>
                        <a:cubicBezTo>
                          <a:pt x="20496" y="46778"/>
                          <a:pt x="27386" y="44825"/>
                          <a:pt x="31777" y="40920"/>
                        </a:cubicBezTo>
                        <a:cubicBezTo>
                          <a:pt x="36174" y="37014"/>
                          <a:pt x="38373" y="30906"/>
                          <a:pt x="38373" y="22596"/>
                        </a:cubicBezTo>
                        <a:cubicBezTo>
                          <a:pt x="38373" y="14238"/>
                          <a:pt x="36164" y="8099"/>
                          <a:pt x="31746" y="4180"/>
                        </a:cubicBezTo>
                        <a:cubicBezTo>
                          <a:pt x="27335" y="267"/>
                          <a:pt x="20455" y="-1689"/>
                          <a:pt x="11106" y="-1689"/>
                        </a:cubicBezTo>
                        <a:lnTo>
                          <a:pt x="-2366" y="-1689"/>
                        </a:lnTo>
                        <a:lnTo>
                          <a:pt x="-2366" y="46778"/>
                        </a:lnTo>
                        <a:close/>
                      </a:path>
                    </a:pathLst>
                  </a:custGeom>
                  <a:solidFill>
                    <a:srgbClr val="262626"/>
                  </a:solidFill>
                  <a:ln w="10" cap="flat">
                    <a:noFill/>
                    <a:prstDash val="solid"/>
                    <a:round/>
                  </a:ln>
                </p:spPr>
                <p:txBody>
                  <a:bodyPr rtlCol="0" anchor="ctr"/>
                  <a:lstStyle/>
                  <a:p>
                    <a:endParaRPr lang="en-US"/>
                  </a:p>
                </p:txBody>
              </p:sp>
            </p:grpSp>
            <p:grpSp>
              <p:nvGrpSpPr>
                <p:cNvPr id="433" name="Content Placeholder 9">
                  <a:extLst>
                    <a:ext uri="{FF2B5EF4-FFF2-40B4-BE49-F238E27FC236}">
                      <a16:creationId xmlns:a16="http://schemas.microsoft.com/office/drawing/2014/main" id="{6C3B0733-FB92-5EBF-B0E4-A709BE6D8E1F}"/>
                    </a:ext>
                  </a:extLst>
                </p:cNvPr>
                <p:cNvGrpSpPr/>
                <p:nvPr/>
              </p:nvGrpSpPr>
              <p:grpSpPr>
                <a:xfrm>
                  <a:off x="4424149" y="5781262"/>
                  <a:ext cx="269448" cy="51458"/>
                  <a:chOff x="4424149" y="5781262"/>
                  <a:chExt cx="269448" cy="51458"/>
                </a:xfrm>
                <a:solidFill>
                  <a:srgbClr val="262626"/>
                </a:solidFill>
              </p:grpSpPr>
              <p:sp>
                <p:nvSpPr>
                  <p:cNvPr id="434" name="Freeform: Shape 433">
                    <a:extLst>
                      <a:ext uri="{FF2B5EF4-FFF2-40B4-BE49-F238E27FC236}">
                        <a16:creationId xmlns:a16="http://schemas.microsoft.com/office/drawing/2014/main" id="{8F54878E-07F4-C061-BCFF-3F8E46975CB2}"/>
                      </a:ext>
                    </a:extLst>
                  </p:cNvPr>
                  <p:cNvSpPr/>
                  <p:nvPr/>
                </p:nvSpPr>
                <p:spPr>
                  <a:xfrm flipV="1">
                    <a:off x="4424149" y="5785095"/>
                    <a:ext cx="22685" cy="46680"/>
                  </a:xfrm>
                  <a:custGeom>
                    <a:avLst/>
                    <a:gdLst>
                      <a:gd name="connsiteX0" fmla="*/ 9514 w 22685"/>
                      <a:gd name="connsiteY0" fmla="*/ 45078 h 46680"/>
                      <a:gd name="connsiteX1" fmla="*/ 9514 w 22685"/>
                      <a:gd name="connsiteY1" fmla="*/ 34753 h 46680"/>
                      <a:gd name="connsiteX2" fmla="*/ 21812 w 22685"/>
                      <a:gd name="connsiteY2" fmla="*/ 34753 h 46680"/>
                      <a:gd name="connsiteX3" fmla="*/ 21812 w 22685"/>
                      <a:gd name="connsiteY3" fmla="*/ 30109 h 46680"/>
                      <a:gd name="connsiteX4" fmla="*/ 9514 w 22685"/>
                      <a:gd name="connsiteY4" fmla="*/ 30109 h 46680"/>
                      <a:gd name="connsiteX5" fmla="*/ 9514 w 22685"/>
                      <a:gd name="connsiteY5" fmla="*/ 10374 h 46680"/>
                      <a:gd name="connsiteX6" fmla="*/ 10729 w 22685"/>
                      <a:gd name="connsiteY6" fmla="*/ 4661 h 46680"/>
                      <a:gd name="connsiteX7" fmla="*/ 15684 w 22685"/>
                      <a:gd name="connsiteY7" fmla="*/ 3393 h 46680"/>
                      <a:gd name="connsiteX8" fmla="*/ 21812 w 22685"/>
                      <a:gd name="connsiteY8" fmla="*/ 3393 h 46680"/>
                      <a:gd name="connsiteX9" fmla="*/ 21812 w 22685"/>
                      <a:gd name="connsiteY9" fmla="*/ -1603 h 46680"/>
                      <a:gd name="connsiteX10" fmla="*/ 15684 w 22685"/>
                      <a:gd name="connsiteY10" fmla="*/ -1603 h 46680"/>
                      <a:gd name="connsiteX11" fmla="*/ 6138 w 22685"/>
                      <a:gd name="connsiteY11" fmla="*/ 973 h 46680"/>
                      <a:gd name="connsiteX12" fmla="*/ 3510 w 22685"/>
                      <a:gd name="connsiteY12" fmla="*/ 10374 h 46680"/>
                      <a:gd name="connsiteX13" fmla="*/ 3510 w 22685"/>
                      <a:gd name="connsiteY13" fmla="*/ 30109 h 46680"/>
                      <a:gd name="connsiteX14" fmla="*/ -874 w 22685"/>
                      <a:gd name="connsiteY14" fmla="*/ 30109 h 46680"/>
                      <a:gd name="connsiteX15" fmla="*/ -874 w 22685"/>
                      <a:gd name="connsiteY15" fmla="*/ 34753 h 46680"/>
                      <a:gd name="connsiteX16" fmla="*/ 3510 w 22685"/>
                      <a:gd name="connsiteY16" fmla="*/ 34753 h 46680"/>
                      <a:gd name="connsiteX17" fmla="*/ 3510 w 22685"/>
                      <a:gd name="connsiteY17" fmla="*/ 45078 h 46680"/>
                      <a:gd name="connsiteX18" fmla="*/ 9514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5078"/>
                        </a:moveTo>
                        <a:lnTo>
                          <a:pt x="9514" y="34753"/>
                        </a:lnTo>
                        <a:lnTo>
                          <a:pt x="21812" y="34753"/>
                        </a:lnTo>
                        <a:lnTo>
                          <a:pt x="21812" y="30109"/>
                        </a:lnTo>
                        <a:lnTo>
                          <a:pt x="9514" y="30109"/>
                        </a:lnTo>
                        <a:lnTo>
                          <a:pt x="9514" y="10374"/>
                        </a:lnTo>
                        <a:cubicBezTo>
                          <a:pt x="9514" y="7410"/>
                          <a:pt x="9919" y="5505"/>
                          <a:pt x="10729" y="4661"/>
                        </a:cubicBezTo>
                        <a:cubicBezTo>
                          <a:pt x="11539" y="3816"/>
                          <a:pt x="13191" y="3393"/>
                          <a:pt x="15684" y="3393"/>
                        </a:cubicBezTo>
                        <a:lnTo>
                          <a:pt x="21812" y="3393"/>
                        </a:lnTo>
                        <a:lnTo>
                          <a:pt x="21812" y="-1603"/>
                        </a:lnTo>
                        <a:lnTo>
                          <a:pt x="15684" y="-1603"/>
                        </a:lnTo>
                        <a:cubicBezTo>
                          <a:pt x="11072" y="-1603"/>
                          <a:pt x="7890" y="-744"/>
                          <a:pt x="6138" y="973"/>
                        </a:cubicBezTo>
                        <a:cubicBezTo>
                          <a:pt x="4386" y="2697"/>
                          <a:pt x="3510" y="5831"/>
                          <a:pt x="3510" y="10374"/>
                        </a:cubicBezTo>
                        <a:lnTo>
                          <a:pt x="3510" y="30109"/>
                        </a:lnTo>
                        <a:lnTo>
                          <a:pt x="-874" y="30109"/>
                        </a:lnTo>
                        <a:lnTo>
                          <a:pt x="-874" y="34753"/>
                        </a:lnTo>
                        <a:lnTo>
                          <a:pt x="3510" y="34753"/>
                        </a:lnTo>
                        <a:lnTo>
                          <a:pt x="3510" y="45078"/>
                        </a:lnTo>
                        <a:lnTo>
                          <a:pt x="9514" y="45078"/>
                        </a:lnTo>
                        <a:close/>
                      </a:path>
                    </a:pathLst>
                  </a:custGeom>
                  <a:solidFill>
                    <a:srgbClr val="262626"/>
                  </a:solidFill>
                  <a:ln w="10" cap="flat">
                    <a:no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245770AC-71B7-689F-7822-AD55804FF96E}"/>
                      </a:ext>
                    </a:extLst>
                  </p:cNvPr>
                  <p:cNvSpPr/>
                  <p:nvPr/>
                </p:nvSpPr>
                <p:spPr>
                  <a:xfrm flipV="1">
                    <a:off x="4454691" y="5781262"/>
                    <a:ext cx="5972" cy="50513"/>
                  </a:xfrm>
                  <a:custGeom>
                    <a:avLst/>
                    <a:gdLst>
                      <a:gd name="connsiteX0" fmla="*/ -496 w 5972"/>
                      <a:gd name="connsiteY0" fmla="*/ 34568 h 50513"/>
                      <a:gd name="connsiteX1" fmla="*/ 5476 w 5972"/>
                      <a:gd name="connsiteY1" fmla="*/ 34568 h 50513"/>
                      <a:gd name="connsiteX2" fmla="*/ 5476 w 5972"/>
                      <a:gd name="connsiteY2" fmla="*/ -1788 h 50513"/>
                      <a:gd name="connsiteX3" fmla="*/ -496 w 5972"/>
                      <a:gd name="connsiteY3" fmla="*/ -1788 h 50513"/>
                      <a:gd name="connsiteX4" fmla="*/ -496 w 5972"/>
                      <a:gd name="connsiteY4" fmla="*/ 34568 h 50513"/>
                      <a:gd name="connsiteX5" fmla="*/ -496 w 5972"/>
                      <a:gd name="connsiteY5" fmla="*/ 48726 h 50513"/>
                      <a:gd name="connsiteX6" fmla="*/ 5476 w 5972"/>
                      <a:gd name="connsiteY6" fmla="*/ 48726 h 50513"/>
                      <a:gd name="connsiteX7" fmla="*/ 5476 w 5972"/>
                      <a:gd name="connsiteY7" fmla="*/ 41153 h 50513"/>
                      <a:gd name="connsiteX8" fmla="*/ -496 w 5972"/>
                      <a:gd name="connsiteY8" fmla="*/ 41153 h 50513"/>
                      <a:gd name="connsiteX9" fmla="*/ -496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568"/>
                        </a:moveTo>
                        <a:lnTo>
                          <a:pt x="5476" y="34568"/>
                        </a:lnTo>
                        <a:lnTo>
                          <a:pt x="5476" y="-1788"/>
                        </a:lnTo>
                        <a:lnTo>
                          <a:pt x="-496" y="-1788"/>
                        </a:lnTo>
                        <a:lnTo>
                          <a:pt x="-496" y="34568"/>
                        </a:lnTo>
                        <a:close/>
                        <a:moveTo>
                          <a:pt x="-496" y="48726"/>
                        </a:moveTo>
                        <a:lnTo>
                          <a:pt x="5476" y="48726"/>
                        </a:lnTo>
                        <a:lnTo>
                          <a:pt x="5476" y="41153"/>
                        </a:lnTo>
                        <a:lnTo>
                          <a:pt x="-496" y="41153"/>
                        </a:lnTo>
                        <a:lnTo>
                          <a:pt x="-496" y="48726"/>
                        </a:lnTo>
                        <a:close/>
                      </a:path>
                    </a:pathLst>
                  </a:custGeom>
                  <a:solidFill>
                    <a:srgbClr val="262626"/>
                  </a:solidFill>
                  <a:ln w="10" cap="flat">
                    <a:no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588C967B-2AEB-89DA-3E0C-20F9DB8ECE33}"/>
                      </a:ext>
                    </a:extLst>
                  </p:cNvPr>
                  <p:cNvSpPr/>
                  <p:nvPr/>
                </p:nvSpPr>
                <p:spPr>
                  <a:xfrm flipV="1">
                    <a:off x="4472933" y="5794547"/>
                    <a:ext cx="53079" cy="37228"/>
                  </a:xfrm>
                  <a:custGeom>
                    <a:avLst/>
                    <a:gdLst>
                      <a:gd name="connsiteX0" fmla="*/ 25799 w 53079"/>
                      <a:gd name="connsiteY0" fmla="*/ 28228 h 37228"/>
                      <a:gd name="connsiteX1" fmla="*/ 31159 w 53079"/>
                      <a:gd name="connsiteY1" fmla="*/ 34170 h 37228"/>
                      <a:gd name="connsiteX2" fmla="*/ 38492 w 53079"/>
                      <a:gd name="connsiteY2" fmla="*/ 36081 h 37228"/>
                      <a:gd name="connsiteX3" fmla="*/ 47259 w 53079"/>
                      <a:gd name="connsiteY3" fmla="*/ 32103 h 37228"/>
                      <a:gd name="connsiteX4" fmla="*/ 50344 w 53079"/>
                      <a:gd name="connsiteY4" fmla="*/ 20801 h 37228"/>
                      <a:gd name="connsiteX5" fmla="*/ 50344 w 53079"/>
                      <a:gd name="connsiteY5" fmla="*/ -1147 h 37228"/>
                      <a:gd name="connsiteX6" fmla="*/ 44340 w 53079"/>
                      <a:gd name="connsiteY6" fmla="*/ -1147 h 37228"/>
                      <a:gd name="connsiteX7" fmla="*/ 44340 w 53079"/>
                      <a:gd name="connsiteY7" fmla="*/ 20604 h 37228"/>
                      <a:gd name="connsiteX8" fmla="*/ 42481 w 53079"/>
                      <a:gd name="connsiteY8" fmla="*/ 28353 h 37228"/>
                      <a:gd name="connsiteX9" fmla="*/ 36841 w 53079"/>
                      <a:gd name="connsiteY9" fmla="*/ 30887 h 37228"/>
                      <a:gd name="connsiteX10" fmla="*/ 29497 w 53079"/>
                      <a:gd name="connsiteY10" fmla="*/ 27802 h 37228"/>
                      <a:gd name="connsiteX11" fmla="*/ 26807 w 53079"/>
                      <a:gd name="connsiteY11" fmla="*/ 19399 h 37228"/>
                      <a:gd name="connsiteX12" fmla="*/ 26807 w 53079"/>
                      <a:gd name="connsiteY12" fmla="*/ -1147 h 37228"/>
                      <a:gd name="connsiteX13" fmla="*/ 20803 w 53079"/>
                      <a:gd name="connsiteY13" fmla="*/ -1147 h 37228"/>
                      <a:gd name="connsiteX14" fmla="*/ 20803 w 53079"/>
                      <a:gd name="connsiteY14" fmla="*/ 20604 h 37228"/>
                      <a:gd name="connsiteX15" fmla="*/ 18954 w 53079"/>
                      <a:gd name="connsiteY15" fmla="*/ 28374 h 37228"/>
                      <a:gd name="connsiteX16" fmla="*/ 13241 w 53079"/>
                      <a:gd name="connsiteY16" fmla="*/ 30887 h 37228"/>
                      <a:gd name="connsiteX17" fmla="*/ 5959 w 53079"/>
                      <a:gd name="connsiteY17" fmla="*/ 27792 h 37228"/>
                      <a:gd name="connsiteX18" fmla="*/ 3269 w 53079"/>
                      <a:gd name="connsiteY18" fmla="*/ 19399 h 37228"/>
                      <a:gd name="connsiteX19" fmla="*/ 3269 w 53079"/>
                      <a:gd name="connsiteY19" fmla="*/ -1147 h 37228"/>
                      <a:gd name="connsiteX20" fmla="*/ -2735 w 53079"/>
                      <a:gd name="connsiteY20" fmla="*/ -1147 h 37228"/>
                      <a:gd name="connsiteX21" fmla="*/ -2735 w 53079"/>
                      <a:gd name="connsiteY21" fmla="*/ 35208 h 37228"/>
                      <a:gd name="connsiteX22" fmla="*/ 3269 w 53079"/>
                      <a:gd name="connsiteY22" fmla="*/ 35208 h 37228"/>
                      <a:gd name="connsiteX23" fmla="*/ 3269 w 53079"/>
                      <a:gd name="connsiteY23" fmla="*/ 29558 h 37228"/>
                      <a:gd name="connsiteX24" fmla="*/ 8172 w 53079"/>
                      <a:gd name="connsiteY24" fmla="*/ 34492 h 37228"/>
                      <a:gd name="connsiteX25" fmla="*/ 14955 w 53079"/>
                      <a:gd name="connsiteY25" fmla="*/ 36081 h 37228"/>
                      <a:gd name="connsiteX26" fmla="*/ 21696 w 53079"/>
                      <a:gd name="connsiteY26" fmla="*/ 34066 h 37228"/>
                      <a:gd name="connsiteX27" fmla="*/ 25799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8228"/>
                        </a:moveTo>
                        <a:cubicBezTo>
                          <a:pt x="27295" y="30915"/>
                          <a:pt x="29081" y="32895"/>
                          <a:pt x="31159" y="34170"/>
                        </a:cubicBezTo>
                        <a:cubicBezTo>
                          <a:pt x="33236" y="35444"/>
                          <a:pt x="35681" y="36081"/>
                          <a:pt x="38492" y="36081"/>
                        </a:cubicBezTo>
                        <a:cubicBezTo>
                          <a:pt x="42280" y="36081"/>
                          <a:pt x="45202" y="34755"/>
                          <a:pt x="47259" y="32103"/>
                        </a:cubicBezTo>
                        <a:cubicBezTo>
                          <a:pt x="49316" y="29457"/>
                          <a:pt x="50344" y="25690"/>
                          <a:pt x="50344" y="20801"/>
                        </a:cubicBezTo>
                        <a:lnTo>
                          <a:pt x="50344" y="-1147"/>
                        </a:lnTo>
                        <a:lnTo>
                          <a:pt x="44340" y="-1147"/>
                        </a:lnTo>
                        <a:lnTo>
                          <a:pt x="44340" y="20604"/>
                        </a:lnTo>
                        <a:cubicBezTo>
                          <a:pt x="44340" y="24087"/>
                          <a:pt x="43721" y="26670"/>
                          <a:pt x="42481" y="28353"/>
                        </a:cubicBezTo>
                        <a:cubicBezTo>
                          <a:pt x="41248" y="30042"/>
                          <a:pt x="39368" y="30887"/>
                          <a:pt x="36841" y="30887"/>
                        </a:cubicBezTo>
                        <a:cubicBezTo>
                          <a:pt x="33745" y="30887"/>
                          <a:pt x="31297" y="29859"/>
                          <a:pt x="29497" y="27802"/>
                        </a:cubicBezTo>
                        <a:cubicBezTo>
                          <a:pt x="27703" y="25752"/>
                          <a:pt x="26807" y="22951"/>
                          <a:pt x="26807" y="19399"/>
                        </a:cubicBezTo>
                        <a:lnTo>
                          <a:pt x="26807" y="-1147"/>
                        </a:lnTo>
                        <a:lnTo>
                          <a:pt x="20803" y="-1147"/>
                        </a:lnTo>
                        <a:lnTo>
                          <a:pt x="20803" y="20604"/>
                        </a:lnTo>
                        <a:cubicBezTo>
                          <a:pt x="20803" y="24108"/>
                          <a:pt x="20186" y="26698"/>
                          <a:pt x="18954" y="28374"/>
                        </a:cubicBezTo>
                        <a:cubicBezTo>
                          <a:pt x="17721" y="30049"/>
                          <a:pt x="15817" y="30887"/>
                          <a:pt x="13241" y="30887"/>
                        </a:cubicBezTo>
                        <a:cubicBezTo>
                          <a:pt x="10187" y="30887"/>
                          <a:pt x="7760" y="29855"/>
                          <a:pt x="5959" y="27792"/>
                        </a:cubicBezTo>
                        <a:cubicBezTo>
                          <a:pt x="4166" y="25728"/>
                          <a:pt x="3269" y="22931"/>
                          <a:pt x="3269" y="19399"/>
                        </a:cubicBezTo>
                        <a:lnTo>
                          <a:pt x="3269" y="-1147"/>
                        </a:lnTo>
                        <a:lnTo>
                          <a:pt x="-2735" y="-1147"/>
                        </a:lnTo>
                        <a:lnTo>
                          <a:pt x="-2735" y="35208"/>
                        </a:lnTo>
                        <a:lnTo>
                          <a:pt x="3269" y="35208"/>
                        </a:lnTo>
                        <a:lnTo>
                          <a:pt x="3269" y="29558"/>
                        </a:lnTo>
                        <a:cubicBezTo>
                          <a:pt x="4633" y="31788"/>
                          <a:pt x="6267" y="33432"/>
                          <a:pt x="8172" y="34492"/>
                        </a:cubicBezTo>
                        <a:cubicBezTo>
                          <a:pt x="10076" y="35551"/>
                          <a:pt x="12337" y="36081"/>
                          <a:pt x="14955" y="36081"/>
                        </a:cubicBezTo>
                        <a:cubicBezTo>
                          <a:pt x="17600" y="36081"/>
                          <a:pt x="19847" y="35409"/>
                          <a:pt x="21696" y="34066"/>
                        </a:cubicBezTo>
                        <a:cubicBezTo>
                          <a:pt x="23545" y="32729"/>
                          <a:pt x="24913" y="30783"/>
                          <a:pt x="25799" y="28228"/>
                        </a:cubicBezTo>
                        <a:close/>
                      </a:path>
                    </a:pathLst>
                  </a:custGeom>
                  <a:solidFill>
                    <a:srgbClr val="262626"/>
                  </a:solidFill>
                  <a:ln w="10" cap="flat">
                    <a:no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D2DEF31E-7E21-5DB7-DF68-1269B8BB11DD}"/>
                      </a:ext>
                    </a:extLst>
                  </p:cNvPr>
                  <p:cNvSpPr/>
                  <p:nvPr/>
                </p:nvSpPr>
                <p:spPr>
                  <a:xfrm flipV="1">
                    <a:off x="4535260" y="5794547"/>
                    <a:ext cx="27786" cy="38173"/>
                  </a:xfrm>
                  <a:custGeom>
                    <a:avLst/>
                    <a:gdLst>
                      <a:gd name="connsiteX0" fmla="*/ 24558 w 27786"/>
                      <a:gd name="connsiteY0" fmla="*/ 35129 h 38173"/>
                      <a:gd name="connsiteX1" fmla="*/ 24558 w 27786"/>
                      <a:gd name="connsiteY1" fmla="*/ 29479 h 38173"/>
                      <a:gd name="connsiteX2" fmla="*/ 19302 w 27786"/>
                      <a:gd name="connsiteY2" fmla="*/ 31421 h 38173"/>
                      <a:gd name="connsiteX3" fmla="*/ 13651 w 27786"/>
                      <a:gd name="connsiteY3" fmla="*/ 32075 h 38173"/>
                      <a:gd name="connsiteX4" fmla="*/ 6983 w 27786"/>
                      <a:gd name="connsiteY4" fmla="*/ 30715 h 38173"/>
                      <a:gd name="connsiteX5" fmla="*/ 4760 w 27786"/>
                      <a:gd name="connsiteY5" fmla="*/ 26622 h 38173"/>
                      <a:gd name="connsiteX6" fmla="*/ 6349 w 27786"/>
                      <a:gd name="connsiteY6" fmla="*/ 23360 h 38173"/>
                      <a:gd name="connsiteX7" fmla="*/ 12748 w 27786"/>
                      <a:gd name="connsiteY7" fmla="*/ 21106 h 38173"/>
                      <a:gd name="connsiteX8" fmla="*/ 14794 w 27786"/>
                      <a:gd name="connsiteY8" fmla="*/ 20649 h 38173"/>
                      <a:gd name="connsiteX9" fmla="*/ 23831 w 27786"/>
                      <a:gd name="connsiteY9" fmla="*/ 16806 h 38173"/>
                      <a:gd name="connsiteX10" fmla="*/ 26511 w 27786"/>
                      <a:gd name="connsiteY10" fmla="*/ 9878 h 38173"/>
                      <a:gd name="connsiteX11" fmla="*/ 22501 w 27786"/>
                      <a:gd name="connsiteY11" fmla="*/ 1848 h 38173"/>
                      <a:gd name="connsiteX12" fmla="*/ 11480 w 27786"/>
                      <a:gd name="connsiteY12" fmla="*/ -1102 h 38173"/>
                      <a:gd name="connsiteX13" fmla="*/ 5393 w 27786"/>
                      <a:gd name="connsiteY13" fmla="*/ -530 h 38173"/>
                      <a:gd name="connsiteX14" fmla="*/ -1275 w 27786"/>
                      <a:gd name="connsiteY14" fmla="*/ 1173 h 38173"/>
                      <a:gd name="connsiteX15" fmla="*/ -1275 w 27786"/>
                      <a:gd name="connsiteY15" fmla="*/ 7343 h 38173"/>
                      <a:gd name="connsiteX16" fmla="*/ 5248 w 27786"/>
                      <a:gd name="connsiteY16" fmla="*/ 4757 h 38173"/>
                      <a:gd name="connsiteX17" fmla="*/ 11615 w 27786"/>
                      <a:gd name="connsiteY17" fmla="*/ 3905 h 38173"/>
                      <a:gd name="connsiteX18" fmla="*/ 18097 w 27786"/>
                      <a:gd name="connsiteY18" fmla="*/ 5349 h 38173"/>
                      <a:gd name="connsiteX19" fmla="*/ 20372 w 27786"/>
                      <a:gd name="connsiteY19" fmla="*/ 9421 h 38173"/>
                      <a:gd name="connsiteX20" fmla="*/ 18731 w 27786"/>
                      <a:gd name="connsiteY20" fmla="*/ 13150 h 38173"/>
                      <a:gd name="connsiteX21" fmla="*/ 11543 w 27786"/>
                      <a:gd name="connsiteY21" fmla="*/ 15653 h 38173"/>
                      <a:gd name="connsiteX22" fmla="*/ 9465 w 27786"/>
                      <a:gd name="connsiteY22" fmla="*/ 16141 h 38173"/>
                      <a:gd name="connsiteX23" fmla="*/ 1446 w 27786"/>
                      <a:gd name="connsiteY23" fmla="*/ 19725 h 38173"/>
                      <a:gd name="connsiteX24" fmla="*/ -1016 w 27786"/>
                      <a:gd name="connsiteY24" fmla="*/ 26362 h 38173"/>
                      <a:gd name="connsiteX25" fmla="*/ 2620 w 27786"/>
                      <a:gd name="connsiteY25" fmla="*/ 34278 h 38173"/>
                      <a:gd name="connsiteX26" fmla="*/ 12945 w 27786"/>
                      <a:gd name="connsiteY26" fmla="*/ 37072 h 38173"/>
                      <a:gd name="connsiteX27" fmla="*/ 19167 w 27786"/>
                      <a:gd name="connsiteY27" fmla="*/ 36584 h 38173"/>
                      <a:gd name="connsiteX28" fmla="*/ 24558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5129"/>
                        </a:moveTo>
                        <a:lnTo>
                          <a:pt x="24558" y="29479"/>
                        </a:lnTo>
                        <a:cubicBezTo>
                          <a:pt x="22875" y="30344"/>
                          <a:pt x="21123" y="30992"/>
                          <a:pt x="19302" y="31421"/>
                        </a:cubicBezTo>
                        <a:cubicBezTo>
                          <a:pt x="17488" y="31857"/>
                          <a:pt x="15604" y="32075"/>
                          <a:pt x="13651" y="32075"/>
                        </a:cubicBezTo>
                        <a:cubicBezTo>
                          <a:pt x="10688" y="32075"/>
                          <a:pt x="8465" y="31622"/>
                          <a:pt x="6983" y="30715"/>
                        </a:cubicBezTo>
                        <a:cubicBezTo>
                          <a:pt x="5501" y="29808"/>
                          <a:pt x="4760" y="28443"/>
                          <a:pt x="4760" y="26622"/>
                        </a:cubicBezTo>
                        <a:cubicBezTo>
                          <a:pt x="4760" y="25237"/>
                          <a:pt x="5290" y="24150"/>
                          <a:pt x="6349" y="23360"/>
                        </a:cubicBezTo>
                        <a:cubicBezTo>
                          <a:pt x="7409" y="22571"/>
                          <a:pt x="9541" y="21820"/>
                          <a:pt x="12748" y="21106"/>
                        </a:cubicBezTo>
                        <a:lnTo>
                          <a:pt x="14794" y="20649"/>
                        </a:lnTo>
                        <a:cubicBezTo>
                          <a:pt x="19032" y="19742"/>
                          <a:pt x="22044" y="18461"/>
                          <a:pt x="23831" y="16806"/>
                        </a:cubicBezTo>
                        <a:cubicBezTo>
                          <a:pt x="25618" y="15151"/>
                          <a:pt x="26511" y="12842"/>
                          <a:pt x="26511" y="9878"/>
                        </a:cubicBezTo>
                        <a:cubicBezTo>
                          <a:pt x="26511" y="6498"/>
                          <a:pt x="25174" y="3822"/>
                          <a:pt x="22501" y="1848"/>
                        </a:cubicBezTo>
                        <a:cubicBezTo>
                          <a:pt x="19828" y="-118"/>
                          <a:pt x="16155" y="-1102"/>
                          <a:pt x="11480" y="-1102"/>
                        </a:cubicBezTo>
                        <a:cubicBezTo>
                          <a:pt x="9535" y="-1102"/>
                          <a:pt x="7505" y="-911"/>
                          <a:pt x="5393" y="-530"/>
                        </a:cubicBezTo>
                        <a:cubicBezTo>
                          <a:pt x="3281" y="-149"/>
                          <a:pt x="1058" y="418"/>
                          <a:pt x="-1275" y="1173"/>
                        </a:cubicBezTo>
                        <a:lnTo>
                          <a:pt x="-1275" y="7343"/>
                        </a:lnTo>
                        <a:cubicBezTo>
                          <a:pt x="934" y="6194"/>
                          <a:pt x="3108" y="5332"/>
                          <a:pt x="5248" y="4757"/>
                        </a:cubicBezTo>
                        <a:cubicBezTo>
                          <a:pt x="7388" y="4189"/>
                          <a:pt x="9510" y="3905"/>
                          <a:pt x="11615" y="3905"/>
                        </a:cubicBezTo>
                        <a:cubicBezTo>
                          <a:pt x="14427" y="3905"/>
                          <a:pt x="16588" y="4386"/>
                          <a:pt x="18097" y="5349"/>
                        </a:cubicBezTo>
                        <a:cubicBezTo>
                          <a:pt x="19614" y="6311"/>
                          <a:pt x="20372" y="7669"/>
                          <a:pt x="20372" y="9421"/>
                        </a:cubicBezTo>
                        <a:cubicBezTo>
                          <a:pt x="20372" y="11041"/>
                          <a:pt x="19825" y="12284"/>
                          <a:pt x="18731" y="13150"/>
                        </a:cubicBezTo>
                        <a:cubicBezTo>
                          <a:pt x="17643" y="14015"/>
                          <a:pt x="15248" y="14850"/>
                          <a:pt x="11543" y="15653"/>
                        </a:cubicBezTo>
                        <a:lnTo>
                          <a:pt x="9465" y="16141"/>
                        </a:lnTo>
                        <a:cubicBezTo>
                          <a:pt x="5767" y="16917"/>
                          <a:pt x="3094" y="18111"/>
                          <a:pt x="1446" y="19725"/>
                        </a:cubicBezTo>
                        <a:cubicBezTo>
                          <a:pt x="-195" y="21338"/>
                          <a:pt x="-1016" y="23551"/>
                          <a:pt x="-1016" y="26362"/>
                        </a:cubicBezTo>
                        <a:cubicBezTo>
                          <a:pt x="-1016" y="29783"/>
                          <a:pt x="196" y="32422"/>
                          <a:pt x="2620" y="34278"/>
                        </a:cubicBezTo>
                        <a:cubicBezTo>
                          <a:pt x="5044" y="36140"/>
                          <a:pt x="8485" y="37072"/>
                          <a:pt x="12945" y="37072"/>
                        </a:cubicBezTo>
                        <a:cubicBezTo>
                          <a:pt x="15147" y="37072"/>
                          <a:pt x="17221" y="36909"/>
                          <a:pt x="19167" y="36584"/>
                        </a:cubicBezTo>
                        <a:cubicBezTo>
                          <a:pt x="21120" y="36265"/>
                          <a:pt x="22917" y="35780"/>
                          <a:pt x="24558" y="35129"/>
                        </a:cubicBezTo>
                        <a:close/>
                      </a:path>
                    </a:pathLst>
                  </a:custGeom>
                  <a:solidFill>
                    <a:srgbClr val="262626"/>
                  </a:solidFill>
                  <a:ln w="10" cap="flat">
                    <a:no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542F29F0-CF9A-F414-4B34-97DFB30A7C03}"/>
                      </a:ext>
                    </a:extLst>
                  </p:cNvPr>
                  <p:cNvSpPr/>
                  <p:nvPr/>
                </p:nvSpPr>
                <p:spPr>
                  <a:xfrm flipV="1">
                    <a:off x="4566094" y="5783308"/>
                    <a:ext cx="40998" cy="48467"/>
                  </a:xfrm>
                  <a:custGeom>
                    <a:avLst/>
                    <a:gdLst>
                      <a:gd name="connsiteX0" fmla="*/ -1539 w 40998"/>
                      <a:gd name="connsiteY0" fmla="*/ 46778 h 48467"/>
                      <a:gd name="connsiteX1" fmla="*/ 39460 w 40998"/>
                      <a:gd name="connsiteY1" fmla="*/ 46778 h 48467"/>
                      <a:gd name="connsiteX2" fmla="*/ 39460 w 40998"/>
                      <a:gd name="connsiteY2" fmla="*/ 41252 h 48467"/>
                      <a:gd name="connsiteX3" fmla="*/ 22258 w 40998"/>
                      <a:gd name="connsiteY3" fmla="*/ 41252 h 48467"/>
                      <a:gd name="connsiteX4" fmla="*/ 22258 w 40998"/>
                      <a:gd name="connsiteY4" fmla="*/ -1689 h 48467"/>
                      <a:gd name="connsiteX5" fmla="*/ 15673 w 40998"/>
                      <a:gd name="connsiteY5" fmla="*/ -1689 h 48467"/>
                      <a:gd name="connsiteX6" fmla="*/ 15673 w 40998"/>
                      <a:gd name="connsiteY6" fmla="*/ 41252 h 48467"/>
                      <a:gd name="connsiteX7" fmla="*/ -1539 w 40998"/>
                      <a:gd name="connsiteY7" fmla="*/ 41252 h 48467"/>
                      <a:gd name="connsiteX8" fmla="*/ -1539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778"/>
                        </a:moveTo>
                        <a:lnTo>
                          <a:pt x="39460" y="46778"/>
                        </a:lnTo>
                        <a:lnTo>
                          <a:pt x="39460" y="41252"/>
                        </a:lnTo>
                        <a:lnTo>
                          <a:pt x="22258" y="41252"/>
                        </a:lnTo>
                        <a:lnTo>
                          <a:pt x="22258" y="-1689"/>
                        </a:lnTo>
                        <a:lnTo>
                          <a:pt x="15673" y="-1689"/>
                        </a:lnTo>
                        <a:lnTo>
                          <a:pt x="15673" y="41252"/>
                        </a:lnTo>
                        <a:lnTo>
                          <a:pt x="-1539" y="41252"/>
                        </a:lnTo>
                        <a:lnTo>
                          <a:pt x="-1539" y="46778"/>
                        </a:lnTo>
                        <a:close/>
                      </a:path>
                    </a:pathLst>
                  </a:custGeom>
                  <a:solidFill>
                    <a:srgbClr val="262626"/>
                  </a:solidFill>
                  <a:ln w="10" cap="flat">
                    <a:no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A046CF22-FC71-D829-2000-38BC8765F3C7}"/>
                      </a:ext>
                    </a:extLst>
                  </p:cNvPr>
                  <p:cNvSpPr/>
                  <p:nvPr/>
                </p:nvSpPr>
                <p:spPr>
                  <a:xfrm flipV="1">
                    <a:off x="4610628" y="5782436"/>
                    <a:ext cx="44862" cy="50284"/>
                  </a:xfrm>
                  <a:custGeom>
                    <a:avLst/>
                    <a:gdLst>
                      <a:gd name="connsiteX0" fmla="*/ 20372 w 44862"/>
                      <a:gd name="connsiteY0" fmla="*/ 43281 h 50284"/>
                      <a:gd name="connsiteX1" fmla="*/ 9019 w 44862"/>
                      <a:gd name="connsiteY1" fmla="*/ 37952 h 50284"/>
                      <a:gd name="connsiteX2" fmla="*/ 4823 w 44862"/>
                      <a:gd name="connsiteY2" fmla="*/ 23441 h 50284"/>
                      <a:gd name="connsiteX3" fmla="*/ 9019 w 44862"/>
                      <a:gd name="connsiteY3" fmla="*/ 8961 h 50284"/>
                      <a:gd name="connsiteX4" fmla="*/ 20372 w 44862"/>
                      <a:gd name="connsiteY4" fmla="*/ 3643 h 50284"/>
                      <a:gd name="connsiteX5" fmla="*/ 31684 w 44862"/>
                      <a:gd name="connsiteY5" fmla="*/ 8961 h 50284"/>
                      <a:gd name="connsiteX6" fmla="*/ 35860 w 44862"/>
                      <a:gd name="connsiteY6" fmla="*/ 23441 h 50284"/>
                      <a:gd name="connsiteX7" fmla="*/ 31684 w 44862"/>
                      <a:gd name="connsiteY7" fmla="*/ 37952 h 50284"/>
                      <a:gd name="connsiteX8" fmla="*/ 20372 w 44862"/>
                      <a:gd name="connsiteY8" fmla="*/ 43281 h 50284"/>
                      <a:gd name="connsiteX9" fmla="*/ 20372 w 44862"/>
                      <a:gd name="connsiteY9" fmla="*/ 48599 h 50284"/>
                      <a:gd name="connsiteX10" fmla="*/ 36660 w 44862"/>
                      <a:gd name="connsiteY10" fmla="*/ 41764 h 50284"/>
                      <a:gd name="connsiteX11" fmla="*/ 42767 w 44862"/>
                      <a:gd name="connsiteY11" fmla="*/ 23441 h 50284"/>
                      <a:gd name="connsiteX12" fmla="*/ 36660 w 44862"/>
                      <a:gd name="connsiteY12" fmla="*/ 5149 h 50284"/>
                      <a:gd name="connsiteX13" fmla="*/ 20372 w 44862"/>
                      <a:gd name="connsiteY13" fmla="*/ -1686 h 50284"/>
                      <a:gd name="connsiteX14" fmla="*/ 4023 w 44862"/>
                      <a:gd name="connsiteY14" fmla="*/ 5128 h 50284"/>
                      <a:gd name="connsiteX15" fmla="*/ -2095 w 44862"/>
                      <a:gd name="connsiteY15" fmla="*/ 23441 h 50284"/>
                      <a:gd name="connsiteX16" fmla="*/ 4023 w 44862"/>
                      <a:gd name="connsiteY16" fmla="*/ 41764 h 50284"/>
                      <a:gd name="connsiteX17" fmla="*/ 20372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3281"/>
                        </a:moveTo>
                        <a:cubicBezTo>
                          <a:pt x="15608" y="43281"/>
                          <a:pt x="11824" y="41505"/>
                          <a:pt x="9019" y="37952"/>
                        </a:cubicBezTo>
                        <a:cubicBezTo>
                          <a:pt x="6221" y="34407"/>
                          <a:pt x="4823" y="29570"/>
                          <a:pt x="4823" y="23441"/>
                        </a:cubicBezTo>
                        <a:cubicBezTo>
                          <a:pt x="4823" y="17340"/>
                          <a:pt x="6221" y="12514"/>
                          <a:pt x="9019" y="8961"/>
                        </a:cubicBezTo>
                        <a:cubicBezTo>
                          <a:pt x="11824" y="5416"/>
                          <a:pt x="15608" y="3643"/>
                          <a:pt x="20372" y="3643"/>
                        </a:cubicBezTo>
                        <a:cubicBezTo>
                          <a:pt x="25130" y="3643"/>
                          <a:pt x="28900" y="5416"/>
                          <a:pt x="31684" y="8961"/>
                        </a:cubicBezTo>
                        <a:cubicBezTo>
                          <a:pt x="34468" y="12514"/>
                          <a:pt x="35860" y="17340"/>
                          <a:pt x="35860" y="23441"/>
                        </a:cubicBezTo>
                        <a:cubicBezTo>
                          <a:pt x="35860" y="29570"/>
                          <a:pt x="34468" y="34407"/>
                          <a:pt x="31684" y="37952"/>
                        </a:cubicBezTo>
                        <a:cubicBezTo>
                          <a:pt x="28900" y="41505"/>
                          <a:pt x="25130" y="43281"/>
                          <a:pt x="20372" y="43281"/>
                        </a:cubicBezTo>
                        <a:close/>
                        <a:moveTo>
                          <a:pt x="20372" y="48599"/>
                        </a:moveTo>
                        <a:cubicBezTo>
                          <a:pt x="27166" y="48599"/>
                          <a:pt x="32595" y="46321"/>
                          <a:pt x="36660" y="41764"/>
                        </a:cubicBezTo>
                        <a:cubicBezTo>
                          <a:pt x="40732" y="37208"/>
                          <a:pt x="42767" y="31100"/>
                          <a:pt x="42767" y="23441"/>
                        </a:cubicBezTo>
                        <a:cubicBezTo>
                          <a:pt x="42767" y="15803"/>
                          <a:pt x="40732" y="9706"/>
                          <a:pt x="36660" y="5149"/>
                        </a:cubicBezTo>
                        <a:cubicBezTo>
                          <a:pt x="32595" y="593"/>
                          <a:pt x="27166" y="-1686"/>
                          <a:pt x="20372" y="-1686"/>
                        </a:cubicBezTo>
                        <a:cubicBezTo>
                          <a:pt x="13558" y="-1686"/>
                          <a:pt x="8108" y="586"/>
                          <a:pt x="4023" y="5128"/>
                        </a:cubicBezTo>
                        <a:cubicBezTo>
                          <a:pt x="-56" y="9678"/>
                          <a:pt x="-2095" y="15782"/>
                          <a:pt x="-2095" y="23441"/>
                        </a:cubicBezTo>
                        <a:cubicBezTo>
                          <a:pt x="-2095" y="31100"/>
                          <a:pt x="-56" y="37208"/>
                          <a:pt x="4023" y="41764"/>
                        </a:cubicBezTo>
                        <a:cubicBezTo>
                          <a:pt x="8108" y="46321"/>
                          <a:pt x="13558" y="48599"/>
                          <a:pt x="20372" y="48599"/>
                        </a:cubicBezTo>
                        <a:close/>
                      </a:path>
                    </a:pathLst>
                  </a:custGeom>
                  <a:solidFill>
                    <a:srgbClr val="262626"/>
                  </a:solidFill>
                  <a:ln w="10" cap="flat">
                    <a:no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BA4F2A-24E1-A9D1-BB00-A1CB305C0FB2}"/>
                      </a:ext>
                    </a:extLst>
                  </p:cNvPr>
                  <p:cNvSpPr/>
                  <p:nvPr/>
                </p:nvSpPr>
                <p:spPr>
                  <a:xfrm flipV="1">
                    <a:off x="4665749" y="5783308"/>
                    <a:ext cx="27848" cy="48467"/>
                  </a:xfrm>
                  <a:custGeom>
                    <a:avLst/>
                    <a:gdLst>
                      <a:gd name="connsiteX0" fmla="*/ -1538 w 27848"/>
                      <a:gd name="connsiteY0" fmla="*/ 46778 h 48467"/>
                      <a:gd name="connsiteX1" fmla="*/ 26311 w 27848"/>
                      <a:gd name="connsiteY1" fmla="*/ 46778 h 48467"/>
                      <a:gd name="connsiteX2" fmla="*/ 26311 w 27848"/>
                      <a:gd name="connsiteY2" fmla="*/ 41252 h 48467"/>
                      <a:gd name="connsiteX3" fmla="*/ 5017 w 27848"/>
                      <a:gd name="connsiteY3" fmla="*/ 41252 h 48467"/>
                      <a:gd name="connsiteX4" fmla="*/ 5017 w 27848"/>
                      <a:gd name="connsiteY4" fmla="*/ 26969 h 48467"/>
                      <a:gd name="connsiteX5" fmla="*/ 24233 w 27848"/>
                      <a:gd name="connsiteY5" fmla="*/ 26969 h 48467"/>
                      <a:gd name="connsiteX6" fmla="*/ 24233 w 27848"/>
                      <a:gd name="connsiteY6" fmla="*/ 21454 h 48467"/>
                      <a:gd name="connsiteX7" fmla="*/ 5017 w 27848"/>
                      <a:gd name="connsiteY7" fmla="*/ 21454 h 48467"/>
                      <a:gd name="connsiteX8" fmla="*/ 5017 w 27848"/>
                      <a:gd name="connsiteY8" fmla="*/ -1689 h 48467"/>
                      <a:gd name="connsiteX9" fmla="*/ -1538 w 27848"/>
                      <a:gd name="connsiteY9" fmla="*/ -1689 h 48467"/>
                      <a:gd name="connsiteX10" fmla="*/ -1538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778"/>
                        </a:moveTo>
                        <a:lnTo>
                          <a:pt x="26311" y="46778"/>
                        </a:lnTo>
                        <a:lnTo>
                          <a:pt x="26311" y="41252"/>
                        </a:lnTo>
                        <a:lnTo>
                          <a:pt x="5017" y="41252"/>
                        </a:lnTo>
                        <a:lnTo>
                          <a:pt x="5017" y="26969"/>
                        </a:lnTo>
                        <a:lnTo>
                          <a:pt x="24233" y="26969"/>
                        </a:lnTo>
                        <a:lnTo>
                          <a:pt x="24233" y="21454"/>
                        </a:lnTo>
                        <a:lnTo>
                          <a:pt x="5017" y="21454"/>
                        </a:lnTo>
                        <a:lnTo>
                          <a:pt x="5017" y="-1689"/>
                        </a:lnTo>
                        <a:lnTo>
                          <a:pt x="-1538" y="-1689"/>
                        </a:lnTo>
                        <a:lnTo>
                          <a:pt x="-1538" y="46778"/>
                        </a:lnTo>
                        <a:close/>
                      </a:path>
                    </a:pathLst>
                  </a:custGeom>
                  <a:solidFill>
                    <a:srgbClr val="262626"/>
                  </a:solidFill>
                  <a:ln w="10" cap="flat">
                    <a:noFill/>
                    <a:prstDash val="solid"/>
                    <a:round/>
                  </a:ln>
                </p:spPr>
                <p:txBody>
                  <a:bodyPr rtlCol="0" anchor="ctr"/>
                  <a:lstStyle/>
                  <a:p>
                    <a:endParaRPr lang="en-US"/>
                  </a:p>
                </p:txBody>
              </p:sp>
            </p:grpSp>
          </p:grpSp>
          <p:grpSp>
            <p:nvGrpSpPr>
              <p:cNvPr id="445" name="Content Placeholder 9">
                <a:extLst>
                  <a:ext uri="{FF2B5EF4-FFF2-40B4-BE49-F238E27FC236}">
                    <a16:creationId xmlns:a16="http://schemas.microsoft.com/office/drawing/2014/main" id="{010E1FE7-E3E6-B45F-B2D5-1072B41E43E5}"/>
                  </a:ext>
                </a:extLst>
              </p:cNvPr>
              <p:cNvGrpSpPr/>
              <p:nvPr/>
            </p:nvGrpSpPr>
            <p:grpSpPr>
              <a:xfrm>
                <a:off x="2699207" y="4229679"/>
                <a:ext cx="2263252" cy="1404312"/>
                <a:chOff x="2699207" y="4229679"/>
                <a:chExt cx="2263252" cy="1404312"/>
              </a:xfrm>
            </p:grpSpPr>
            <p:grpSp>
              <p:nvGrpSpPr>
                <p:cNvPr id="446" name="Content Placeholder 9">
                  <a:extLst>
                    <a:ext uri="{FF2B5EF4-FFF2-40B4-BE49-F238E27FC236}">
                      <a16:creationId xmlns:a16="http://schemas.microsoft.com/office/drawing/2014/main" id="{53A448F3-5E69-0B4D-7058-19F9A58DDFAC}"/>
                    </a:ext>
                  </a:extLst>
                </p:cNvPr>
                <p:cNvGrpSpPr/>
                <p:nvPr/>
              </p:nvGrpSpPr>
              <p:grpSpPr>
                <a:xfrm>
                  <a:off x="2800608" y="5583707"/>
                  <a:ext cx="2161851" cy="50284"/>
                  <a:chOff x="2800608" y="5583707"/>
                  <a:chExt cx="2161851" cy="50284"/>
                </a:xfrm>
              </p:grpSpPr>
              <p:sp>
                <p:nvSpPr>
                  <p:cNvPr id="447" name="Freeform: Shape 446">
                    <a:extLst>
                      <a:ext uri="{FF2B5EF4-FFF2-40B4-BE49-F238E27FC236}">
                        <a16:creationId xmlns:a16="http://schemas.microsoft.com/office/drawing/2014/main" id="{C72A06EF-5916-5B1B-DDA1-AE17E40E8D2A}"/>
                      </a:ext>
                    </a:extLst>
                  </p:cNvPr>
                  <p:cNvSpPr/>
                  <p:nvPr/>
                </p:nvSpPr>
                <p:spPr>
                  <a:xfrm>
                    <a:off x="3054707" y="56077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48" name="Content Placeholder 9">
                    <a:extLst>
                      <a:ext uri="{FF2B5EF4-FFF2-40B4-BE49-F238E27FC236}">
                        <a16:creationId xmlns:a16="http://schemas.microsoft.com/office/drawing/2014/main" id="{94E6191B-5B0D-B03F-CD3C-495C8D14FF03}"/>
                      </a:ext>
                    </a:extLst>
                  </p:cNvPr>
                  <p:cNvGrpSpPr/>
                  <p:nvPr/>
                </p:nvGrpSpPr>
                <p:grpSpPr>
                  <a:xfrm>
                    <a:off x="2800608" y="5583707"/>
                    <a:ext cx="190873" cy="50284"/>
                    <a:chOff x="2800608" y="5583707"/>
                    <a:chExt cx="190873" cy="50284"/>
                  </a:xfrm>
                  <a:solidFill>
                    <a:srgbClr val="262626"/>
                  </a:solidFill>
                </p:grpSpPr>
                <p:sp>
                  <p:nvSpPr>
                    <p:cNvPr id="449" name="Freeform: Shape 448">
                      <a:extLst>
                        <a:ext uri="{FF2B5EF4-FFF2-40B4-BE49-F238E27FC236}">
                          <a16:creationId xmlns:a16="http://schemas.microsoft.com/office/drawing/2014/main" id="{857DEFF1-74F8-D27B-5A70-D1675EB9B368}"/>
                        </a:ext>
                      </a:extLst>
                    </p:cNvPr>
                    <p:cNvSpPr/>
                    <p:nvPr/>
                  </p:nvSpPr>
                  <p:spPr>
                    <a:xfrm flipV="1">
                      <a:off x="2800608" y="5609446"/>
                      <a:ext cx="41611" cy="5515"/>
                    </a:xfrm>
                    <a:custGeom>
                      <a:avLst/>
                      <a:gdLst>
                        <a:gd name="connsiteX0" fmla="*/ -2558 w 41611"/>
                        <a:gd name="connsiteY0" fmla="*/ 4121 h 5515"/>
                        <a:gd name="connsiteX1" fmla="*/ 39054 w 41611"/>
                        <a:gd name="connsiteY1" fmla="*/ 4121 h 5515"/>
                        <a:gd name="connsiteX2" fmla="*/ 39054 w 41611"/>
                        <a:gd name="connsiteY2" fmla="*/ -1395 h 5515"/>
                        <a:gd name="connsiteX3" fmla="*/ -2558 w 41611"/>
                        <a:gd name="connsiteY3" fmla="*/ -1395 h 5515"/>
                        <a:gd name="connsiteX4" fmla="*/ -2558 w 41611"/>
                        <a:gd name="connsiteY4" fmla="*/ 4121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121"/>
                          </a:moveTo>
                          <a:lnTo>
                            <a:pt x="39054" y="4121"/>
                          </a:lnTo>
                          <a:lnTo>
                            <a:pt x="39054" y="-1395"/>
                          </a:lnTo>
                          <a:lnTo>
                            <a:pt x="-2558" y="-1395"/>
                          </a:lnTo>
                          <a:lnTo>
                            <a:pt x="-2558" y="4121"/>
                          </a:lnTo>
                          <a:close/>
                        </a:path>
                      </a:pathLst>
                    </a:custGeom>
                    <a:solidFill>
                      <a:srgbClr val="262626"/>
                    </a:solidFill>
                    <a:ln w="10" cap="flat">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E39BAE58-AD49-6207-9B9C-AF7D0650BB8D}"/>
                        </a:ext>
                      </a:extLst>
                    </p:cNvPr>
                    <p:cNvSpPr/>
                    <p:nvPr/>
                  </p:nvSpPr>
                  <p:spPr>
                    <a:xfrm flipV="1">
                      <a:off x="2853651" y="5583707"/>
                      <a:ext cx="33499" cy="50284"/>
                    </a:xfrm>
                    <a:custGeom>
                      <a:avLst/>
                      <a:gdLst>
                        <a:gd name="connsiteX0" fmla="*/ 14841 w 33499"/>
                        <a:gd name="connsiteY0" fmla="*/ 43373 h 50284"/>
                        <a:gd name="connsiteX1" fmla="*/ 7227 w 33499"/>
                        <a:gd name="connsiteY1" fmla="*/ 38387 h 50284"/>
                        <a:gd name="connsiteX2" fmla="*/ 4683 w 33499"/>
                        <a:gd name="connsiteY2" fmla="*/ 23408 h 50284"/>
                        <a:gd name="connsiteX3" fmla="*/ 7227 w 33499"/>
                        <a:gd name="connsiteY3" fmla="*/ 8461 h 50284"/>
                        <a:gd name="connsiteX4" fmla="*/ 14841 w 33499"/>
                        <a:gd name="connsiteY4" fmla="*/ 3475 h 50284"/>
                        <a:gd name="connsiteX5" fmla="*/ 22486 w 33499"/>
                        <a:gd name="connsiteY5" fmla="*/ 8461 h 50284"/>
                        <a:gd name="connsiteX6" fmla="*/ 25042 w 33499"/>
                        <a:gd name="connsiteY6" fmla="*/ 23408 h 50284"/>
                        <a:gd name="connsiteX7" fmla="*/ 22486 w 33499"/>
                        <a:gd name="connsiteY7" fmla="*/ 38387 h 50284"/>
                        <a:gd name="connsiteX8" fmla="*/ 14841 w 33499"/>
                        <a:gd name="connsiteY8" fmla="*/ 43373 h 50284"/>
                        <a:gd name="connsiteX9" fmla="*/ 14841 w 33499"/>
                        <a:gd name="connsiteY9" fmla="*/ 48566 h 50284"/>
                        <a:gd name="connsiteX10" fmla="*/ 27296 w 33499"/>
                        <a:gd name="connsiteY10" fmla="*/ 42116 h 50284"/>
                        <a:gd name="connsiteX11" fmla="*/ 31596 w 33499"/>
                        <a:gd name="connsiteY11" fmla="*/ 23408 h 50284"/>
                        <a:gd name="connsiteX12" fmla="*/ 27296 w 33499"/>
                        <a:gd name="connsiteY12" fmla="*/ 4722 h 50284"/>
                        <a:gd name="connsiteX13" fmla="*/ 14841 w 33499"/>
                        <a:gd name="connsiteY13" fmla="*/ -1719 h 50284"/>
                        <a:gd name="connsiteX14" fmla="*/ 2397 w 33499"/>
                        <a:gd name="connsiteY14" fmla="*/ 4722 h 50284"/>
                        <a:gd name="connsiteX15" fmla="*/ -1903 w 33499"/>
                        <a:gd name="connsiteY15" fmla="*/ 23408 h 50284"/>
                        <a:gd name="connsiteX16" fmla="*/ 2397 w 33499"/>
                        <a:gd name="connsiteY16" fmla="*/ 42116 h 50284"/>
                        <a:gd name="connsiteX17" fmla="*/ 14841 w 33499"/>
                        <a:gd name="connsiteY17" fmla="*/ 4856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73"/>
                          </a:moveTo>
                          <a:cubicBezTo>
                            <a:pt x="11469" y="43373"/>
                            <a:pt x="8931" y="41711"/>
                            <a:pt x="7227" y="38387"/>
                          </a:cubicBezTo>
                          <a:cubicBezTo>
                            <a:pt x="5531" y="35070"/>
                            <a:pt x="4683" y="30077"/>
                            <a:pt x="4683" y="23408"/>
                          </a:cubicBezTo>
                          <a:cubicBezTo>
                            <a:pt x="4683" y="16767"/>
                            <a:pt x="5531" y="11785"/>
                            <a:pt x="7227" y="8461"/>
                          </a:cubicBezTo>
                          <a:cubicBezTo>
                            <a:pt x="8931" y="5137"/>
                            <a:pt x="11469" y="3475"/>
                            <a:pt x="14841" y="3475"/>
                          </a:cubicBezTo>
                          <a:cubicBezTo>
                            <a:pt x="18241" y="3475"/>
                            <a:pt x="20790" y="5137"/>
                            <a:pt x="22486" y="8461"/>
                          </a:cubicBezTo>
                          <a:cubicBezTo>
                            <a:pt x="24190" y="11785"/>
                            <a:pt x="25042" y="16767"/>
                            <a:pt x="25042" y="23408"/>
                          </a:cubicBezTo>
                          <a:cubicBezTo>
                            <a:pt x="25042" y="30077"/>
                            <a:pt x="24190" y="35070"/>
                            <a:pt x="22486" y="38387"/>
                          </a:cubicBezTo>
                          <a:cubicBezTo>
                            <a:pt x="20790" y="41711"/>
                            <a:pt x="18241" y="43373"/>
                            <a:pt x="14841" y="43373"/>
                          </a:cubicBezTo>
                          <a:close/>
                          <a:moveTo>
                            <a:pt x="14841" y="48566"/>
                          </a:moveTo>
                          <a:cubicBezTo>
                            <a:pt x="20277" y="48566"/>
                            <a:pt x="24429" y="46416"/>
                            <a:pt x="27296" y="42116"/>
                          </a:cubicBezTo>
                          <a:cubicBezTo>
                            <a:pt x="30163" y="37823"/>
                            <a:pt x="31596" y="31587"/>
                            <a:pt x="31596" y="23408"/>
                          </a:cubicBezTo>
                          <a:cubicBezTo>
                            <a:pt x="31596" y="15251"/>
                            <a:pt x="30163" y="9022"/>
                            <a:pt x="27296" y="4722"/>
                          </a:cubicBezTo>
                          <a:cubicBezTo>
                            <a:pt x="24429" y="428"/>
                            <a:pt x="20277" y="-1719"/>
                            <a:pt x="14841" y="-1719"/>
                          </a:cubicBezTo>
                          <a:cubicBezTo>
                            <a:pt x="9412" y="-1719"/>
                            <a:pt x="5264" y="428"/>
                            <a:pt x="2397" y="4722"/>
                          </a:cubicBezTo>
                          <a:cubicBezTo>
                            <a:pt x="-470" y="9022"/>
                            <a:pt x="-1903" y="15251"/>
                            <a:pt x="-1903" y="23408"/>
                          </a:cubicBezTo>
                          <a:cubicBezTo>
                            <a:pt x="-1903" y="31587"/>
                            <a:pt x="-470" y="37823"/>
                            <a:pt x="2397" y="42116"/>
                          </a:cubicBezTo>
                          <a:cubicBezTo>
                            <a:pt x="5264" y="46416"/>
                            <a:pt x="9412" y="48566"/>
                            <a:pt x="14841" y="48566"/>
                          </a:cubicBezTo>
                          <a:close/>
                        </a:path>
                      </a:pathLst>
                    </a:custGeom>
                    <a:solidFill>
                      <a:srgbClr val="262626"/>
                    </a:solidFill>
                    <a:ln w="10" cap="flat">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FCA0FDC1-4F4D-F9A6-A55B-D86EED213834}"/>
                        </a:ext>
                      </a:extLst>
                    </p:cNvPr>
                    <p:cNvSpPr/>
                    <p:nvPr/>
                  </p:nvSpPr>
                  <p:spPr>
                    <a:xfrm flipV="1">
                      <a:off x="2898668" y="5624799"/>
                      <a:ext cx="6855" cy="8247"/>
                    </a:xfrm>
                    <a:custGeom>
                      <a:avLst/>
                      <a:gdLst>
                        <a:gd name="connsiteX0" fmla="*/ -877 w 6855"/>
                        <a:gd name="connsiteY0" fmla="*/ 8465 h 8247"/>
                        <a:gd name="connsiteX1" fmla="*/ 5978 w 6855"/>
                        <a:gd name="connsiteY1" fmla="*/ 8465 h 8247"/>
                        <a:gd name="connsiteX2" fmla="*/ 5978 w 6855"/>
                        <a:gd name="connsiteY2" fmla="*/ 217 h 8247"/>
                        <a:gd name="connsiteX3" fmla="*/ -877 w 6855"/>
                        <a:gd name="connsiteY3" fmla="*/ 217 h 8247"/>
                        <a:gd name="connsiteX4" fmla="*/ -877 w 6855"/>
                        <a:gd name="connsiteY4" fmla="*/ 846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65"/>
                          </a:moveTo>
                          <a:lnTo>
                            <a:pt x="5978" y="8465"/>
                          </a:lnTo>
                          <a:lnTo>
                            <a:pt x="5978" y="217"/>
                          </a:lnTo>
                          <a:lnTo>
                            <a:pt x="-877" y="217"/>
                          </a:lnTo>
                          <a:lnTo>
                            <a:pt x="-877" y="8465"/>
                          </a:lnTo>
                          <a:close/>
                        </a:path>
                      </a:pathLst>
                    </a:custGeom>
                    <a:solidFill>
                      <a:srgbClr val="262626"/>
                    </a:solidFill>
                    <a:ln w="10" cap="flat">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AAF6B7C-A21C-2795-5ACF-7CD329690B94}"/>
                        </a:ext>
                      </a:extLst>
                    </p:cNvPr>
                    <p:cNvSpPr/>
                    <p:nvPr/>
                  </p:nvSpPr>
                  <p:spPr>
                    <a:xfrm flipV="1">
                      <a:off x="2918148" y="5584579"/>
                      <a:ext cx="31161" cy="48467"/>
                    </a:xfrm>
                    <a:custGeom>
                      <a:avLst/>
                      <a:gdLst>
                        <a:gd name="connsiteX0" fmla="*/ -1883 w 31161"/>
                        <a:gd name="connsiteY0" fmla="*/ 46745 h 48467"/>
                        <a:gd name="connsiteX1" fmla="*/ 29279 w 31161"/>
                        <a:gd name="connsiteY1" fmla="*/ 46745 h 48467"/>
                        <a:gd name="connsiteX2" fmla="*/ 29279 w 31161"/>
                        <a:gd name="connsiteY2" fmla="*/ 43951 h 48467"/>
                        <a:gd name="connsiteX3" fmla="*/ 11683 w 31161"/>
                        <a:gd name="connsiteY3" fmla="*/ -1722 h 48467"/>
                        <a:gd name="connsiteX4" fmla="*/ 4838 w 31161"/>
                        <a:gd name="connsiteY4" fmla="*/ -1722 h 48467"/>
                        <a:gd name="connsiteX5" fmla="*/ 21395 w 31161"/>
                        <a:gd name="connsiteY5" fmla="*/ 41219 h 48467"/>
                        <a:gd name="connsiteX6" fmla="*/ -1883 w 31161"/>
                        <a:gd name="connsiteY6" fmla="*/ 41219 h 48467"/>
                        <a:gd name="connsiteX7" fmla="*/ -1883 w 31161"/>
                        <a:gd name="connsiteY7" fmla="*/ 46745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745"/>
                          </a:moveTo>
                          <a:lnTo>
                            <a:pt x="29279" y="46745"/>
                          </a:lnTo>
                          <a:lnTo>
                            <a:pt x="29279" y="43951"/>
                          </a:lnTo>
                          <a:lnTo>
                            <a:pt x="11683" y="-1722"/>
                          </a:lnTo>
                          <a:lnTo>
                            <a:pt x="4838" y="-1722"/>
                          </a:lnTo>
                          <a:lnTo>
                            <a:pt x="21395" y="41219"/>
                          </a:lnTo>
                          <a:lnTo>
                            <a:pt x="-1883" y="41219"/>
                          </a:lnTo>
                          <a:lnTo>
                            <a:pt x="-1883" y="46745"/>
                          </a:lnTo>
                          <a:close/>
                        </a:path>
                      </a:pathLst>
                    </a:custGeom>
                    <a:solidFill>
                      <a:srgbClr val="262626"/>
                    </a:solidFill>
                    <a:ln w="10" cap="flat">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2D9D4E1D-1F30-F16D-1F69-64AF0576042B}"/>
                        </a:ext>
                      </a:extLst>
                    </p:cNvPr>
                    <p:cNvSpPr/>
                    <p:nvPr/>
                  </p:nvSpPr>
                  <p:spPr>
                    <a:xfrm flipV="1">
                      <a:off x="2960122" y="5584579"/>
                      <a:ext cx="31359" cy="49412"/>
                    </a:xfrm>
                    <a:custGeom>
                      <a:avLst/>
                      <a:gdLst>
                        <a:gd name="connsiteX0" fmla="*/ 192 w 31359"/>
                        <a:gd name="connsiteY0" fmla="*/ 47736 h 49412"/>
                        <a:gd name="connsiteX1" fmla="*/ 25931 w 31359"/>
                        <a:gd name="connsiteY1" fmla="*/ 47736 h 49412"/>
                        <a:gd name="connsiteX2" fmla="*/ 25931 w 31359"/>
                        <a:gd name="connsiteY2" fmla="*/ 42210 h 49412"/>
                        <a:gd name="connsiteX3" fmla="*/ 6196 w 31359"/>
                        <a:gd name="connsiteY3" fmla="*/ 42210 h 49412"/>
                        <a:gd name="connsiteX4" fmla="*/ 6196 w 31359"/>
                        <a:gd name="connsiteY4" fmla="*/ 30337 h 49412"/>
                        <a:gd name="connsiteX5" fmla="*/ 9042 w 31359"/>
                        <a:gd name="connsiteY5" fmla="*/ 31064 h 49412"/>
                        <a:gd name="connsiteX6" fmla="*/ 11909 w 31359"/>
                        <a:gd name="connsiteY6" fmla="*/ 31303 h 49412"/>
                        <a:gd name="connsiteX7" fmla="*/ 24758 w 31359"/>
                        <a:gd name="connsiteY7" fmla="*/ 26857 h 49412"/>
                        <a:gd name="connsiteX8" fmla="*/ 29505 w 31359"/>
                        <a:gd name="connsiteY8" fmla="*/ 14819 h 49412"/>
                        <a:gd name="connsiteX9" fmla="*/ 24633 w 31359"/>
                        <a:gd name="connsiteY9" fmla="*/ 2655 h 49412"/>
                        <a:gd name="connsiteX10" fmla="*/ 10901 w 31359"/>
                        <a:gd name="connsiteY10" fmla="*/ -1676 h 49412"/>
                        <a:gd name="connsiteX11" fmla="*/ 4679 w 31359"/>
                        <a:gd name="connsiteY11" fmla="*/ -1157 h 49412"/>
                        <a:gd name="connsiteX12" fmla="*/ -1855 w 31359"/>
                        <a:gd name="connsiteY12" fmla="*/ 401 h 49412"/>
                        <a:gd name="connsiteX13" fmla="*/ -1855 w 31359"/>
                        <a:gd name="connsiteY13" fmla="*/ 6997 h 49412"/>
                        <a:gd name="connsiteX14" fmla="*/ 4180 w 31359"/>
                        <a:gd name="connsiteY14" fmla="*/ 4629 h 49412"/>
                        <a:gd name="connsiteX15" fmla="*/ 10766 w 31359"/>
                        <a:gd name="connsiteY15" fmla="*/ 3850 h 49412"/>
                        <a:gd name="connsiteX16" fmla="*/ 19658 w 31359"/>
                        <a:gd name="connsiteY16" fmla="*/ 6800 h 49412"/>
                        <a:gd name="connsiteX17" fmla="*/ 22940 w 31359"/>
                        <a:gd name="connsiteY17" fmla="*/ 14819 h 49412"/>
                        <a:gd name="connsiteX18" fmla="*/ 19658 w 31359"/>
                        <a:gd name="connsiteY18" fmla="*/ 22827 h 49412"/>
                        <a:gd name="connsiteX19" fmla="*/ 10766 w 31359"/>
                        <a:gd name="connsiteY19" fmla="*/ 25788 h 49412"/>
                        <a:gd name="connsiteX20" fmla="*/ 5520 w 31359"/>
                        <a:gd name="connsiteY20" fmla="*/ 25206 h 49412"/>
                        <a:gd name="connsiteX21" fmla="*/ 192 w 31359"/>
                        <a:gd name="connsiteY21" fmla="*/ 23388 h 49412"/>
                        <a:gd name="connsiteX22" fmla="*/ 192 w 31359"/>
                        <a:gd name="connsiteY22" fmla="*/ 4773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736"/>
                          </a:moveTo>
                          <a:lnTo>
                            <a:pt x="25931" y="47736"/>
                          </a:lnTo>
                          <a:lnTo>
                            <a:pt x="25931" y="42210"/>
                          </a:lnTo>
                          <a:lnTo>
                            <a:pt x="6196" y="42210"/>
                          </a:lnTo>
                          <a:lnTo>
                            <a:pt x="6196" y="30337"/>
                          </a:lnTo>
                          <a:cubicBezTo>
                            <a:pt x="7144" y="30663"/>
                            <a:pt x="8093" y="30905"/>
                            <a:pt x="9042" y="31064"/>
                          </a:cubicBezTo>
                          <a:cubicBezTo>
                            <a:pt x="9997" y="31224"/>
                            <a:pt x="10953" y="31303"/>
                            <a:pt x="11909" y="31303"/>
                          </a:cubicBezTo>
                          <a:cubicBezTo>
                            <a:pt x="17317" y="31303"/>
                            <a:pt x="21600" y="29821"/>
                            <a:pt x="24758" y="26857"/>
                          </a:cubicBezTo>
                          <a:cubicBezTo>
                            <a:pt x="27922" y="23894"/>
                            <a:pt x="29505" y="19881"/>
                            <a:pt x="29505" y="14819"/>
                          </a:cubicBezTo>
                          <a:cubicBezTo>
                            <a:pt x="29505" y="9604"/>
                            <a:pt x="27881" y="5550"/>
                            <a:pt x="24633" y="2655"/>
                          </a:cubicBezTo>
                          <a:cubicBezTo>
                            <a:pt x="21385" y="-233"/>
                            <a:pt x="16808" y="-1676"/>
                            <a:pt x="10901" y="-1676"/>
                          </a:cubicBezTo>
                          <a:cubicBezTo>
                            <a:pt x="8865" y="-1676"/>
                            <a:pt x="6791" y="-1503"/>
                            <a:pt x="4679" y="-1157"/>
                          </a:cubicBezTo>
                          <a:cubicBezTo>
                            <a:pt x="2574" y="-811"/>
                            <a:pt x="396" y="-291"/>
                            <a:pt x="-1855" y="401"/>
                          </a:cubicBezTo>
                          <a:lnTo>
                            <a:pt x="-1855" y="6997"/>
                          </a:lnTo>
                          <a:cubicBezTo>
                            <a:pt x="91" y="5937"/>
                            <a:pt x="2103" y="5148"/>
                            <a:pt x="4180" y="4629"/>
                          </a:cubicBezTo>
                          <a:cubicBezTo>
                            <a:pt x="6258" y="4109"/>
                            <a:pt x="8453" y="3850"/>
                            <a:pt x="10766" y="3850"/>
                          </a:cubicBezTo>
                          <a:cubicBezTo>
                            <a:pt x="14512" y="3850"/>
                            <a:pt x="17476" y="4833"/>
                            <a:pt x="19658" y="6800"/>
                          </a:cubicBezTo>
                          <a:cubicBezTo>
                            <a:pt x="21846" y="8766"/>
                            <a:pt x="22940" y="11439"/>
                            <a:pt x="22940" y="14819"/>
                          </a:cubicBezTo>
                          <a:cubicBezTo>
                            <a:pt x="22940" y="18191"/>
                            <a:pt x="21846" y="20861"/>
                            <a:pt x="19658" y="22827"/>
                          </a:cubicBezTo>
                          <a:cubicBezTo>
                            <a:pt x="17476" y="24801"/>
                            <a:pt x="14512" y="25788"/>
                            <a:pt x="10766" y="25788"/>
                          </a:cubicBezTo>
                          <a:cubicBezTo>
                            <a:pt x="9014" y="25788"/>
                            <a:pt x="7266" y="25594"/>
                            <a:pt x="5520" y="25206"/>
                          </a:cubicBezTo>
                          <a:cubicBezTo>
                            <a:pt x="3782" y="24818"/>
                            <a:pt x="2006" y="24212"/>
                            <a:pt x="192" y="23388"/>
                          </a:cubicBezTo>
                          <a:lnTo>
                            <a:pt x="192" y="47736"/>
                          </a:lnTo>
                          <a:close/>
                        </a:path>
                      </a:pathLst>
                    </a:custGeom>
                    <a:solidFill>
                      <a:srgbClr val="262626"/>
                    </a:solidFill>
                    <a:ln w="10" cap="flat">
                      <a:noFill/>
                      <a:prstDash val="solid"/>
                      <a:round/>
                    </a:ln>
                  </p:spPr>
                  <p:txBody>
                    <a:bodyPr rtlCol="0" anchor="ctr"/>
                    <a:lstStyle/>
                    <a:p>
                      <a:endParaRPr lang="en-US"/>
                    </a:p>
                  </p:txBody>
                </p:sp>
              </p:grpSp>
            </p:grpSp>
            <p:grpSp>
              <p:nvGrpSpPr>
                <p:cNvPr id="454" name="Content Placeholder 9">
                  <a:extLst>
                    <a:ext uri="{FF2B5EF4-FFF2-40B4-BE49-F238E27FC236}">
                      <a16:creationId xmlns:a16="http://schemas.microsoft.com/office/drawing/2014/main" id="{42029506-5CB7-8AA3-145A-C67787F76C43}"/>
                    </a:ext>
                  </a:extLst>
                </p:cNvPr>
                <p:cNvGrpSpPr/>
                <p:nvPr/>
              </p:nvGrpSpPr>
              <p:grpSpPr>
                <a:xfrm>
                  <a:off x="2800608" y="5390278"/>
                  <a:ext cx="2161851" cy="50284"/>
                  <a:chOff x="2800608" y="5390278"/>
                  <a:chExt cx="2161851" cy="50284"/>
                </a:xfrm>
              </p:grpSpPr>
              <p:sp>
                <p:nvSpPr>
                  <p:cNvPr id="455" name="Freeform: Shape 454">
                    <a:extLst>
                      <a:ext uri="{FF2B5EF4-FFF2-40B4-BE49-F238E27FC236}">
                        <a16:creationId xmlns:a16="http://schemas.microsoft.com/office/drawing/2014/main" id="{4F095C8A-110F-9104-8B0A-4F68911F7963}"/>
                      </a:ext>
                    </a:extLst>
                  </p:cNvPr>
                  <p:cNvSpPr/>
                  <p:nvPr/>
                </p:nvSpPr>
                <p:spPr>
                  <a:xfrm>
                    <a:off x="3054707" y="5414355"/>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56" name="Content Placeholder 9">
                    <a:extLst>
                      <a:ext uri="{FF2B5EF4-FFF2-40B4-BE49-F238E27FC236}">
                        <a16:creationId xmlns:a16="http://schemas.microsoft.com/office/drawing/2014/main" id="{3736103F-9A84-47FA-59F2-F52A082C1769}"/>
                      </a:ext>
                    </a:extLst>
                  </p:cNvPr>
                  <p:cNvGrpSpPr/>
                  <p:nvPr/>
                </p:nvGrpSpPr>
                <p:grpSpPr>
                  <a:xfrm>
                    <a:off x="2800608" y="5390278"/>
                    <a:ext cx="192265" cy="50284"/>
                    <a:chOff x="2800608" y="5390278"/>
                    <a:chExt cx="192265" cy="50284"/>
                  </a:xfrm>
                  <a:solidFill>
                    <a:srgbClr val="262626"/>
                  </a:solidFill>
                </p:grpSpPr>
                <p:sp>
                  <p:nvSpPr>
                    <p:cNvPr id="457" name="Freeform: Shape 456">
                      <a:extLst>
                        <a:ext uri="{FF2B5EF4-FFF2-40B4-BE49-F238E27FC236}">
                          <a16:creationId xmlns:a16="http://schemas.microsoft.com/office/drawing/2014/main" id="{B226B96B-A1B0-5C87-DCE0-C5CA815DD0F1}"/>
                        </a:ext>
                      </a:extLst>
                    </p:cNvPr>
                    <p:cNvSpPr/>
                    <p:nvPr/>
                  </p:nvSpPr>
                  <p:spPr>
                    <a:xfrm flipV="1">
                      <a:off x="2800608" y="5416017"/>
                      <a:ext cx="41611" cy="5515"/>
                    </a:xfrm>
                    <a:custGeom>
                      <a:avLst/>
                      <a:gdLst>
                        <a:gd name="connsiteX0" fmla="*/ -2558 w 41611"/>
                        <a:gd name="connsiteY0" fmla="*/ 4089 h 5515"/>
                        <a:gd name="connsiteX1" fmla="*/ 39054 w 41611"/>
                        <a:gd name="connsiteY1" fmla="*/ 4089 h 5515"/>
                        <a:gd name="connsiteX2" fmla="*/ 39054 w 41611"/>
                        <a:gd name="connsiteY2" fmla="*/ -1427 h 5515"/>
                        <a:gd name="connsiteX3" fmla="*/ -2558 w 41611"/>
                        <a:gd name="connsiteY3" fmla="*/ -1427 h 5515"/>
                        <a:gd name="connsiteX4" fmla="*/ -2558 w 41611"/>
                        <a:gd name="connsiteY4" fmla="*/ 4089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89"/>
                          </a:moveTo>
                          <a:lnTo>
                            <a:pt x="39054" y="4089"/>
                          </a:lnTo>
                          <a:lnTo>
                            <a:pt x="39054" y="-1427"/>
                          </a:lnTo>
                          <a:lnTo>
                            <a:pt x="-2558" y="-1427"/>
                          </a:lnTo>
                          <a:lnTo>
                            <a:pt x="-2558" y="4089"/>
                          </a:lnTo>
                          <a:close/>
                        </a:path>
                      </a:pathLst>
                    </a:custGeom>
                    <a:solidFill>
                      <a:srgbClr val="262626"/>
                    </a:solidFill>
                    <a:ln w="10" cap="flat">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C3A029C0-88D1-7E98-BDF4-A89C126E1142}"/>
                        </a:ext>
                      </a:extLst>
                    </p:cNvPr>
                    <p:cNvSpPr/>
                    <p:nvPr/>
                  </p:nvSpPr>
                  <p:spPr>
                    <a:xfrm flipV="1">
                      <a:off x="2853651" y="5390278"/>
                      <a:ext cx="33499" cy="50284"/>
                    </a:xfrm>
                    <a:custGeom>
                      <a:avLst/>
                      <a:gdLst>
                        <a:gd name="connsiteX0" fmla="*/ 14841 w 33499"/>
                        <a:gd name="connsiteY0" fmla="*/ 43341 h 50284"/>
                        <a:gd name="connsiteX1" fmla="*/ 7227 w 33499"/>
                        <a:gd name="connsiteY1" fmla="*/ 38355 h 50284"/>
                        <a:gd name="connsiteX2" fmla="*/ 4683 w 33499"/>
                        <a:gd name="connsiteY2" fmla="*/ 23376 h 50284"/>
                        <a:gd name="connsiteX3" fmla="*/ 7227 w 33499"/>
                        <a:gd name="connsiteY3" fmla="*/ 8429 h 50284"/>
                        <a:gd name="connsiteX4" fmla="*/ 14841 w 33499"/>
                        <a:gd name="connsiteY4" fmla="*/ 3443 h 50284"/>
                        <a:gd name="connsiteX5" fmla="*/ 22486 w 33499"/>
                        <a:gd name="connsiteY5" fmla="*/ 8429 h 50284"/>
                        <a:gd name="connsiteX6" fmla="*/ 25042 w 33499"/>
                        <a:gd name="connsiteY6" fmla="*/ 23376 h 50284"/>
                        <a:gd name="connsiteX7" fmla="*/ 22486 w 33499"/>
                        <a:gd name="connsiteY7" fmla="*/ 38355 h 50284"/>
                        <a:gd name="connsiteX8" fmla="*/ 14841 w 33499"/>
                        <a:gd name="connsiteY8" fmla="*/ 43341 h 50284"/>
                        <a:gd name="connsiteX9" fmla="*/ 14841 w 33499"/>
                        <a:gd name="connsiteY9" fmla="*/ 48534 h 50284"/>
                        <a:gd name="connsiteX10" fmla="*/ 27296 w 33499"/>
                        <a:gd name="connsiteY10" fmla="*/ 42084 h 50284"/>
                        <a:gd name="connsiteX11" fmla="*/ 31596 w 33499"/>
                        <a:gd name="connsiteY11" fmla="*/ 23376 h 50284"/>
                        <a:gd name="connsiteX12" fmla="*/ 27296 w 33499"/>
                        <a:gd name="connsiteY12" fmla="*/ 4690 h 50284"/>
                        <a:gd name="connsiteX13" fmla="*/ 14841 w 33499"/>
                        <a:gd name="connsiteY13" fmla="*/ -1751 h 50284"/>
                        <a:gd name="connsiteX14" fmla="*/ 2397 w 33499"/>
                        <a:gd name="connsiteY14" fmla="*/ 4690 h 50284"/>
                        <a:gd name="connsiteX15" fmla="*/ -1903 w 33499"/>
                        <a:gd name="connsiteY15" fmla="*/ 23376 h 50284"/>
                        <a:gd name="connsiteX16" fmla="*/ 2397 w 33499"/>
                        <a:gd name="connsiteY16" fmla="*/ 42084 h 50284"/>
                        <a:gd name="connsiteX17" fmla="*/ 14841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41"/>
                          </a:moveTo>
                          <a:cubicBezTo>
                            <a:pt x="11469" y="43341"/>
                            <a:pt x="8931" y="41679"/>
                            <a:pt x="7227" y="38355"/>
                          </a:cubicBezTo>
                          <a:cubicBezTo>
                            <a:pt x="5531" y="35038"/>
                            <a:pt x="4683" y="30045"/>
                            <a:pt x="4683" y="23376"/>
                          </a:cubicBezTo>
                          <a:cubicBezTo>
                            <a:pt x="4683" y="16735"/>
                            <a:pt x="5531" y="11753"/>
                            <a:pt x="7227" y="8429"/>
                          </a:cubicBezTo>
                          <a:cubicBezTo>
                            <a:pt x="8931" y="5105"/>
                            <a:pt x="11469" y="3443"/>
                            <a:pt x="14841" y="3443"/>
                          </a:cubicBezTo>
                          <a:cubicBezTo>
                            <a:pt x="18241" y="3443"/>
                            <a:pt x="20790" y="5105"/>
                            <a:pt x="22486" y="8429"/>
                          </a:cubicBezTo>
                          <a:cubicBezTo>
                            <a:pt x="24190" y="11753"/>
                            <a:pt x="25042" y="16735"/>
                            <a:pt x="25042" y="23376"/>
                          </a:cubicBezTo>
                          <a:cubicBezTo>
                            <a:pt x="25042" y="30045"/>
                            <a:pt x="24190" y="35038"/>
                            <a:pt x="22486" y="38355"/>
                          </a:cubicBezTo>
                          <a:cubicBezTo>
                            <a:pt x="20790" y="41679"/>
                            <a:pt x="18241" y="43341"/>
                            <a:pt x="14841" y="43341"/>
                          </a:cubicBezTo>
                          <a:close/>
                          <a:moveTo>
                            <a:pt x="14841" y="48534"/>
                          </a:moveTo>
                          <a:cubicBezTo>
                            <a:pt x="20277" y="48534"/>
                            <a:pt x="24429" y="46384"/>
                            <a:pt x="27296" y="42084"/>
                          </a:cubicBezTo>
                          <a:cubicBezTo>
                            <a:pt x="30163" y="37791"/>
                            <a:pt x="31596" y="31555"/>
                            <a:pt x="31596" y="23376"/>
                          </a:cubicBezTo>
                          <a:cubicBezTo>
                            <a:pt x="31596" y="15219"/>
                            <a:pt x="30163" y="8990"/>
                            <a:pt x="27296" y="4690"/>
                          </a:cubicBezTo>
                          <a:cubicBezTo>
                            <a:pt x="24429" y="396"/>
                            <a:pt x="20277" y="-1751"/>
                            <a:pt x="14841" y="-1751"/>
                          </a:cubicBezTo>
                          <a:cubicBezTo>
                            <a:pt x="9412" y="-1751"/>
                            <a:pt x="5264" y="396"/>
                            <a:pt x="2397" y="4690"/>
                          </a:cubicBezTo>
                          <a:cubicBezTo>
                            <a:pt x="-470" y="8990"/>
                            <a:pt x="-1903" y="15219"/>
                            <a:pt x="-1903" y="23376"/>
                          </a:cubicBezTo>
                          <a:cubicBezTo>
                            <a:pt x="-1903" y="31555"/>
                            <a:pt x="-470" y="37791"/>
                            <a:pt x="2397" y="42084"/>
                          </a:cubicBezTo>
                          <a:cubicBezTo>
                            <a:pt x="5264" y="46384"/>
                            <a:pt x="9412" y="48534"/>
                            <a:pt x="14841" y="48534"/>
                          </a:cubicBezTo>
                          <a:close/>
                        </a:path>
                      </a:pathLst>
                    </a:custGeom>
                    <a:solidFill>
                      <a:srgbClr val="262626"/>
                    </a:solidFill>
                    <a:ln w="10" cap="flat">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C9A3F777-4AD9-E1D6-DB56-B8A48586DC24}"/>
                        </a:ext>
                      </a:extLst>
                    </p:cNvPr>
                    <p:cNvSpPr/>
                    <p:nvPr/>
                  </p:nvSpPr>
                  <p:spPr>
                    <a:xfrm flipV="1">
                      <a:off x="2898668" y="5431370"/>
                      <a:ext cx="6855" cy="8247"/>
                    </a:xfrm>
                    <a:custGeom>
                      <a:avLst/>
                      <a:gdLst>
                        <a:gd name="connsiteX0" fmla="*/ -877 w 6855"/>
                        <a:gd name="connsiteY0" fmla="*/ 8433 h 8247"/>
                        <a:gd name="connsiteX1" fmla="*/ 5978 w 6855"/>
                        <a:gd name="connsiteY1" fmla="*/ 8433 h 8247"/>
                        <a:gd name="connsiteX2" fmla="*/ 5978 w 6855"/>
                        <a:gd name="connsiteY2" fmla="*/ 185 h 8247"/>
                        <a:gd name="connsiteX3" fmla="*/ -877 w 6855"/>
                        <a:gd name="connsiteY3" fmla="*/ 185 h 8247"/>
                        <a:gd name="connsiteX4" fmla="*/ -877 w 6855"/>
                        <a:gd name="connsiteY4" fmla="*/ 843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33"/>
                          </a:moveTo>
                          <a:lnTo>
                            <a:pt x="5978" y="8433"/>
                          </a:lnTo>
                          <a:lnTo>
                            <a:pt x="5978" y="185"/>
                          </a:lnTo>
                          <a:lnTo>
                            <a:pt x="-877" y="185"/>
                          </a:lnTo>
                          <a:lnTo>
                            <a:pt x="-877" y="8433"/>
                          </a:lnTo>
                          <a:close/>
                        </a:path>
                      </a:pathLst>
                    </a:custGeom>
                    <a:solidFill>
                      <a:srgbClr val="262626"/>
                    </a:solidFill>
                    <a:ln w="10" cap="flat">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186BC06-7A55-EC7D-CCDE-4D91362EA0BD}"/>
                        </a:ext>
                      </a:extLst>
                    </p:cNvPr>
                    <p:cNvSpPr/>
                    <p:nvPr/>
                  </p:nvSpPr>
                  <p:spPr>
                    <a:xfrm flipV="1">
                      <a:off x="2917826" y="5391150"/>
                      <a:ext cx="31359" cy="49412"/>
                    </a:xfrm>
                    <a:custGeom>
                      <a:avLst/>
                      <a:gdLst>
                        <a:gd name="connsiteX0" fmla="*/ 185 w 31359"/>
                        <a:gd name="connsiteY0" fmla="*/ 47704 h 49412"/>
                        <a:gd name="connsiteX1" fmla="*/ 25924 w 31359"/>
                        <a:gd name="connsiteY1" fmla="*/ 47704 h 49412"/>
                        <a:gd name="connsiteX2" fmla="*/ 25924 w 31359"/>
                        <a:gd name="connsiteY2" fmla="*/ 42178 h 49412"/>
                        <a:gd name="connsiteX3" fmla="*/ 6189 w 31359"/>
                        <a:gd name="connsiteY3" fmla="*/ 42178 h 49412"/>
                        <a:gd name="connsiteX4" fmla="*/ 6189 w 31359"/>
                        <a:gd name="connsiteY4" fmla="*/ 30305 h 49412"/>
                        <a:gd name="connsiteX5" fmla="*/ 9035 w 31359"/>
                        <a:gd name="connsiteY5" fmla="*/ 31032 h 49412"/>
                        <a:gd name="connsiteX6" fmla="*/ 11902 w 31359"/>
                        <a:gd name="connsiteY6" fmla="*/ 31271 h 49412"/>
                        <a:gd name="connsiteX7" fmla="*/ 24751 w 31359"/>
                        <a:gd name="connsiteY7" fmla="*/ 26825 h 49412"/>
                        <a:gd name="connsiteX8" fmla="*/ 29498 w 31359"/>
                        <a:gd name="connsiteY8" fmla="*/ 14787 h 49412"/>
                        <a:gd name="connsiteX9" fmla="*/ 24626 w 31359"/>
                        <a:gd name="connsiteY9" fmla="*/ 2623 h 49412"/>
                        <a:gd name="connsiteX10" fmla="*/ 10894 w 31359"/>
                        <a:gd name="connsiteY10" fmla="*/ -1708 h 49412"/>
                        <a:gd name="connsiteX11" fmla="*/ 4672 w 31359"/>
                        <a:gd name="connsiteY11" fmla="*/ -1189 h 49412"/>
                        <a:gd name="connsiteX12" fmla="*/ -1862 w 31359"/>
                        <a:gd name="connsiteY12" fmla="*/ 369 h 49412"/>
                        <a:gd name="connsiteX13" fmla="*/ -1862 w 31359"/>
                        <a:gd name="connsiteY13" fmla="*/ 6965 h 49412"/>
                        <a:gd name="connsiteX14" fmla="*/ 4173 w 31359"/>
                        <a:gd name="connsiteY14" fmla="*/ 4597 h 49412"/>
                        <a:gd name="connsiteX15" fmla="*/ 10759 w 31359"/>
                        <a:gd name="connsiteY15" fmla="*/ 3818 h 49412"/>
                        <a:gd name="connsiteX16" fmla="*/ 19651 w 31359"/>
                        <a:gd name="connsiteY16" fmla="*/ 6768 h 49412"/>
                        <a:gd name="connsiteX17" fmla="*/ 22933 w 31359"/>
                        <a:gd name="connsiteY17" fmla="*/ 14787 h 49412"/>
                        <a:gd name="connsiteX18" fmla="*/ 19651 w 31359"/>
                        <a:gd name="connsiteY18" fmla="*/ 22795 h 49412"/>
                        <a:gd name="connsiteX19" fmla="*/ 10759 w 31359"/>
                        <a:gd name="connsiteY19" fmla="*/ 25756 h 49412"/>
                        <a:gd name="connsiteX20" fmla="*/ 5513 w 31359"/>
                        <a:gd name="connsiteY20" fmla="*/ 25174 h 49412"/>
                        <a:gd name="connsiteX21" fmla="*/ 185 w 31359"/>
                        <a:gd name="connsiteY21" fmla="*/ 23356 h 49412"/>
                        <a:gd name="connsiteX22" fmla="*/ 185 w 31359"/>
                        <a:gd name="connsiteY22" fmla="*/ 4770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704"/>
                          </a:moveTo>
                          <a:lnTo>
                            <a:pt x="25924" y="47704"/>
                          </a:lnTo>
                          <a:lnTo>
                            <a:pt x="25924" y="42178"/>
                          </a:lnTo>
                          <a:lnTo>
                            <a:pt x="6189" y="42178"/>
                          </a:lnTo>
                          <a:lnTo>
                            <a:pt x="6189" y="30305"/>
                          </a:lnTo>
                          <a:cubicBezTo>
                            <a:pt x="7137" y="30631"/>
                            <a:pt x="8086" y="30873"/>
                            <a:pt x="9035" y="31032"/>
                          </a:cubicBezTo>
                          <a:cubicBezTo>
                            <a:pt x="9990" y="31192"/>
                            <a:pt x="10946" y="31271"/>
                            <a:pt x="11902" y="31271"/>
                          </a:cubicBezTo>
                          <a:cubicBezTo>
                            <a:pt x="17310" y="31271"/>
                            <a:pt x="21593" y="29789"/>
                            <a:pt x="24751" y="26825"/>
                          </a:cubicBezTo>
                          <a:cubicBezTo>
                            <a:pt x="27915" y="23862"/>
                            <a:pt x="29498" y="19849"/>
                            <a:pt x="29498" y="14787"/>
                          </a:cubicBezTo>
                          <a:cubicBezTo>
                            <a:pt x="29498" y="9572"/>
                            <a:pt x="27874" y="5518"/>
                            <a:pt x="24626" y="2623"/>
                          </a:cubicBezTo>
                          <a:cubicBezTo>
                            <a:pt x="21378" y="-265"/>
                            <a:pt x="16801" y="-1708"/>
                            <a:pt x="10894" y="-1708"/>
                          </a:cubicBezTo>
                          <a:cubicBezTo>
                            <a:pt x="8858" y="-1708"/>
                            <a:pt x="6784" y="-1535"/>
                            <a:pt x="4672" y="-1189"/>
                          </a:cubicBezTo>
                          <a:cubicBezTo>
                            <a:pt x="2567" y="-843"/>
                            <a:pt x="389" y="-323"/>
                            <a:pt x="-1862" y="369"/>
                          </a:cubicBezTo>
                          <a:lnTo>
                            <a:pt x="-1862" y="6965"/>
                          </a:lnTo>
                          <a:cubicBezTo>
                            <a:pt x="84" y="5905"/>
                            <a:pt x="2096" y="5116"/>
                            <a:pt x="4173" y="4597"/>
                          </a:cubicBezTo>
                          <a:cubicBezTo>
                            <a:pt x="6251" y="4077"/>
                            <a:pt x="8446" y="3818"/>
                            <a:pt x="10759" y="3818"/>
                          </a:cubicBezTo>
                          <a:cubicBezTo>
                            <a:pt x="14505" y="3818"/>
                            <a:pt x="17469" y="4801"/>
                            <a:pt x="19651" y="6768"/>
                          </a:cubicBezTo>
                          <a:cubicBezTo>
                            <a:pt x="21839" y="8734"/>
                            <a:pt x="22933" y="11407"/>
                            <a:pt x="22933" y="14787"/>
                          </a:cubicBezTo>
                          <a:cubicBezTo>
                            <a:pt x="22933" y="18159"/>
                            <a:pt x="21839" y="20829"/>
                            <a:pt x="19651" y="22795"/>
                          </a:cubicBezTo>
                          <a:cubicBezTo>
                            <a:pt x="17469" y="24769"/>
                            <a:pt x="14505" y="25756"/>
                            <a:pt x="10759" y="25756"/>
                          </a:cubicBezTo>
                          <a:cubicBezTo>
                            <a:pt x="9007" y="25756"/>
                            <a:pt x="7259" y="25562"/>
                            <a:pt x="5513" y="25174"/>
                          </a:cubicBezTo>
                          <a:cubicBezTo>
                            <a:pt x="3775" y="24786"/>
                            <a:pt x="1999" y="24180"/>
                            <a:pt x="185" y="23356"/>
                          </a:cubicBezTo>
                          <a:lnTo>
                            <a:pt x="185" y="47704"/>
                          </a:lnTo>
                          <a:close/>
                        </a:path>
                      </a:pathLst>
                    </a:custGeom>
                    <a:solidFill>
                      <a:srgbClr val="262626"/>
                    </a:solidFill>
                    <a:ln w="10"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AA41C7FC-2F94-0A73-F004-2F518A521ECF}"/>
                        </a:ext>
                      </a:extLst>
                    </p:cNvPr>
                    <p:cNvSpPr/>
                    <p:nvPr/>
                  </p:nvSpPr>
                  <p:spPr>
                    <a:xfrm flipV="1">
                      <a:off x="2959374" y="5390278"/>
                      <a:ext cx="33499" cy="50284"/>
                    </a:xfrm>
                    <a:custGeom>
                      <a:avLst/>
                      <a:gdLst>
                        <a:gd name="connsiteX0" fmla="*/ 14859 w 33499"/>
                        <a:gd name="connsiteY0" fmla="*/ 43341 h 50284"/>
                        <a:gd name="connsiteX1" fmla="*/ 7245 w 33499"/>
                        <a:gd name="connsiteY1" fmla="*/ 38355 h 50284"/>
                        <a:gd name="connsiteX2" fmla="*/ 4700 w 33499"/>
                        <a:gd name="connsiteY2" fmla="*/ 23376 h 50284"/>
                        <a:gd name="connsiteX3" fmla="*/ 7245 w 33499"/>
                        <a:gd name="connsiteY3" fmla="*/ 8429 h 50284"/>
                        <a:gd name="connsiteX4" fmla="*/ 14859 w 33499"/>
                        <a:gd name="connsiteY4" fmla="*/ 3443 h 50284"/>
                        <a:gd name="connsiteX5" fmla="*/ 22504 w 33499"/>
                        <a:gd name="connsiteY5" fmla="*/ 8429 h 50284"/>
                        <a:gd name="connsiteX6" fmla="*/ 25059 w 33499"/>
                        <a:gd name="connsiteY6" fmla="*/ 23376 h 50284"/>
                        <a:gd name="connsiteX7" fmla="*/ 22504 w 33499"/>
                        <a:gd name="connsiteY7" fmla="*/ 38355 h 50284"/>
                        <a:gd name="connsiteX8" fmla="*/ 14859 w 33499"/>
                        <a:gd name="connsiteY8" fmla="*/ 43341 h 50284"/>
                        <a:gd name="connsiteX9" fmla="*/ 14859 w 33499"/>
                        <a:gd name="connsiteY9" fmla="*/ 48534 h 50284"/>
                        <a:gd name="connsiteX10" fmla="*/ 27313 w 33499"/>
                        <a:gd name="connsiteY10" fmla="*/ 42084 h 50284"/>
                        <a:gd name="connsiteX11" fmla="*/ 31614 w 33499"/>
                        <a:gd name="connsiteY11" fmla="*/ 23376 h 50284"/>
                        <a:gd name="connsiteX12" fmla="*/ 27313 w 33499"/>
                        <a:gd name="connsiteY12" fmla="*/ 4690 h 50284"/>
                        <a:gd name="connsiteX13" fmla="*/ 14859 w 33499"/>
                        <a:gd name="connsiteY13" fmla="*/ -1751 h 50284"/>
                        <a:gd name="connsiteX14" fmla="*/ 2415 w 33499"/>
                        <a:gd name="connsiteY14" fmla="*/ 4690 h 50284"/>
                        <a:gd name="connsiteX15" fmla="*/ -1886 w 33499"/>
                        <a:gd name="connsiteY15" fmla="*/ 23376 h 50284"/>
                        <a:gd name="connsiteX16" fmla="*/ 2415 w 33499"/>
                        <a:gd name="connsiteY16" fmla="*/ 42084 h 50284"/>
                        <a:gd name="connsiteX17" fmla="*/ 14859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341"/>
                          </a:moveTo>
                          <a:cubicBezTo>
                            <a:pt x="11486" y="43341"/>
                            <a:pt x="8948" y="41679"/>
                            <a:pt x="7245" y="38355"/>
                          </a:cubicBezTo>
                          <a:cubicBezTo>
                            <a:pt x="5548" y="35038"/>
                            <a:pt x="4700" y="30045"/>
                            <a:pt x="4700" y="23376"/>
                          </a:cubicBezTo>
                          <a:cubicBezTo>
                            <a:pt x="4700" y="16735"/>
                            <a:pt x="5548" y="11753"/>
                            <a:pt x="7245" y="8429"/>
                          </a:cubicBezTo>
                          <a:cubicBezTo>
                            <a:pt x="8948" y="5105"/>
                            <a:pt x="11486" y="3443"/>
                            <a:pt x="14859" y="3443"/>
                          </a:cubicBezTo>
                          <a:cubicBezTo>
                            <a:pt x="18259" y="3443"/>
                            <a:pt x="20807" y="5105"/>
                            <a:pt x="22504" y="8429"/>
                          </a:cubicBezTo>
                          <a:cubicBezTo>
                            <a:pt x="24207" y="11753"/>
                            <a:pt x="25059" y="16735"/>
                            <a:pt x="25059" y="23376"/>
                          </a:cubicBezTo>
                          <a:cubicBezTo>
                            <a:pt x="25059" y="30045"/>
                            <a:pt x="24207" y="35038"/>
                            <a:pt x="22504" y="38355"/>
                          </a:cubicBezTo>
                          <a:cubicBezTo>
                            <a:pt x="20807" y="41679"/>
                            <a:pt x="18259" y="43341"/>
                            <a:pt x="14859" y="43341"/>
                          </a:cubicBezTo>
                          <a:close/>
                          <a:moveTo>
                            <a:pt x="14859" y="48534"/>
                          </a:moveTo>
                          <a:cubicBezTo>
                            <a:pt x="20295" y="48534"/>
                            <a:pt x="24446" y="46384"/>
                            <a:pt x="27313" y="42084"/>
                          </a:cubicBezTo>
                          <a:cubicBezTo>
                            <a:pt x="30180" y="37791"/>
                            <a:pt x="31614" y="31555"/>
                            <a:pt x="31614" y="23376"/>
                          </a:cubicBezTo>
                          <a:cubicBezTo>
                            <a:pt x="31614" y="15219"/>
                            <a:pt x="30180" y="8990"/>
                            <a:pt x="27313" y="4690"/>
                          </a:cubicBezTo>
                          <a:cubicBezTo>
                            <a:pt x="24446" y="396"/>
                            <a:pt x="20295" y="-1751"/>
                            <a:pt x="14859" y="-1751"/>
                          </a:cubicBezTo>
                          <a:cubicBezTo>
                            <a:pt x="9430" y="-1751"/>
                            <a:pt x="5282" y="396"/>
                            <a:pt x="2415" y="4690"/>
                          </a:cubicBezTo>
                          <a:cubicBezTo>
                            <a:pt x="-452" y="8990"/>
                            <a:pt x="-1886" y="15219"/>
                            <a:pt x="-1886" y="23376"/>
                          </a:cubicBezTo>
                          <a:cubicBezTo>
                            <a:pt x="-1886" y="31555"/>
                            <a:pt x="-452" y="37791"/>
                            <a:pt x="2415" y="42084"/>
                          </a:cubicBezTo>
                          <a:cubicBezTo>
                            <a:pt x="5282" y="46384"/>
                            <a:pt x="9430" y="48534"/>
                            <a:pt x="14859" y="48534"/>
                          </a:cubicBezTo>
                          <a:close/>
                        </a:path>
                      </a:pathLst>
                    </a:custGeom>
                    <a:solidFill>
                      <a:srgbClr val="262626"/>
                    </a:solidFill>
                    <a:ln w="10" cap="flat">
                      <a:noFill/>
                      <a:prstDash val="solid"/>
                      <a:round/>
                    </a:ln>
                  </p:spPr>
                  <p:txBody>
                    <a:bodyPr rtlCol="0" anchor="ctr"/>
                    <a:lstStyle/>
                    <a:p>
                      <a:endParaRPr lang="en-US"/>
                    </a:p>
                  </p:txBody>
                </p:sp>
              </p:grpSp>
            </p:grpSp>
            <p:grpSp>
              <p:nvGrpSpPr>
                <p:cNvPr id="462" name="Content Placeholder 9">
                  <a:extLst>
                    <a:ext uri="{FF2B5EF4-FFF2-40B4-BE49-F238E27FC236}">
                      <a16:creationId xmlns:a16="http://schemas.microsoft.com/office/drawing/2014/main" id="{364C208A-9ED7-9599-180E-BEBDACAE4804}"/>
                    </a:ext>
                  </a:extLst>
                </p:cNvPr>
                <p:cNvGrpSpPr/>
                <p:nvPr/>
              </p:nvGrpSpPr>
              <p:grpSpPr>
                <a:xfrm>
                  <a:off x="2800608" y="5196842"/>
                  <a:ext cx="2161851" cy="50284"/>
                  <a:chOff x="2800608" y="5196842"/>
                  <a:chExt cx="2161851" cy="50284"/>
                </a:xfrm>
              </p:grpSpPr>
              <p:sp>
                <p:nvSpPr>
                  <p:cNvPr id="463" name="Freeform: Shape 462">
                    <a:extLst>
                      <a:ext uri="{FF2B5EF4-FFF2-40B4-BE49-F238E27FC236}">
                        <a16:creationId xmlns:a16="http://schemas.microsoft.com/office/drawing/2014/main" id="{3E3616D4-9AE1-1F40-26F3-3E2545A8A62E}"/>
                      </a:ext>
                    </a:extLst>
                  </p:cNvPr>
                  <p:cNvSpPr/>
                  <p:nvPr/>
                </p:nvSpPr>
                <p:spPr>
                  <a:xfrm>
                    <a:off x="3054707" y="522092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64" name="Content Placeholder 9">
                    <a:extLst>
                      <a:ext uri="{FF2B5EF4-FFF2-40B4-BE49-F238E27FC236}">
                        <a16:creationId xmlns:a16="http://schemas.microsoft.com/office/drawing/2014/main" id="{D66D72AF-6A91-6E58-987C-BD02988295D5}"/>
                      </a:ext>
                    </a:extLst>
                  </p:cNvPr>
                  <p:cNvGrpSpPr/>
                  <p:nvPr/>
                </p:nvGrpSpPr>
                <p:grpSpPr>
                  <a:xfrm>
                    <a:off x="2800608" y="5196842"/>
                    <a:ext cx="190873" cy="50284"/>
                    <a:chOff x="2800608" y="5196842"/>
                    <a:chExt cx="190873" cy="50284"/>
                  </a:xfrm>
                  <a:solidFill>
                    <a:srgbClr val="262626"/>
                  </a:solidFill>
                </p:grpSpPr>
                <p:sp>
                  <p:nvSpPr>
                    <p:cNvPr id="465" name="Freeform: Shape 464">
                      <a:extLst>
                        <a:ext uri="{FF2B5EF4-FFF2-40B4-BE49-F238E27FC236}">
                          <a16:creationId xmlns:a16="http://schemas.microsoft.com/office/drawing/2014/main" id="{130A5259-044C-FC85-56D3-41E773A74CE8}"/>
                        </a:ext>
                      </a:extLst>
                    </p:cNvPr>
                    <p:cNvSpPr/>
                    <p:nvPr/>
                  </p:nvSpPr>
                  <p:spPr>
                    <a:xfrm flipV="1">
                      <a:off x="2800608" y="5222582"/>
                      <a:ext cx="41611" cy="5515"/>
                    </a:xfrm>
                    <a:custGeom>
                      <a:avLst/>
                      <a:gdLst>
                        <a:gd name="connsiteX0" fmla="*/ -2558 w 41611"/>
                        <a:gd name="connsiteY0" fmla="*/ 4057 h 5515"/>
                        <a:gd name="connsiteX1" fmla="*/ 39054 w 41611"/>
                        <a:gd name="connsiteY1" fmla="*/ 4057 h 5515"/>
                        <a:gd name="connsiteX2" fmla="*/ 39054 w 41611"/>
                        <a:gd name="connsiteY2" fmla="*/ -1459 h 5515"/>
                        <a:gd name="connsiteX3" fmla="*/ -2558 w 41611"/>
                        <a:gd name="connsiteY3" fmla="*/ -1459 h 5515"/>
                        <a:gd name="connsiteX4" fmla="*/ -2558 w 41611"/>
                        <a:gd name="connsiteY4" fmla="*/ 4057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57"/>
                          </a:moveTo>
                          <a:lnTo>
                            <a:pt x="39054" y="4057"/>
                          </a:lnTo>
                          <a:lnTo>
                            <a:pt x="39054" y="-1459"/>
                          </a:lnTo>
                          <a:lnTo>
                            <a:pt x="-2558" y="-1459"/>
                          </a:lnTo>
                          <a:lnTo>
                            <a:pt x="-2558" y="4057"/>
                          </a:lnTo>
                          <a:close/>
                        </a:path>
                      </a:pathLst>
                    </a:custGeom>
                    <a:solidFill>
                      <a:srgbClr val="262626"/>
                    </a:solidFill>
                    <a:ln w="10" cap="flat">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6C706594-DB11-9104-90DE-F24C140F7809}"/>
                        </a:ext>
                      </a:extLst>
                    </p:cNvPr>
                    <p:cNvSpPr/>
                    <p:nvPr/>
                  </p:nvSpPr>
                  <p:spPr>
                    <a:xfrm flipV="1">
                      <a:off x="2853651" y="5196842"/>
                      <a:ext cx="33499" cy="50284"/>
                    </a:xfrm>
                    <a:custGeom>
                      <a:avLst/>
                      <a:gdLst>
                        <a:gd name="connsiteX0" fmla="*/ 14841 w 33499"/>
                        <a:gd name="connsiteY0" fmla="*/ 43309 h 50284"/>
                        <a:gd name="connsiteX1" fmla="*/ 7227 w 33499"/>
                        <a:gd name="connsiteY1" fmla="*/ 38323 h 50284"/>
                        <a:gd name="connsiteX2" fmla="*/ 4683 w 33499"/>
                        <a:gd name="connsiteY2" fmla="*/ 23344 h 50284"/>
                        <a:gd name="connsiteX3" fmla="*/ 7227 w 33499"/>
                        <a:gd name="connsiteY3" fmla="*/ 8397 h 50284"/>
                        <a:gd name="connsiteX4" fmla="*/ 14841 w 33499"/>
                        <a:gd name="connsiteY4" fmla="*/ 3411 h 50284"/>
                        <a:gd name="connsiteX5" fmla="*/ 22486 w 33499"/>
                        <a:gd name="connsiteY5" fmla="*/ 8397 h 50284"/>
                        <a:gd name="connsiteX6" fmla="*/ 25042 w 33499"/>
                        <a:gd name="connsiteY6" fmla="*/ 23344 h 50284"/>
                        <a:gd name="connsiteX7" fmla="*/ 22486 w 33499"/>
                        <a:gd name="connsiteY7" fmla="*/ 38323 h 50284"/>
                        <a:gd name="connsiteX8" fmla="*/ 14841 w 33499"/>
                        <a:gd name="connsiteY8" fmla="*/ 43309 h 50284"/>
                        <a:gd name="connsiteX9" fmla="*/ 14841 w 33499"/>
                        <a:gd name="connsiteY9" fmla="*/ 48502 h 50284"/>
                        <a:gd name="connsiteX10" fmla="*/ 27296 w 33499"/>
                        <a:gd name="connsiteY10" fmla="*/ 42052 h 50284"/>
                        <a:gd name="connsiteX11" fmla="*/ 31596 w 33499"/>
                        <a:gd name="connsiteY11" fmla="*/ 23344 h 50284"/>
                        <a:gd name="connsiteX12" fmla="*/ 27296 w 33499"/>
                        <a:gd name="connsiteY12" fmla="*/ 4658 h 50284"/>
                        <a:gd name="connsiteX13" fmla="*/ 14841 w 33499"/>
                        <a:gd name="connsiteY13" fmla="*/ -1783 h 50284"/>
                        <a:gd name="connsiteX14" fmla="*/ 2397 w 33499"/>
                        <a:gd name="connsiteY14" fmla="*/ 4658 h 50284"/>
                        <a:gd name="connsiteX15" fmla="*/ -1903 w 33499"/>
                        <a:gd name="connsiteY15" fmla="*/ 23344 h 50284"/>
                        <a:gd name="connsiteX16" fmla="*/ 2397 w 33499"/>
                        <a:gd name="connsiteY16" fmla="*/ 42052 h 50284"/>
                        <a:gd name="connsiteX17" fmla="*/ 14841 w 33499"/>
                        <a:gd name="connsiteY17" fmla="*/ 4850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09"/>
                          </a:moveTo>
                          <a:cubicBezTo>
                            <a:pt x="11469" y="43309"/>
                            <a:pt x="8931" y="41647"/>
                            <a:pt x="7227" y="38323"/>
                          </a:cubicBezTo>
                          <a:cubicBezTo>
                            <a:pt x="5531" y="35006"/>
                            <a:pt x="4683" y="30013"/>
                            <a:pt x="4683" y="23344"/>
                          </a:cubicBezTo>
                          <a:cubicBezTo>
                            <a:pt x="4683" y="16703"/>
                            <a:pt x="5531" y="11721"/>
                            <a:pt x="7227" y="8397"/>
                          </a:cubicBezTo>
                          <a:cubicBezTo>
                            <a:pt x="8931" y="5073"/>
                            <a:pt x="11469" y="3411"/>
                            <a:pt x="14841" y="3411"/>
                          </a:cubicBezTo>
                          <a:cubicBezTo>
                            <a:pt x="18241" y="3411"/>
                            <a:pt x="20790" y="5073"/>
                            <a:pt x="22486" y="8397"/>
                          </a:cubicBezTo>
                          <a:cubicBezTo>
                            <a:pt x="24190" y="11721"/>
                            <a:pt x="25042" y="16703"/>
                            <a:pt x="25042" y="23344"/>
                          </a:cubicBezTo>
                          <a:cubicBezTo>
                            <a:pt x="25042" y="30013"/>
                            <a:pt x="24190" y="35006"/>
                            <a:pt x="22486" y="38323"/>
                          </a:cubicBezTo>
                          <a:cubicBezTo>
                            <a:pt x="20790" y="41647"/>
                            <a:pt x="18241" y="43309"/>
                            <a:pt x="14841" y="43309"/>
                          </a:cubicBezTo>
                          <a:close/>
                          <a:moveTo>
                            <a:pt x="14841" y="48502"/>
                          </a:moveTo>
                          <a:cubicBezTo>
                            <a:pt x="20277" y="48502"/>
                            <a:pt x="24429" y="46352"/>
                            <a:pt x="27296" y="42052"/>
                          </a:cubicBezTo>
                          <a:cubicBezTo>
                            <a:pt x="30163" y="37759"/>
                            <a:pt x="31596" y="31523"/>
                            <a:pt x="31596" y="23344"/>
                          </a:cubicBezTo>
                          <a:cubicBezTo>
                            <a:pt x="31596" y="15187"/>
                            <a:pt x="30163" y="8958"/>
                            <a:pt x="27296" y="4658"/>
                          </a:cubicBezTo>
                          <a:cubicBezTo>
                            <a:pt x="24429" y="364"/>
                            <a:pt x="20277" y="-1783"/>
                            <a:pt x="14841" y="-1783"/>
                          </a:cubicBezTo>
                          <a:cubicBezTo>
                            <a:pt x="9412" y="-1783"/>
                            <a:pt x="5264" y="364"/>
                            <a:pt x="2397" y="4658"/>
                          </a:cubicBezTo>
                          <a:cubicBezTo>
                            <a:pt x="-470" y="8958"/>
                            <a:pt x="-1903" y="15187"/>
                            <a:pt x="-1903" y="23344"/>
                          </a:cubicBezTo>
                          <a:cubicBezTo>
                            <a:pt x="-1903" y="31523"/>
                            <a:pt x="-470" y="37759"/>
                            <a:pt x="2397" y="42052"/>
                          </a:cubicBezTo>
                          <a:cubicBezTo>
                            <a:pt x="5264" y="46352"/>
                            <a:pt x="9412" y="48502"/>
                            <a:pt x="14841" y="48502"/>
                          </a:cubicBezTo>
                          <a:close/>
                        </a:path>
                      </a:pathLst>
                    </a:custGeom>
                    <a:solidFill>
                      <a:srgbClr val="262626"/>
                    </a:solidFill>
                    <a:ln w="10"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01BAD5CD-C535-E02B-C4B6-5B05FFCCB14F}"/>
                        </a:ext>
                      </a:extLst>
                    </p:cNvPr>
                    <p:cNvSpPr/>
                    <p:nvPr/>
                  </p:nvSpPr>
                  <p:spPr>
                    <a:xfrm flipV="1">
                      <a:off x="2898668" y="5237935"/>
                      <a:ext cx="6855" cy="8247"/>
                    </a:xfrm>
                    <a:custGeom>
                      <a:avLst/>
                      <a:gdLst>
                        <a:gd name="connsiteX0" fmla="*/ -877 w 6855"/>
                        <a:gd name="connsiteY0" fmla="*/ 8401 h 8247"/>
                        <a:gd name="connsiteX1" fmla="*/ 5978 w 6855"/>
                        <a:gd name="connsiteY1" fmla="*/ 8401 h 8247"/>
                        <a:gd name="connsiteX2" fmla="*/ 5978 w 6855"/>
                        <a:gd name="connsiteY2" fmla="*/ 153 h 8247"/>
                        <a:gd name="connsiteX3" fmla="*/ -877 w 6855"/>
                        <a:gd name="connsiteY3" fmla="*/ 153 h 8247"/>
                        <a:gd name="connsiteX4" fmla="*/ -877 w 6855"/>
                        <a:gd name="connsiteY4" fmla="*/ 840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01"/>
                          </a:moveTo>
                          <a:lnTo>
                            <a:pt x="5978" y="8401"/>
                          </a:lnTo>
                          <a:lnTo>
                            <a:pt x="5978" y="153"/>
                          </a:lnTo>
                          <a:lnTo>
                            <a:pt x="-877" y="153"/>
                          </a:lnTo>
                          <a:lnTo>
                            <a:pt x="-877" y="8401"/>
                          </a:lnTo>
                          <a:close/>
                        </a:path>
                      </a:pathLst>
                    </a:custGeom>
                    <a:solidFill>
                      <a:srgbClr val="262626"/>
                    </a:solidFill>
                    <a:ln w="10" cap="flat">
                      <a:no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375F4CF7-A16F-5D1F-0ECA-231C12C15FAB}"/>
                        </a:ext>
                      </a:extLst>
                    </p:cNvPr>
                    <p:cNvSpPr/>
                    <p:nvPr/>
                  </p:nvSpPr>
                  <p:spPr>
                    <a:xfrm flipV="1">
                      <a:off x="2917567" y="5196842"/>
                      <a:ext cx="30767" cy="49339"/>
                    </a:xfrm>
                    <a:custGeom>
                      <a:avLst/>
                      <a:gdLst>
                        <a:gd name="connsiteX0" fmla="*/ 6076 w 30767"/>
                        <a:gd name="connsiteY0" fmla="*/ 3688 h 49339"/>
                        <a:gd name="connsiteX1" fmla="*/ 28959 w 30767"/>
                        <a:gd name="connsiteY1" fmla="*/ 3688 h 49339"/>
                        <a:gd name="connsiteX2" fmla="*/ 28959 w 30767"/>
                        <a:gd name="connsiteY2" fmla="*/ -1828 h 49339"/>
                        <a:gd name="connsiteX3" fmla="*/ -1808 w 30767"/>
                        <a:gd name="connsiteY3" fmla="*/ -1828 h 49339"/>
                        <a:gd name="connsiteX4" fmla="*/ -1808 w 30767"/>
                        <a:gd name="connsiteY4" fmla="*/ 3688 h 49339"/>
                        <a:gd name="connsiteX5" fmla="*/ 8361 w 30767"/>
                        <a:gd name="connsiteY5" fmla="*/ 14054 h 49339"/>
                        <a:gd name="connsiteX6" fmla="*/ 16463 w 30767"/>
                        <a:gd name="connsiteY6" fmla="*/ 22457 h 49339"/>
                        <a:gd name="connsiteX7" fmla="*/ 20857 w 30767"/>
                        <a:gd name="connsiteY7" fmla="*/ 28440 h 49339"/>
                        <a:gd name="connsiteX8" fmla="*/ 22114 w 30767"/>
                        <a:gd name="connsiteY8" fmla="*/ 33260 h 49339"/>
                        <a:gd name="connsiteX9" fmla="*/ 19403 w 30767"/>
                        <a:gd name="connsiteY9" fmla="*/ 39555 h 49339"/>
                        <a:gd name="connsiteX10" fmla="*/ 12339 w 30767"/>
                        <a:gd name="connsiteY10" fmla="*/ 41996 h 49339"/>
                        <a:gd name="connsiteX11" fmla="*/ 5827 w 30767"/>
                        <a:gd name="connsiteY11" fmla="*/ 40926 h 49339"/>
                        <a:gd name="connsiteX12" fmla="*/ -1486 w 30767"/>
                        <a:gd name="connsiteY12" fmla="*/ 37675 h 49339"/>
                        <a:gd name="connsiteX13" fmla="*/ -1486 w 30767"/>
                        <a:gd name="connsiteY13" fmla="*/ 44302 h 49339"/>
                        <a:gd name="connsiteX14" fmla="*/ 5910 w 30767"/>
                        <a:gd name="connsiteY14" fmla="*/ 46701 h 49339"/>
                        <a:gd name="connsiteX15" fmla="*/ 12215 w 30767"/>
                        <a:gd name="connsiteY15" fmla="*/ 47512 h 49339"/>
                        <a:gd name="connsiteX16" fmla="*/ 24222 w 30767"/>
                        <a:gd name="connsiteY16" fmla="*/ 43741 h 49339"/>
                        <a:gd name="connsiteX17" fmla="*/ 28699 w 30767"/>
                        <a:gd name="connsiteY17" fmla="*/ 33686 h 49339"/>
                        <a:gd name="connsiteX18" fmla="*/ 27578 w 30767"/>
                        <a:gd name="connsiteY18" fmla="*/ 28015 h 49339"/>
                        <a:gd name="connsiteX19" fmla="*/ 23506 w 30767"/>
                        <a:gd name="connsiteY19" fmla="*/ 21710 h 49339"/>
                        <a:gd name="connsiteX20" fmla="*/ 18343 w 30767"/>
                        <a:gd name="connsiteY20" fmla="*/ 16267 h 49339"/>
                        <a:gd name="connsiteX21" fmla="*/ 6076 w 30767"/>
                        <a:gd name="connsiteY21" fmla="*/ 36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88"/>
                          </a:moveTo>
                          <a:lnTo>
                            <a:pt x="28959" y="3688"/>
                          </a:lnTo>
                          <a:lnTo>
                            <a:pt x="28959" y="-1828"/>
                          </a:lnTo>
                          <a:lnTo>
                            <a:pt x="-1808" y="-1828"/>
                          </a:lnTo>
                          <a:lnTo>
                            <a:pt x="-1808" y="3688"/>
                          </a:lnTo>
                          <a:cubicBezTo>
                            <a:pt x="678" y="6264"/>
                            <a:pt x="4068" y="9719"/>
                            <a:pt x="8361" y="14054"/>
                          </a:cubicBezTo>
                          <a:cubicBezTo>
                            <a:pt x="12661" y="18396"/>
                            <a:pt x="15362" y="21197"/>
                            <a:pt x="16463" y="22457"/>
                          </a:cubicBezTo>
                          <a:cubicBezTo>
                            <a:pt x="18561" y="24812"/>
                            <a:pt x="20026" y="26806"/>
                            <a:pt x="20857" y="28440"/>
                          </a:cubicBezTo>
                          <a:cubicBezTo>
                            <a:pt x="21695" y="30075"/>
                            <a:pt x="22114" y="31681"/>
                            <a:pt x="22114" y="33260"/>
                          </a:cubicBezTo>
                          <a:cubicBezTo>
                            <a:pt x="22114" y="35836"/>
                            <a:pt x="21210" y="37934"/>
                            <a:pt x="19403" y="39555"/>
                          </a:cubicBezTo>
                          <a:cubicBezTo>
                            <a:pt x="17595" y="41182"/>
                            <a:pt x="15241" y="41996"/>
                            <a:pt x="12339" y="41996"/>
                          </a:cubicBezTo>
                          <a:cubicBezTo>
                            <a:pt x="10283" y="41996"/>
                            <a:pt x="8112" y="41639"/>
                            <a:pt x="5827" y="40926"/>
                          </a:cubicBezTo>
                          <a:cubicBezTo>
                            <a:pt x="3548" y="40213"/>
                            <a:pt x="1111" y="39129"/>
                            <a:pt x="-1486" y="37675"/>
                          </a:cubicBezTo>
                          <a:lnTo>
                            <a:pt x="-1486" y="44302"/>
                          </a:lnTo>
                          <a:cubicBezTo>
                            <a:pt x="1152" y="45361"/>
                            <a:pt x="3617" y="46161"/>
                            <a:pt x="5910" y="46701"/>
                          </a:cubicBezTo>
                          <a:cubicBezTo>
                            <a:pt x="8209" y="47242"/>
                            <a:pt x="10310" y="47512"/>
                            <a:pt x="12215" y="47512"/>
                          </a:cubicBezTo>
                          <a:cubicBezTo>
                            <a:pt x="17235" y="47512"/>
                            <a:pt x="21238" y="46255"/>
                            <a:pt x="24222" y="43741"/>
                          </a:cubicBezTo>
                          <a:cubicBezTo>
                            <a:pt x="27207" y="41234"/>
                            <a:pt x="28699" y="37883"/>
                            <a:pt x="28699" y="33686"/>
                          </a:cubicBezTo>
                          <a:cubicBezTo>
                            <a:pt x="28699" y="31692"/>
                            <a:pt x="28325" y="29801"/>
                            <a:pt x="27578" y="28015"/>
                          </a:cubicBezTo>
                          <a:cubicBezTo>
                            <a:pt x="26837" y="26235"/>
                            <a:pt x="25479" y="24133"/>
                            <a:pt x="23506" y="21710"/>
                          </a:cubicBezTo>
                          <a:cubicBezTo>
                            <a:pt x="22966" y="21079"/>
                            <a:pt x="21245" y="19265"/>
                            <a:pt x="18343" y="16267"/>
                          </a:cubicBezTo>
                          <a:cubicBezTo>
                            <a:pt x="15449" y="13268"/>
                            <a:pt x="11360" y="9075"/>
                            <a:pt x="6076" y="3688"/>
                          </a:cubicBezTo>
                          <a:close/>
                        </a:path>
                      </a:pathLst>
                    </a:custGeom>
                    <a:solidFill>
                      <a:srgbClr val="262626"/>
                    </a:solidFill>
                    <a:ln w="10"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429BF0F-F1A8-5911-3DCF-3768AB11F3B2}"/>
                        </a:ext>
                      </a:extLst>
                    </p:cNvPr>
                    <p:cNvSpPr/>
                    <p:nvPr/>
                  </p:nvSpPr>
                  <p:spPr>
                    <a:xfrm flipV="1">
                      <a:off x="2960122" y="5197715"/>
                      <a:ext cx="31359" cy="49412"/>
                    </a:xfrm>
                    <a:custGeom>
                      <a:avLst/>
                      <a:gdLst>
                        <a:gd name="connsiteX0" fmla="*/ 192 w 31359"/>
                        <a:gd name="connsiteY0" fmla="*/ 47672 h 49412"/>
                        <a:gd name="connsiteX1" fmla="*/ 25931 w 31359"/>
                        <a:gd name="connsiteY1" fmla="*/ 47672 h 49412"/>
                        <a:gd name="connsiteX2" fmla="*/ 25931 w 31359"/>
                        <a:gd name="connsiteY2" fmla="*/ 42146 h 49412"/>
                        <a:gd name="connsiteX3" fmla="*/ 6196 w 31359"/>
                        <a:gd name="connsiteY3" fmla="*/ 42146 h 49412"/>
                        <a:gd name="connsiteX4" fmla="*/ 6196 w 31359"/>
                        <a:gd name="connsiteY4" fmla="*/ 30273 h 49412"/>
                        <a:gd name="connsiteX5" fmla="*/ 9042 w 31359"/>
                        <a:gd name="connsiteY5" fmla="*/ 31000 h 49412"/>
                        <a:gd name="connsiteX6" fmla="*/ 11909 w 31359"/>
                        <a:gd name="connsiteY6" fmla="*/ 31239 h 49412"/>
                        <a:gd name="connsiteX7" fmla="*/ 24758 w 31359"/>
                        <a:gd name="connsiteY7" fmla="*/ 26793 h 49412"/>
                        <a:gd name="connsiteX8" fmla="*/ 29505 w 31359"/>
                        <a:gd name="connsiteY8" fmla="*/ 14755 h 49412"/>
                        <a:gd name="connsiteX9" fmla="*/ 24633 w 31359"/>
                        <a:gd name="connsiteY9" fmla="*/ 2591 h 49412"/>
                        <a:gd name="connsiteX10" fmla="*/ 10901 w 31359"/>
                        <a:gd name="connsiteY10" fmla="*/ -1740 h 49412"/>
                        <a:gd name="connsiteX11" fmla="*/ 4679 w 31359"/>
                        <a:gd name="connsiteY11" fmla="*/ -1221 h 49412"/>
                        <a:gd name="connsiteX12" fmla="*/ -1855 w 31359"/>
                        <a:gd name="connsiteY12" fmla="*/ 337 h 49412"/>
                        <a:gd name="connsiteX13" fmla="*/ -1855 w 31359"/>
                        <a:gd name="connsiteY13" fmla="*/ 6933 h 49412"/>
                        <a:gd name="connsiteX14" fmla="*/ 4180 w 31359"/>
                        <a:gd name="connsiteY14" fmla="*/ 4565 h 49412"/>
                        <a:gd name="connsiteX15" fmla="*/ 10766 w 31359"/>
                        <a:gd name="connsiteY15" fmla="*/ 3786 h 49412"/>
                        <a:gd name="connsiteX16" fmla="*/ 19658 w 31359"/>
                        <a:gd name="connsiteY16" fmla="*/ 6736 h 49412"/>
                        <a:gd name="connsiteX17" fmla="*/ 22940 w 31359"/>
                        <a:gd name="connsiteY17" fmla="*/ 14755 h 49412"/>
                        <a:gd name="connsiteX18" fmla="*/ 19658 w 31359"/>
                        <a:gd name="connsiteY18" fmla="*/ 22763 h 49412"/>
                        <a:gd name="connsiteX19" fmla="*/ 10766 w 31359"/>
                        <a:gd name="connsiteY19" fmla="*/ 25724 h 49412"/>
                        <a:gd name="connsiteX20" fmla="*/ 5520 w 31359"/>
                        <a:gd name="connsiteY20" fmla="*/ 25142 h 49412"/>
                        <a:gd name="connsiteX21" fmla="*/ 192 w 31359"/>
                        <a:gd name="connsiteY21" fmla="*/ 23324 h 49412"/>
                        <a:gd name="connsiteX22" fmla="*/ 192 w 31359"/>
                        <a:gd name="connsiteY22" fmla="*/ 47672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72"/>
                          </a:moveTo>
                          <a:lnTo>
                            <a:pt x="25931" y="47672"/>
                          </a:lnTo>
                          <a:lnTo>
                            <a:pt x="25931" y="42146"/>
                          </a:lnTo>
                          <a:lnTo>
                            <a:pt x="6196" y="42146"/>
                          </a:lnTo>
                          <a:lnTo>
                            <a:pt x="6196" y="30273"/>
                          </a:lnTo>
                          <a:cubicBezTo>
                            <a:pt x="7144" y="30599"/>
                            <a:pt x="8093" y="30841"/>
                            <a:pt x="9042" y="31000"/>
                          </a:cubicBezTo>
                          <a:cubicBezTo>
                            <a:pt x="9997" y="31160"/>
                            <a:pt x="10953" y="31239"/>
                            <a:pt x="11909" y="31239"/>
                          </a:cubicBezTo>
                          <a:cubicBezTo>
                            <a:pt x="17317" y="31239"/>
                            <a:pt x="21600" y="29757"/>
                            <a:pt x="24758" y="26793"/>
                          </a:cubicBezTo>
                          <a:cubicBezTo>
                            <a:pt x="27922" y="23830"/>
                            <a:pt x="29505" y="19817"/>
                            <a:pt x="29505" y="14755"/>
                          </a:cubicBezTo>
                          <a:cubicBezTo>
                            <a:pt x="29505" y="9540"/>
                            <a:pt x="27881" y="5486"/>
                            <a:pt x="24633" y="2591"/>
                          </a:cubicBezTo>
                          <a:cubicBezTo>
                            <a:pt x="21385" y="-297"/>
                            <a:pt x="16808" y="-1740"/>
                            <a:pt x="10901" y="-1740"/>
                          </a:cubicBezTo>
                          <a:cubicBezTo>
                            <a:pt x="8865" y="-1740"/>
                            <a:pt x="6791" y="-1567"/>
                            <a:pt x="4679" y="-1221"/>
                          </a:cubicBezTo>
                          <a:cubicBezTo>
                            <a:pt x="2574" y="-875"/>
                            <a:pt x="396" y="-355"/>
                            <a:pt x="-1855" y="337"/>
                          </a:cubicBezTo>
                          <a:lnTo>
                            <a:pt x="-1855" y="6933"/>
                          </a:lnTo>
                          <a:cubicBezTo>
                            <a:pt x="91" y="5873"/>
                            <a:pt x="2103" y="5084"/>
                            <a:pt x="4180" y="4565"/>
                          </a:cubicBezTo>
                          <a:cubicBezTo>
                            <a:pt x="6258" y="4045"/>
                            <a:pt x="8453" y="3786"/>
                            <a:pt x="10766" y="3786"/>
                          </a:cubicBezTo>
                          <a:cubicBezTo>
                            <a:pt x="14512" y="3786"/>
                            <a:pt x="17476" y="4769"/>
                            <a:pt x="19658" y="6736"/>
                          </a:cubicBezTo>
                          <a:cubicBezTo>
                            <a:pt x="21846" y="8702"/>
                            <a:pt x="22940" y="11375"/>
                            <a:pt x="22940" y="14755"/>
                          </a:cubicBezTo>
                          <a:cubicBezTo>
                            <a:pt x="22940" y="18127"/>
                            <a:pt x="21846" y="20797"/>
                            <a:pt x="19658" y="22763"/>
                          </a:cubicBezTo>
                          <a:cubicBezTo>
                            <a:pt x="17476" y="24737"/>
                            <a:pt x="14512" y="25724"/>
                            <a:pt x="10766" y="25724"/>
                          </a:cubicBezTo>
                          <a:cubicBezTo>
                            <a:pt x="9014" y="25724"/>
                            <a:pt x="7266" y="25530"/>
                            <a:pt x="5520" y="25142"/>
                          </a:cubicBezTo>
                          <a:cubicBezTo>
                            <a:pt x="3782" y="24754"/>
                            <a:pt x="2006" y="24148"/>
                            <a:pt x="192" y="23324"/>
                          </a:cubicBezTo>
                          <a:lnTo>
                            <a:pt x="192" y="47672"/>
                          </a:lnTo>
                          <a:close/>
                        </a:path>
                      </a:pathLst>
                    </a:custGeom>
                    <a:solidFill>
                      <a:srgbClr val="262626"/>
                    </a:solidFill>
                    <a:ln w="10" cap="flat">
                      <a:noFill/>
                      <a:prstDash val="solid"/>
                      <a:round/>
                    </a:ln>
                  </p:spPr>
                  <p:txBody>
                    <a:bodyPr rtlCol="0" anchor="ctr"/>
                    <a:lstStyle/>
                    <a:p>
                      <a:endParaRPr lang="en-US"/>
                    </a:p>
                  </p:txBody>
                </p:sp>
              </p:grpSp>
            </p:grpSp>
            <p:grpSp>
              <p:nvGrpSpPr>
                <p:cNvPr id="470" name="Content Placeholder 9">
                  <a:extLst>
                    <a:ext uri="{FF2B5EF4-FFF2-40B4-BE49-F238E27FC236}">
                      <a16:creationId xmlns:a16="http://schemas.microsoft.com/office/drawing/2014/main" id="{F8DED1CE-4E15-335E-CF72-0162744F467E}"/>
                    </a:ext>
                  </a:extLst>
                </p:cNvPr>
                <p:cNvGrpSpPr/>
                <p:nvPr/>
              </p:nvGrpSpPr>
              <p:grpSpPr>
                <a:xfrm>
                  <a:off x="2853658" y="5003407"/>
                  <a:ext cx="2108801" cy="50284"/>
                  <a:chOff x="2853658" y="5003407"/>
                  <a:chExt cx="2108801" cy="50284"/>
                </a:xfrm>
              </p:grpSpPr>
              <p:sp>
                <p:nvSpPr>
                  <p:cNvPr id="471" name="Freeform: Shape 470">
                    <a:extLst>
                      <a:ext uri="{FF2B5EF4-FFF2-40B4-BE49-F238E27FC236}">
                        <a16:creationId xmlns:a16="http://schemas.microsoft.com/office/drawing/2014/main" id="{73ED599B-78FD-56F8-A4D2-F30493F9286F}"/>
                      </a:ext>
                    </a:extLst>
                  </p:cNvPr>
                  <p:cNvSpPr/>
                  <p:nvPr/>
                </p:nvSpPr>
                <p:spPr>
                  <a:xfrm>
                    <a:off x="3054707" y="50274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2" name="Content Placeholder 9">
                    <a:extLst>
                      <a:ext uri="{FF2B5EF4-FFF2-40B4-BE49-F238E27FC236}">
                        <a16:creationId xmlns:a16="http://schemas.microsoft.com/office/drawing/2014/main" id="{49241021-D330-458A-BCE5-023E83C0EEEB}"/>
                      </a:ext>
                    </a:extLst>
                  </p:cNvPr>
                  <p:cNvGrpSpPr/>
                  <p:nvPr/>
                </p:nvGrpSpPr>
                <p:grpSpPr>
                  <a:xfrm>
                    <a:off x="2853658" y="5003407"/>
                    <a:ext cx="139222" cy="50284"/>
                    <a:chOff x="2853658" y="5003407"/>
                    <a:chExt cx="139222" cy="50284"/>
                  </a:xfrm>
                  <a:solidFill>
                    <a:srgbClr val="262626"/>
                  </a:solidFill>
                </p:grpSpPr>
                <p:sp>
                  <p:nvSpPr>
                    <p:cNvPr id="473" name="Freeform: Shape 472">
                      <a:extLst>
                        <a:ext uri="{FF2B5EF4-FFF2-40B4-BE49-F238E27FC236}">
                          <a16:creationId xmlns:a16="http://schemas.microsoft.com/office/drawing/2014/main" id="{C9E0CADE-BDE1-AF0B-194D-7A5ED9DFF07B}"/>
                        </a:ext>
                      </a:extLst>
                    </p:cNvPr>
                    <p:cNvSpPr/>
                    <p:nvPr/>
                  </p:nvSpPr>
                  <p:spPr>
                    <a:xfrm flipV="1">
                      <a:off x="2853658" y="5003407"/>
                      <a:ext cx="33499" cy="50284"/>
                    </a:xfrm>
                    <a:custGeom>
                      <a:avLst/>
                      <a:gdLst>
                        <a:gd name="connsiteX0" fmla="*/ 14841 w 33499"/>
                        <a:gd name="connsiteY0" fmla="*/ 43277 h 50284"/>
                        <a:gd name="connsiteX1" fmla="*/ 7227 w 33499"/>
                        <a:gd name="connsiteY1" fmla="*/ 38291 h 50284"/>
                        <a:gd name="connsiteX2" fmla="*/ 4683 w 33499"/>
                        <a:gd name="connsiteY2" fmla="*/ 23312 h 50284"/>
                        <a:gd name="connsiteX3" fmla="*/ 7227 w 33499"/>
                        <a:gd name="connsiteY3" fmla="*/ 8365 h 50284"/>
                        <a:gd name="connsiteX4" fmla="*/ 14841 w 33499"/>
                        <a:gd name="connsiteY4" fmla="*/ 3379 h 50284"/>
                        <a:gd name="connsiteX5" fmla="*/ 22486 w 33499"/>
                        <a:gd name="connsiteY5" fmla="*/ 8365 h 50284"/>
                        <a:gd name="connsiteX6" fmla="*/ 25042 w 33499"/>
                        <a:gd name="connsiteY6" fmla="*/ 23312 h 50284"/>
                        <a:gd name="connsiteX7" fmla="*/ 22486 w 33499"/>
                        <a:gd name="connsiteY7" fmla="*/ 38291 h 50284"/>
                        <a:gd name="connsiteX8" fmla="*/ 14841 w 33499"/>
                        <a:gd name="connsiteY8" fmla="*/ 43277 h 50284"/>
                        <a:gd name="connsiteX9" fmla="*/ 14841 w 33499"/>
                        <a:gd name="connsiteY9" fmla="*/ 48470 h 50284"/>
                        <a:gd name="connsiteX10" fmla="*/ 27296 w 33499"/>
                        <a:gd name="connsiteY10" fmla="*/ 42020 h 50284"/>
                        <a:gd name="connsiteX11" fmla="*/ 31596 w 33499"/>
                        <a:gd name="connsiteY11" fmla="*/ 23312 h 50284"/>
                        <a:gd name="connsiteX12" fmla="*/ 27296 w 33499"/>
                        <a:gd name="connsiteY12" fmla="*/ 4626 h 50284"/>
                        <a:gd name="connsiteX13" fmla="*/ 14841 w 33499"/>
                        <a:gd name="connsiteY13" fmla="*/ -1815 h 50284"/>
                        <a:gd name="connsiteX14" fmla="*/ 2397 w 33499"/>
                        <a:gd name="connsiteY14" fmla="*/ 4626 h 50284"/>
                        <a:gd name="connsiteX15" fmla="*/ -1903 w 33499"/>
                        <a:gd name="connsiteY15" fmla="*/ 23312 h 50284"/>
                        <a:gd name="connsiteX16" fmla="*/ 2397 w 33499"/>
                        <a:gd name="connsiteY16" fmla="*/ 42020 h 50284"/>
                        <a:gd name="connsiteX17" fmla="*/ 14841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77"/>
                          </a:moveTo>
                          <a:cubicBezTo>
                            <a:pt x="11469" y="43277"/>
                            <a:pt x="8931" y="41615"/>
                            <a:pt x="7227" y="38291"/>
                          </a:cubicBezTo>
                          <a:cubicBezTo>
                            <a:pt x="5531" y="34974"/>
                            <a:pt x="4683" y="29981"/>
                            <a:pt x="4683" y="23312"/>
                          </a:cubicBezTo>
                          <a:cubicBezTo>
                            <a:pt x="4683" y="16671"/>
                            <a:pt x="5531" y="11689"/>
                            <a:pt x="7227" y="8365"/>
                          </a:cubicBezTo>
                          <a:cubicBezTo>
                            <a:pt x="8931" y="5041"/>
                            <a:pt x="11469" y="3379"/>
                            <a:pt x="14841" y="3379"/>
                          </a:cubicBezTo>
                          <a:cubicBezTo>
                            <a:pt x="18241" y="3379"/>
                            <a:pt x="20790" y="5041"/>
                            <a:pt x="22486" y="8365"/>
                          </a:cubicBezTo>
                          <a:cubicBezTo>
                            <a:pt x="24190" y="11689"/>
                            <a:pt x="25042" y="16671"/>
                            <a:pt x="25042" y="23312"/>
                          </a:cubicBezTo>
                          <a:cubicBezTo>
                            <a:pt x="25042" y="29981"/>
                            <a:pt x="24190" y="34974"/>
                            <a:pt x="22486" y="38291"/>
                          </a:cubicBezTo>
                          <a:cubicBezTo>
                            <a:pt x="20790" y="41615"/>
                            <a:pt x="18241" y="43277"/>
                            <a:pt x="14841" y="43277"/>
                          </a:cubicBezTo>
                          <a:close/>
                          <a:moveTo>
                            <a:pt x="14841" y="48470"/>
                          </a:moveTo>
                          <a:cubicBezTo>
                            <a:pt x="20277" y="48470"/>
                            <a:pt x="24429" y="46320"/>
                            <a:pt x="27296" y="42020"/>
                          </a:cubicBezTo>
                          <a:cubicBezTo>
                            <a:pt x="30163" y="37727"/>
                            <a:pt x="31596" y="31491"/>
                            <a:pt x="31596" y="23312"/>
                          </a:cubicBezTo>
                          <a:cubicBezTo>
                            <a:pt x="31596" y="15155"/>
                            <a:pt x="30163" y="8926"/>
                            <a:pt x="27296" y="4626"/>
                          </a:cubicBezTo>
                          <a:cubicBezTo>
                            <a:pt x="24429" y="332"/>
                            <a:pt x="20277" y="-1815"/>
                            <a:pt x="14841" y="-1815"/>
                          </a:cubicBezTo>
                          <a:cubicBezTo>
                            <a:pt x="9412" y="-1815"/>
                            <a:pt x="5264" y="332"/>
                            <a:pt x="2397" y="4626"/>
                          </a:cubicBezTo>
                          <a:cubicBezTo>
                            <a:pt x="-470" y="8926"/>
                            <a:pt x="-1903" y="15155"/>
                            <a:pt x="-1903" y="23312"/>
                          </a:cubicBezTo>
                          <a:cubicBezTo>
                            <a:pt x="-1903" y="31491"/>
                            <a:pt x="-470" y="37727"/>
                            <a:pt x="2397" y="42020"/>
                          </a:cubicBezTo>
                          <a:cubicBezTo>
                            <a:pt x="5264" y="46320"/>
                            <a:pt x="9412" y="48470"/>
                            <a:pt x="14841" y="48470"/>
                          </a:cubicBezTo>
                          <a:close/>
                        </a:path>
                      </a:pathLst>
                    </a:custGeom>
                    <a:solidFill>
                      <a:srgbClr val="262626"/>
                    </a:solidFill>
                    <a:ln w="10" cap="flat">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BD78598F-679C-6CD2-22C0-A8898699257A}"/>
                        </a:ext>
                      </a:extLst>
                    </p:cNvPr>
                    <p:cNvSpPr/>
                    <p:nvPr/>
                  </p:nvSpPr>
                  <p:spPr>
                    <a:xfrm flipV="1">
                      <a:off x="2898676" y="5044499"/>
                      <a:ext cx="6855" cy="8247"/>
                    </a:xfrm>
                    <a:custGeom>
                      <a:avLst/>
                      <a:gdLst>
                        <a:gd name="connsiteX0" fmla="*/ -877 w 6855"/>
                        <a:gd name="connsiteY0" fmla="*/ 8369 h 8247"/>
                        <a:gd name="connsiteX1" fmla="*/ 5978 w 6855"/>
                        <a:gd name="connsiteY1" fmla="*/ 8369 h 8247"/>
                        <a:gd name="connsiteX2" fmla="*/ 5978 w 6855"/>
                        <a:gd name="connsiteY2" fmla="*/ 121 h 8247"/>
                        <a:gd name="connsiteX3" fmla="*/ -877 w 6855"/>
                        <a:gd name="connsiteY3" fmla="*/ 121 h 8247"/>
                        <a:gd name="connsiteX4" fmla="*/ -877 w 6855"/>
                        <a:gd name="connsiteY4" fmla="*/ 8369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69"/>
                          </a:moveTo>
                          <a:lnTo>
                            <a:pt x="5978" y="8369"/>
                          </a:lnTo>
                          <a:lnTo>
                            <a:pt x="5978" y="121"/>
                          </a:lnTo>
                          <a:lnTo>
                            <a:pt x="-877" y="121"/>
                          </a:lnTo>
                          <a:lnTo>
                            <a:pt x="-877" y="8369"/>
                          </a:lnTo>
                          <a:close/>
                        </a:path>
                      </a:pathLst>
                    </a:custGeom>
                    <a:solidFill>
                      <a:srgbClr val="262626"/>
                    </a:solidFill>
                    <a:ln w="10" cap="flat">
                      <a:no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F8B1F4B-35E2-036A-7869-33F8C597FB0B}"/>
                        </a:ext>
                      </a:extLst>
                    </p:cNvPr>
                    <p:cNvSpPr/>
                    <p:nvPr/>
                  </p:nvSpPr>
                  <p:spPr>
                    <a:xfrm flipV="1">
                      <a:off x="2917086" y="5003407"/>
                      <a:ext cx="33499" cy="50284"/>
                    </a:xfrm>
                    <a:custGeom>
                      <a:avLst/>
                      <a:gdLst>
                        <a:gd name="connsiteX0" fmla="*/ 14852 w 33499"/>
                        <a:gd name="connsiteY0" fmla="*/ 43277 h 50284"/>
                        <a:gd name="connsiteX1" fmla="*/ 7238 w 33499"/>
                        <a:gd name="connsiteY1" fmla="*/ 38291 h 50284"/>
                        <a:gd name="connsiteX2" fmla="*/ 4693 w 33499"/>
                        <a:gd name="connsiteY2" fmla="*/ 23312 h 50284"/>
                        <a:gd name="connsiteX3" fmla="*/ 7238 w 33499"/>
                        <a:gd name="connsiteY3" fmla="*/ 8365 h 50284"/>
                        <a:gd name="connsiteX4" fmla="*/ 14852 w 33499"/>
                        <a:gd name="connsiteY4" fmla="*/ 3379 h 50284"/>
                        <a:gd name="connsiteX5" fmla="*/ 22497 w 33499"/>
                        <a:gd name="connsiteY5" fmla="*/ 8365 h 50284"/>
                        <a:gd name="connsiteX6" fmla="*/ 25052 w 33499"/>
                        <a:gd name="connsiteY6" fmla="*/ 23312 h 50284"/>
                        <a:gd name="connsiteX7" fmla="*/ 22497 w 33499"/>
                        <a:gd name="connsiteY7" fmla="*/ 38291 h 50284"/>
                        <a:gd name="connsiteX8" fmla="*/ 14852 w 33499"/>
                        <a:gd name="connsiteY8" fmla="*/ 43277 h 50284"/>
                        <a:gd name="connsiteX9" fmla="*/ 14852 w 33499"/>
                        <a:gd name="connsiteY9" fmla="*/ 48470 h 50284"/>
                        <a:gd name="connsiteX10" fmla="*/ 27306 w 33499"/>
                        <a:gd name="connsiteY10" fmla="*/ 42020 h 50284"/>
                        <a:gd name="connsiteX11" fmla="*/ 31607 w 33499"/>
                        <a:gd name="connsiteY11" fmla="*/ 23312 h 50284"/>
                        <a:gd name="connsiteX12" fmla="*/ 27306 w 33499"/>
                        <a:gd name="connsiteY12" fmla="*/ 4626 h 50284"/>
                        <a:gd name="connsiteX13" fmla="*/ 14852 w 33499"/>
                        <a:gd name="connsiteY13" fmla="*/ -1815 h 50284"/>
                        <a:gd name="connsiteX14" fmla="*/ 2408 w 33499"/>
                        <a:gd name="connsiteY14" fmla="*/ 4626 h 50284"/>
                        <a:gd name="connsiteX15" fmla="*/ -1893 w 33499"/>
                        <a:gd name="connsiteY15" fmla="*/ 23312 h 50284"/>
                        <a:gd name="connsiteX16" fmla="*/ 2408 w 33499"/>
                        <a:gd name="connsiteY16" fmla="*/ 42020 h 50284"/>
                        <a:gd name="connsiteX17" fmla="*/ 14852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277"/>
                          </a:moveTo>
                          <a:cubicBezTo>
                            <a:pt x="11479" y="43277"/>
                            <a:pt x="8941" y="41615"/>
                            <a:pt x="7238" y="38291"/>
                          </a:cubicBezTo>
                          <a:cubicBezTo>
                            <a:pt x="5541" y="34974"/>
                            <a:pt x="4693" y="29981"/>
                            <a:pt x="4693" y="23312"/>
                          </a:cubicBezTo>
                          <a:cubicBezTo>
                            <a:pt x="4693" y="16671"/>
                            <a:pt x="5541" y="11689"/>
                            <a:pt x="7238" y="8365"/>
                          </a:cubicBezTo>
                          <a:cubicBezTo>
                            <a:pt x="8941" y="5041"/>
                            <a:pt x="11479" y="3379"/>
                            <a:pt x="14852" y="3379"/>
                          </a:cubicBezTo>
                          <a:cubicBezTo>
                            <a:pt x="18252" y="3379"/>
                            <a:pt x="20800" y="5041"/>
                            <a:pt x="22497" y="8365"/>
                          </a:cubicBezTo>
                          <a:cubicBezTo>
                            <a:pt x="24200" y="11689"/>
                            <a:pt x="25052" y="16671"/>
                            <a:pt x="25052" y="23312"/>
                          </a:cubicBezTo>
                          <a:cubicBezTo>
                            <a:pt x="25052" y="29981"/>
                            <a:pt x="24200" y="34974"/>
                            <a:pt x="22497" y="38291"/>
                          </a:cubicBezTo>
                          <a:cubicBezTo>
                            <a:pt x="20800" y="41615"/>
                            <a:pt x="18252" y="43277"/>
                            <a:pt x="14852" y="43277"/>
                          </a:cubicBezTo>
                          <a:close/>
                          <a:moveTo>
                            <a:pt x="14852" y="48470"/>
                          </a:moveTo>
                          <a:cubicBezTo>
                            <a:pt x="20288" y="48470"/>
                            <a:pt x="24439" y="46320"/>
                            <a:pt x="27306" y="42020"/>
                          </a:cubicBezTo>
                          <a:cubicBezTo>
                            <a:pt x="30173" y="37727"/>
                            <a:pt x="31607" y="31491"/>
                            <a:pt x="31607" y="23312"/>
                          </a:cubicBezTo>
                          <a:cubicBezTo>
                            <a:pt x="31607" y="15155"/>
                            <a:pt x="30173" y="8926"/>
                            <a:pt x="27306" y="4626"/>
                          </a:cubicBezTo>
                          <a:cubicBezTo>
                            <a:pt x="24439" y="332"/>
                            <a:pt x="20288" y="-1815"/>
                            <a:pt x="14852" y="-1815"/>
                          </a:cubicBezTo>
                          <a:cubicBezTo>
                            <a:pt x="9423" y="-1815"/>
                            <a:pt x="5275" y="332"/>
                            <a:pt x="2408" y="4626"/>
                          </a:cubicBezTo>
                          <a:cubicBezTo>
                            <a:pt x="-459" y="8926"/>
                            <a:pt x="-1893" y="15155"/>
                            <a:pt x="-1893" y="23312"/>
                          </a:cubicBezTo>
                          <a:cubicBezTo>
                            <a:pt x="-1893" y="31491"/>
                            <a:pt x="-459" y="37727"/>
                            <a:pt x="2408" y="42020"/>
                          </a:cubicBezTo>
                          <a:cubicBezTo>
                            <a:pt x="5275" y="46320"/>
                            <a:pt x="9423" y="48470"/>
                            <a:pt x="14852" y="48470"/>
                          </a:cubicBezTo>
                          <a:close/>
                        </a:path>
                      </a:pathLst>
                    </a:custGeom>
                    <a:solidFill>
                      <a:srgbClr val="262626"/>
                    </a:solidFill>
                    <a:ln w="10"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B4A9E1FF-77A5-B72B-5035-F889CF963DE4}"/>
                        </a:ext>
                      </a:extLst>
                    </p:cNvPr>
                    <p:cNvSpPr/>
                    <p:nvPr/>
                  </p:nvSpPr>
                  <p:spPr>
                    <a:xfrm flipV="1">
                      <a:off x="2959382" y="5003407"/>
                      <a:ext cx="33499" cy="50284"/>
                    </a:xfrm>
                    <a:custGeom>
                      <a:avLst/>
                      <a:gdLst>
                        <a:gd name="connsiteX0" fmla="*/ 14859 w 33499"/>
                        <a:gd name="connsiteY0" fmla="*/ 43277 h 50284"/>
                        <a:gd name="connsiteX1" fmla="*/ 7245 w 33499"/>
                        <a:gd name="connsiteY1" fmla="*/ 38291 h 50284"/>
                        <a:gd name="connsiteX2" fmla="*/ 4700 w 33499"/>
                        <a:gd name="connsiteY2" fmla="*/ 23312 h 50284"/>
                        <a:gd name="connsiteX3" fmla="*/ 7245 w 33499"/>
                        <a:gd name="connsiteY3" fmla="*/ 8365 h 50284"/>
                        <a:gd name="connsiteX4" fmla="*/ 14859 w 33499"/>
                        <a:gd name="connsiteY4" fmla="*/ 3379 h 50284"/>
                        <a:gd name="connsiteX5" fmla="*/ 22504 w 33499"/>
                        <a:gd name="connsiteY5" fmla="*/ 8365 h 50284"/>
                        <a:gd name="connsiteX6" fmla="*/ 25059 w 33499"/>
                        <a:gd name="connsiteY6" fmla="*/ 23312 h 50284"/>
                        <a:gd name="connsiteX7" fmla="*/ 22504 w 33499"/>
                        <a:gd name="connsiteY7" fmla="*/ 38291 h 50284"/>
                        <a:gd name="connsiteX8" fmla="*/ 14859 w 33499"/>
                        <a:gd name="connsiteY8" fmla="*/ 43277 h 50284"/>
                        <a:gd name="connsiteX9" fmla="*/ 14859 w 33499"/>
                        <a:gd name="connsiteY9" fmla="*/ 48470 h 50284"/>
                        <a:gd name="connsiteX10" fmla="*/ 27313 w 33499"/>
                        <a:gd name="connsiteY10" fmla="*/ 42020 h 50284"/>
                        <a:gd name="connsiteX11" fmla="*/ 31614 w 33499"/>
                        <a:gd name="connsiteY11" fmla="*/ 23312 h 50284"/>
                        <a:gd name="connsiteX12" fmla="*/ 27313 w 33499"/>
                        <a:gd name="connsiteY12" fmla="*/ 4626 h 50284"/>
                        <a:gd name="connsiteX13" fmla="*/ 14859 w 33499"/>
                        <a:gd name="connsiteY13" fmla="*/ -1815 h 50284"/>
                        <a:gd name="connsiteX14" fmla="*/ 2415 w 33499"/>
                        <a:gd name="connsiteY14" fmla="*/ 4626 h 50284"/>
                        <a:gd name="connsiteX15" fmla="*/ -1886 w 33499"/>
                        <a:gd name="connsiteY15" fmla="*/ 23312 h 50284"/>
                        <a:gd name="connsiteX16" fmla="*/ 2415 w 33499"/>
                        <a:gd name="connsiteY16" fmla="*/ 42020 h 50284"/>
                        <a:gd name="connsiteX17" fmla="*/ 14859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77"/>
                          </a:moveTo>
                          <a:cubicBezTo>
                            <a:pt x="11486" y="43277"/>
                            <a:pt x="8948" y="41615"/>
                            <a:pt x="7245" y="38291"/>
                          </a:cubicBezTo>
                          <a:cubicBezTo>
                            <a:pt x="5548" y="34974"/>
                            <a:pt x="4700" y="29981"/>
                            <a:pt x="4700" y="23312"/>
                          </a:cubicBezTo>
                          <a:cubicBezTo>
                            <a:pt x="4700" y="16671"/>
                            <a:pt x="5548" y="11689"/>
                            <a:pt x="7245" y="8365"/>
                          </a:cubicBezTo>
                          <a:cubicBezTo>
                            <a:pt x="8948" y="5041"/>
                            <a:pt x="11486" y="3379"/>
                            <a:pt x="14859" y="3379"/>
                          </a:cubicBezTo>
                          <a:cubicBezTo>
                            <a:pt x="18259" y="3379"/>
                            <a:pt x="20807" y="5041"/>
                            <a:pt x="22504" y="8365"/>
                          </a:cubicBezTo>
                          <a:cubicBezTo>
                            <a:pt x="24207" y="11689"/>
                            <a:pt x="25059" y="16671"/>
                            <a:pt x="25059" y="23312"/>
                          </a:cubicBezTo>
                          <a:cubicBezTo>
                            <a:pt x="25059" y="29981"/>
                            <a:pt x="24207" y="34974"/>
                            <a:pt x="22504" y="38291"/>
                          </a:cubicBezTo>
                          <a:cubicBezTo>
                            <a:pt x="20807" y="41615"/>
                            <a:pt x="18259" y="43277"/>
                            <a:pt x="14859" y="43277"/>
                          </a:cubicBezTo>
                          <a:close/>
                          <a:moveTo>
                            <a:pt x="14859" y="48470"/>
                          </a:moveTo>
                          <a:cubicBezTo>
                            <a:pt x="20295" y="48470"/>
                            <a:pt x="24446" y="46320"/>
                            <a:pt x="27313" y="42020"/>
                          </a:cubicBezTo>
                          <a:cubicBezTo>
                            <a:pt x="30180" y="37727"/>
                            <a:pt x="31614" y="31491"/>
                            <a:pt x="31614" y="23312"/>
                          </a:cubicBezTo>
                          <a:cubicBezTo>
                            <a:pt x="31614" y="15155"/>
                            <a:pt x="30180" y="8926"/>
                            <a:pt x="27313" y="4626"/>
                          </a:cubicBezTo>
                          <a:cubicBezTo>
                            <a:pt x="24446" y="332"/>
                            <a:pt x="20295" y="-1815"/>
                            <a:pt x="14859" y="-1815"/>
                          </a:cubicBezTo>
                          <a:cubicBezTo>
                            <a:pt x="9430" y="-1815"/>
                            <a:pt x="5282" y="332"/>
                            <a:pt x="2415" y="4626"/>
                          </a:cubicBezTo>
                          <a:cubicBezTo>
                            <a:pt x="-452" y="8926"/>
                            <a:pt x="-1886" y="15155"/>
                            <a:pt x="-1886" y="23312"/>
                          </a:cubicBezTo>
                          <a:cubicBezTo>
                            <a:pt x="-1886" y="31491"/>
                            <a:pt x="-452" y="37727"/>
                            <a:pt x="2415" y="42020"/>
                          </a:cubicBezTo>
                          <a:cubicBezTo>
                            <a:pt x="5282" y="46320"/>
                            <a:pt x="9430" y="48470"/>
                            <a:pt x="14859" y="48470"/>
                          </a:cubicBezTo>
                          <a:close/>
                        </a:path>
                      </a:pathLst>
                    </a:custGeom>
                    <a:solidFill>
                      <a:srgbClr val="262626"/>
                    </a:solidFill>
                    <a:ln w="10" cap="flat">
                      <a:noFill/>
                      <a:prstDash val="solid"/>
                      <a:round/>
                    </a:ln>
                  </p:spPr>
                  <p:txBody>
                    <a:bodyPr rtlCol="0" anchor="ctr"/>
                    <a:lstStyle/>
                    <a:p>
                      <a:endParaRPr lang="en-US"/>
                    </a:p>
                  </p:txBody>
                </p:sp>
              </p:grpSp>
            </p:grpSp>
            <p:grpSp>
              <p:nvGrpSpPr>
                <p:cNvPr id="477" name="Content Placeholder 9">
                  <a:extLst>
                    <a:ext uri="{FF2B5EF4-FFF2-40B4-BE49-F238E27FC236}">
                      <a16:creationId xmlns:a16="http://schemas.microsoft.com/office/drawing/2014/main" id="{305474E8-98B5-84B8-1666-7B475ABE4494}"/>
                    </a:ext>
                  </a:extLst>
                </p:cNvPr>
                <p:cNvGrpSpPr/>
                <p:nvPr/>
              </p:nvGrpSpPr>
              <p:grpSpPr>
                <a:xfrm>
                  <a:off x="2853658" y="4809978"/>
                  <a:ext cx="2108801" cy="50284"/>
                  <a:chOff x="2853658" y="4809978"/>
                  <a:chExt cx="2108801" cy="50284"/>
                </a:xfrm>
              </p:grpSpPr>
              <p:sp>
                <p:nvSpPr>
                  <p:cNvPr id="478" name="Freeform: Shape 477">
                    <a:extLst>
                      <a:ext uri="{FF2B5EF4-FFF2-40B4-BE49-F238E27FC236}">
                        <a16:creationId xmlns:a16="http://schemas.microsoft.com/office/drawing/2014/main" id="{C044ACE9-528C-D4F2-082F-92CCD201CD57}"/>
                      </a:ext>
                    </a:extLst>
                  </p:cNvPr>
                  <p:cNvSpPr/>
                  <p:nvPr/>
                </p:nvSpPr>
                <p:spPr>
                  <a:xfrm>
                    <a:off x="3054707" y="483406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9" name="Content Placeholder 9">
                    <a:extLst>
                      <a:ext uri="{FF2B5EF4-FFF2-40B4-BE49-F238E27FC236}">
                        <a16:creationId xmlns:a16="http://schemas.microsoft.com/office/drawing/2014/main" id="{6BE888B8-2C85-D64F-0A38-A640F463564E}"/>
                      </a:ext>
                    </a:extLst>
                  </p:cNvPr>
                  <p:cNvGrpSpPr/>
                  <p:nvPr/>
                </p:nvGrpSpPr>
                <p:grpSpPr>
                  <a:xfrm>
                    <a:off x="2853658" y="4809978"/>
                    <a:ext cx="137830" cy="50284"/>
                    <a:chOff x="2853658" y="4809978"/>
                    <a:chExt cx="137830" cy="50284"/>
                  </a:xfrm>
                  <a:solidFill>
                    <a:srgbClr val="262626"/>
                  </a:solidFill>
                </p:grpSpPr>
                <p:sp>
                  <p:nvSpPr>
                    <p:cNvPr id="480" name="Freeform: Shape 479">
                      <a:extLst>
                        <a:ext uri="{FF2B5EF4-FFF2-40B4-BE49-F238E27FC236}">
                          <a16:creationId xmlns:a16="http://schemas.microsoft.com/office/drawing/2014/main" id="{B9EABC60-3CE7-58F0-6214-FA10C47E57C3}"/>
                        </a:ext>
                      </a:extLst>
                    </p:cNvPr>
                    <p:cNvSpPr/>
                    <p:nvPr/>
                  </p:nvSpPr>
                  <p:spPr>
                    <a:xfrm flipV="1">
                      <a:off x="2853658" y="4809978"/>
                      <a:ext cx="33499" cy="50284"/>
                    </a:xfrm>
                    <a:custGeom>
                      <a:avLst/>
                      <a:gdLst>
                        <a:gd name="connsiteX0" fmla="*/ 14841 w 33499"/>
                        <a:gd name="connsiteY0" fmla="*/ 43245 h 50284"/>
                        <a:gd name="connsiteX1" fmla="*/ 7227 w 33499"/>
                        <a:gd name="connsiteY1" fmla="*/ 38259 h 50284"/>
                        <a:gd name="connsiteX2" fmla="*/ 4683 w 33499"/>
                        <a:gd name="connsiteY2" fmla="*/ 23280 h 50284"/>
                        <a:gd name="connsiteX3" fmla="*/ 7227 w 33499"/>
                        <a:gd name="connsiteY3" fmla="*/ 8333 h 50284"/>
                        <a:gd name="connsiteX4" fmla="*/ 14841 w 33499"/>
                        <a:gd name="connsiteY4" fmla="*/ 3347 h 50284"/>
                        <a:gd name="connsiteX5" fmla="*/ 22486 w 33499"/>
                        <a:gd name="connsiteY5" fmla="*/ 8333 h 50284"/>
                        <a:gd name="connsiteX6" fmla="*/ 25042 w 33499"/>
                        <a:gd name="connsiteY6" fmla="*/ 23280 h 50284"/>
                        <a:gd name="connsiteX7" fmla="*/ 22486 w 33499"/>
                        <a:gd name="connsiteY7" fmla="*/ 38259 h 50284"/>
                        <a:gd name="connsiteX8" fmla="*/ 14841 w 33499"/>
                        <a:gd name="connsiteY8" fmla="*/ 43245 h 50284"/>
                        <a:gd name="connsiteX9" fmla="*/ 14841 w 33499"/>
                        <a:gd name="connsiteY9" fmla="*/ 48438 h 50284"/>
                        <a:gd name="connsiteX10" fmla="*/ 27296 w 33499"/>
                        <a:gd name="connsiteY10" fmla="*/ 41988 h 50284"/>
                        <a:gd name="connsiteX11" fmla="*/ 31596 w 33499"/>
                        <a:gd name="connsiteY11" fmla="*/ 23280 h 50284"/>
                        <a:gd name="connsiteX12" fmla="*/ 27296 w 33499"/>
                        <a:gd name="connsiteY12" fmla="*/ 4594 h 50284"/>
                        <a:gd name="connsiteX13" fmla="*/ 14841 w 33499"/>
                        <a:gd name="connsiteY13" fmla="*/ -1847 h 50284"/>
                        <a:gd name="connsiteX14" fmla="*/ 2397 w 33499"/>
                        <a:gd name="connsiteY14" fmla="*/ 4594 h 50284"/>
                        <a:gd name="connsiteX15" fmla="*/ -1903 w 33499"/>
                        <a:gd name="connsiteY15" fmla="*/ 23280 h 50284"/>
                        <a:gd name="connsiteX16" fmla="*/ 2397 w 33499"/>
                        <a:gd name="connsiteY16" fmla="*/ 41988 h 50284"/>
                        <a:gd name="connsiteX17" fmla="*/ 14841 w 33499"/>
                        <a:gd name="connsiteY17" fmla="*/ 484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45"/>
                          </a:moveTo>
                          <a:cubicBezTo>
                            <a:pt x="11469" y="43245"/>
                            <a:pt x="8931" y="41583"/>
                            <a:pt x="7227" y="38259"/>
                          </a:cubicBezTo>
                          <a:cubicBezTo>
                            <a:pt x="5531" y="34942"/>
                            <a:pt x="4683" y="29949"/>
                            <a:pt x="4683" y="23280"/>
                          </a:cubicBezTo>
                          <a:cubicBezTo>
                            <a:pt x="4683" y="16639"/>
                            <a:pt x="5531" y="11657"/>
                            <a:pt x="7227" y="8333"/>
                          </a:cubicBezTo>
                          <a:cubicBezTo>
                            <a:pt x="8931" y="5009"/>
                            <a:pt x="11469" y="3347"/>
                            <a:pt x="14841" y="3347"/>
                          </a:cubicBezTo>
                          <a:cubicBezTo>
                            <a:pt x="18241" y="3347"/>
                            <a:pt x="20790" y="5009"/>
                            <a:pt x="22486" y="8333"/>
                          </a:cubicBezTo>
                          <a:cubicBezTo>
                            <a:pt x="24190" y="11657"/>
                            <a:pt x="25042" y="16639"/>
                            <a:pt x="25042" y="23280"/>
                          </a:cubicBezTo>
                          <a:cubicBezTo>
                            <a:pt x="25042" y="29949"/>
                            <a:pt x="24190" y="34942"/>
                            <a:pt x="22486" y="38259"/>
                          </a:cubicBezTo>
                          <a:cubicBezTo>
                            <a:pt x="20790" y="41583"/>
                            <a:pt x="18241" y="43245"/>
                            <a:pt x="14841" y="43245"/>
                          </a:cubicBezTo>
                          <a:close/>
                          <a:moveTo>
                            <a:pt x="14841" y="48438"/>
                          </a:moveTo>
                          <a:cubicBezTo>
                            <a:pt x="20277" y="48438"/>
                            <a:pt x="24429" y="46288"/>
                            <a:pt x="27296" y="41988"/>
                          </a:cubicBezTo>
                          <a:cubicBezTo>
                            <a:pt x="30163" y="37695"/>
                            <a:pt x="31596" y="31459"/>
                            <a:pt x="31596" y="23280"/>
                          </a:cubicBezTo>
                          <a:cubicBezTo>
                            <a:pt x="31596" y="15123"/>
                            <a:pt x="30163" y="8894"/>
                            <a:pt x="27296" y="4594"/>
                          </a:cubicBezTo>
                          <a:cubicBezTo>
                            <a:pt x="24429" y="300"/>
                            <a:pt x="20277" y="-1847"/>
                            <a:pt x="14841" y="-1847"/>
                          </a:cubicBezTo>
                          <a:cubicBezTo>
                            <a:pt x="9412" y="-1847"/>
                            <a:pt x="5264" y="300"/>
                            <a:pt x="2397" y="4594"/>
                          </a:cubicBezTo>
                          <a:cubicBezTo>
                            <a:pt x="-470" y="8894"/>
                            <a:pt x="-1903" y="15123"/>
                            <a:pt x="-1903" y="23280"/>
                          </a:cubicBezTo>
                          <a:cubicBezTo>
                            <a:pt x="-1903" y="31459"/>
                            <a:pt x="-470" y="37695"/>
                            <a:pt x="2397" y="41988"/>
                          </a:cubicBezTo>
                          <a:cubicBezTo>
                            <a:pt x="5264" y="46288"/>
                            <a:pt x="9412" y="48438"/>
                            <a:pt x="14841" y="48438"/>
                          </a:cubicBezTo>
                          <a:close/>
                        </a:path>
                      </a:pathLst>
                    </a:custGeom>
                    <a:solidFill>
                      <a:srgbClr val="262626"/>
                    </a:solidFill>
                    <a:ln w="10" cap="flat">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16EE8FDD-73EB-8559-AEC8-35737A595484}"/>
                        </a:ext>
                      </a:extLst>
                    </p:cNvPr>
                    <p:cNvSpPr/>
                    <p:nvPr/>
                  </p:nvSpPr>
                  <p:spPr>
                    <a:xfrm flipV="1">
                      <a:off x="2898676" y="4851070"/>
                      <a:ext cx="6855" cy="8247"/>
                    </a:xfrm>
                    <a:custGeom>
                      <a:avLst/>
                      <a:gdLst>
                        <a:gd name="connsiteX0" fmla="*/ -877 w 6855"/>
                        <a:gd name="connsiteY0" fmla="*/ 8337 h 8247"/>
                        <a:gd name="connsiteX1" fmla="*/ 5978 w 6855"/>
                        <a:gd name="connsiteY1" fmla="*/ 8337 h 8247"/>
                        <a:gd name="connsiteX2" fmla="*/ 5978 w 6855"/>
                        <a:gd name="connsiteY2" fmla="*/ 89 h 8247"/>
                        <a:gd name="connsiteX3" fmla="*/ -877 w 6855"/>
                        <a:gd name="connsiteY3" fmla="*/ 89 h 8247"/>
                        <a:gd name="connsiteX4" fmla="*/ -877 w 6855"/>
                        <a:gd name="connsiteY4" fmla="*/ 8337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37"/>
                          </a:moveTo>
                          <a:lnTo>
                            <a:pt x="5978" y="8337"/>
                          </a:lnTo>
                          <a:lnTo>
                            <a:pt x="5978" y="89"/>
                          </a:lnTo>
                          <a:lnTo>
                            <a:pt x="-877" y="89"/>
                          </a:lnTo>
                          <a:lnTo>
                            <a:pt x="-877" y="8337"/>
                          </a:lnTo>
                          <a:close/>
                        </a:path>
                      </a:pathLst>
                    </a:custGeom>
                    <a:solidFill>
                      <a:srgbClr val="262626"/>
                    </a:solidFill>
                    <a:ln w="10"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4D41D666-6676-C454-F6D6-643504DD3A27}"/>
                        </a:ext>
                      </a:extLst>
                    </p:cNvPr>
                    <p:cNvSpPr/>
                    <p:nvPr/>
                  </p:nvSpPr>
                  <p:spPr>
                    <a:xfrm flipV="1">
                      <a:off x="2917574" y="4809978"/>
                      <a:ext cx="30767" cy="49339"/>
                    </a:xfrm>
                    <a:custGeom>
                      <a:avLst/>
                      <a:gdLst>
                        <a:gd name="connsiteX0" fmla="*/ 6076 w 30767"/>
                        <a:gd name="connsiteY0" fmla="*/ 3624 h 49339"/>
                        <a:gd name="connsiteX1" fmla="*/ 28959 w 30767"/>
                        <a:gd name="connsiteY1" fmla="*/ 3624 h 49339"/>
                        <a:gd name="connsiteX2" fmla="*/ 28959 w 30767"/>
                        <a:gd name="connsiteY2" fmla="*/ -1892 h 49339"/>
                        <a:gd name="connsiteX3" fmla="*/ -1808 w 30767"/>
                        <a:gd name="connsiteY3" fmla="*/ -1892 h 49339"/>
                        <a:gd name="connsiteX4" fmla="*/ -1808 w 30767"/>
                        <a:gd name="connsiteY4" fmla="*/ 3624 h 49339"/>
                        <a:gd name="connsiteX5" fmla="*/ 8361 w 30767"/>
                        <a:gd name="connsiteY5" fmla="*/ 13990 h 49339"/>
                        <a:gd name="connsiteX6" fmla="*/ 16463 w 30767"/>
                        <a:gd name="connsiteY6" fmla="*/ 22393 h 49339"/>
                        <a:gd name="connsiteX7" fmla="*/ 20857 w 30767"/>
                        <a:gd name="connsiteY7" fmla="*/ 28376 h 49339"/>
                        <a:gd name="connsiteX8" fmla="*/ 22114 w 30767"/>
                        <a:gd name="connsiteY8" fmla="*/ 33196 h 49339"/>
                        <a:gd name="connsiteX9" fmla="*/ 19403 w 30767"/>
                        <a:gd name="connsiteY9" fmla="*/ 39491 h 49339"/>
                        <a:gd name="connsiteX10" fmla="*/ 12339 w 30767"/>
                        <a:gd name="connsiteY10" fmla="*/ 41932 h 49339"/>
                        <a:gd name="connsiteX11" fmla="*/ 5827 w 30767"/>
                        <a:gd name="connsiteY11" fmla="*/ 40862 h 49339"/>
                        <a:gd name="connsiteX12" fmla="*/ -1486 w 30767"/>
                        <a:gd name="connsiteY12" fmla="*/ 37611 h 49339"/>
                        <a:gd name="connsiteX13" fmla="*/ -1486 w 30767"/>
                        <a:gd name="connsiteY13" fmla="*/ 44238 h 49339"/>
                        <a:gd name="connsiteX14" fmla="*/ 5910 w 30767"/>
                        <a:gd name="connsiteY14" fmla="*/ 46637 h 49339"/>
                        <a:gd name="connsiteX15" fmla="*/ 12215 w 30767"/>
                        <a:gd name="connsiteY15" fmla="*/ 47448 h 49339"/>
                        <a:gd name="connsiteX16" fmla="*/ 24222 w 30767"/>
                        <a:gd name="connsiteY16" fmla="*/ 43677 h 49339"/>
                        <a:gd name="connsiteX17" fmla="*/ 28699 w 30767"/>
                        <a:gd name="connsiteY17" fmla="*/ 33622 h 49339"/>
                        <a:gd name="connsiteX18" fmla="*/ 27578 w 30767"/>
                        <a:gd name="connsiteY18" fmla="*/ 27951 h 49339"/>
                        <a:gd name="connsiteX19" fmla="*/ 23506 w 30767"/>
                        <a:gd name="connsiteY19" fmla="*/ 21646 h 49339"/>
                        <a:gd name="connsiteX20" fmla="*/ 18343 w 30767"/>
                        <a:gd name="connsiteY20" fmla="*/ 16203 h 49339"/>
                        <a:gd name="connsiteX21" fmla="*/ 6076 w 30767"/>
                        <a:gd name="connsiteY21" fmla="*/ 362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24"/>
                          </a:moveTo>
                          <a:lnTo>
                            <a:pt x="28959" y="3624"/>
                          </a:lnTo>
                          <a:lnTo>
                            <a:pt x="28959" y="-1892"/>
                          </a:lnTo>
                          <a:lnTo>
                            <a:pt x="-1808" y="-1892"/>
                          </a:lnTo>
                          <a:lnTo>
                            <a:pt x="-1808" y="3624"/>
                          </a:lnTo>
                          <a:cubicBezTo>
                            <a:pt x="678" y="6200"/>
                            <a:pt x="4068" y="9655"/>
                            <a:pt x="8361" y="13990"/>
                          </a:cubicBezTo>
                          <a:cubicBezTo>
                            <a:pt x="12661" y="18332"/>
                            <a:pt x="15362" y="21133"/>
                            <a:pt x="16463" y="22393"/>
                          </a:cubicBezTo>
                          <a:cubicBezTo>
                            <a:pt x="18561" y="24748"/>
                            <a:pt x="20026" y="26742"/>
                            <a:pt x="20857" y="28376"/>
                          </a:cubicBezTo>
                          <a:cubicBezTo>
                            <a:pt x="21695" y="30011"/>
                            <a:pt x="22114" y="31617"/>
                            <a:pt x="22114" y="33196"/>
                          </a:cubicBezTo>
                          <a:cubicBezTo>
                            <a:pt x="22114" y="35772"/>
                            <a:pt x="21210" y="37870"/>
                            <a:pt x="19403" y="39491"/>
                          </a:cubicBezTo>
                          <a:cubicBezTo>
                            <a:pt x="17595" y="41118"/>
                            <a:pt x="15241" y="41932"/>
                            <a:pt x="12339" y="41932"/>
                          </a:cubicBezTo>
                          <a:cubicBezTo>
                            <a:pt x="10283" y="41932"/>
                            <a:pt x="8112" y="41575"/>
                            <a:pt x="5827" y="40862"/>
                          </a:cubicBezTo>
                          <a:cubicBezTo>
                            <a:pt x="3548" y="40149"/>
                            <a:pt x="1111" y="39065"/>
                            <a:pt x="-1486" y="37611"/>
                          </a:cubicBezTo>
                          <a:lnTo>
                            <a:pt x="-1486" y="44238"/>
                          </a:lnTo>
                          <a:cubicBezTo>
                            <a:pt x="1152" y="45297"/>
                            <a:pt x="3617" y="46097"/>
                            <a:pt x="5910" y="46637"/>
                          </a:cubicBezTo>
                          <a:cubicBezTo>
                            <a:pt x="8209" y="47178"/>
                            <a:pt x="10310" y="47448"/>
                            <a:pt x="12215" y="47448"/>
                          </a:cubicBezTo>
                          <a:cubicBezTo>
                            <a:pt x="17235" y="47448"/>
                            <a:pt x="21238" y="46191"/>
                            <a:pt x="24222" y="43677"/>
                          </a:cubicBezTo>
                          <a:cubicBezTo>
                            <a:pt x="27207" y="41170"/>
                            <a:pt x="28699" y="37819"/>
                            <a:pt x="28699" y="33622"/>
                          </a:cubicBezTo>
                          <a:cubicBezTo>
                            <a:pt x="28699" y="31628"/>
                            <a:pt x="28325" y="29737"/>
                            <a:pt x="27578" y="27951"/>
                          </a:cubicBezTo>
                          <a:cubicBezTo>
                            <a:pt x="26837" y="26171"/>
                            <a:pt x="25479" y="24069"/>
                            <a:pt x="23506" y="21646"/>
                          </a:cubicBezTo>
                          <a:cubicBezTo>
                            <a:pt x="22966" y="21015"/>
                            <a:pt x="21245" y="19201"/>
                            <a:pt x="18343" y="16203"/>
                          </a:cubicBezTo>
                          <a:cubicBezTo>
                            <a:pt x="15449" y="13204"/>
                            <a:pt x="11360" y="9011"/>
                            <a:pt x="6076" y="3624"/>
                          </a:cubicBezTo>
                          <a:close/>
                        </a:path>
                      </a:pathLst>
                    </a:custGeom>
                    <a:solidFill>
                      <a:srgbClr val="262626"/>
                    </a:solidFill>
                    <a:ln w="10"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0B2EE52F-8F20-47E7-FCA9-337C9F8B31D8}"/>
                        </a:ext>
                      </a:extLst>
                    </p:cNvPr>
                    <p:cNvSpPr/>
                    <p:nvPr/>
                  </p:nvSpPr>
                  <p:spPr>
                    <a:xfrm flipV="1">
                      <a:off x="2960130" y="4810851"/>
                      <a:ext cx="31359" cy="49412"/>
                    </a:xfrm>
                    <a:custGeom>
                      <a:avLst/>
                      <a:gdLst>
                        <a:gd name="connsiteX0" fmla="*/ 192 w 31359"/>
                        <a:gd name="connsiteY0" fmla="*/ 47608 h 49412"/>
                        <a:gd name="connsiteX1" fmla="*/ 25931 w 31359"/>
                        <a:gd name="connsiteY1" fmla="*/ 47608 h 49412"/>
                        <a:gd name="connsiteX2" fmla="*/ 25931 w 31359"/>
                        <a:gd name="connsiteY2" fmla="*/ 42082 h 49412"/>
                        <a:gd name="connsiteX3" fmla="*/ 6196 w 31359"/>
                        <a:gd name="connsiteY3" fmla="*/ 42082 h 49412"/>
                        <a:gd name="connsiteX4" fmla="*/ 6196 w 31359"/>
                        <a:gd name="connsiteY4" fmla="*/ 30209 h 49412"/>
                        <a:gd name="connsiteX5" fmla="*/ 9042 w 31359"/>
                        <a:gd name="connsiteY5" fmla="*/ 30936 h 49412"/>
                        <a:gd name="connsiteX6" fmla="*/ 11909 w 31359"/>
                        <a:gd name="connsiteY6" fmla="*/ 31175 h 49412"/>
                        <a:gd name="connsiteX7" fmla="*/ 24758 w 31359"/>
                        <a:gd name="connsiteY7" fmla="*/ 26729 h 49412"/>
                        <a:gd name="connsiteX8" fmla="*/ 29505 w 31359"/>
                        <a:gd name="connsiteY8" fmla="*/ 14691 h 49412"/>
                        <a:gd name="connsiteX9" fmla="*/ 24633 w 31359"/>
                        <a:gd name="connsiteY9" fmla="*/ 2527 h 49412"/>
                        <a:gd name="connsiteX10" fmla="*/ 10901 w 31359"/>
                        <a:gd name="connsiteY10" fmla="*/ -1804 h 49412"/>
                        <a:gd name="connsiteX11" fmla="*/ 4679 w 31359"/>
                        <a:gd name="connsiteY11" fmla="*/ -1285 h 49412"/>
                        <a:gd name="connsiteX12" fmla="*/ -1855 w 31359"/>
                        <a:gd name="connsiteY12" fmla="*/ 273 h 49412"/>
                        <a:gd name="connsiteX13" fmla="*/ -1855 w 31359"/>
                        <a:gd name="connsiteY13" fmla="*/ 6869 h 49412"/>
                        <a:gd name="connsiteX14" fmla="*/ 4180 w 31359"/>
                        <a:gd name="connsiteY14" fmla="*/ 4501 h 49412"/>
                        <a:gd name="connsiteX15" fmla="*/ 10766 w 31359"/>
                        <a:gd name="connsiteY15" fmla="*/ 3722 h 49412"/>
                        <a:gd name="connsiteX16" fmla="*/ 19658 w 31359"/>
                        <a:gd name="connsiteY16" fmla="*/ 6672 h 49412"/>
                        <a:gd name="connsiteX17" fmla="*/ 22940 w 31359"/>
                        <a:gd name="connsiteY17" fmla="*/ 14691 h 49412"/>
                        <a:gd name="connsiteX18" fmla="*/ 19658 w 31359"/>
                        <a:gd name="connsiteY18" fmla="*/ 22699 h 49412"/>
                        <a:gd name="connsiteX19" fmla="*/ 10766 w 31359"/>
                        <a:gd name="connsiteY19" fmla="*/ 25660 h 49412"/>
                        <a:gd name="connsiteX20" fmla="*/ 5520 w 31359"/>
                        <a:gd name="connsiteY20" fmla="*/ 25078 h 49412"/>
                        <a:gd name="connsiteX21" fmla="*/ 192 w 31359"/>
                        <a:gd name="connsiteY21" fmla="*/ 23260 h 49412"/>
                        <a:gd name="connsiteX22" fmla="*/ 192 w 31359"/>
                        <a:gd name="connsiteY22" fmla="*/ 47608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08"/>
                          </a:moveTo>
                          <a:lnTo>
                            <a:pt x="25931" y="47608"/>
                          </a:lnTo>
                          <a:lnTo>
                            <a:pt x="25931" y="42082"/>
                          </a:lnTo>
                          <a:lnTo>
                            <a:pt x="6196" y="42082"/>
                          </a:lnTo>
                          <a:lnTo>
                            <a:pt x="6196" y="30209"/>
                          </a:lnTo>
                          <a:cubicBezTo>
                            <a:pt x="7144" y="30535"/>
                            <a:pt x="8093" y="30777"/>
                            <a:pt x="9042" y="30936"/>
                          </a:cubicBezTo>
                          <a:cubicBezTo>
                            <a:pt x="9997" y="31096"/>
                            <a:pt x="10953" y="31175"/>
                            <a:pt x="11909" y="31175"/>
                          </a:cubicBezTo>
                          <a:cubicBezTo>
                            <a:pt x="17317" y="31175"/>
                            <a:pt x="21600" y="29693"/>
                            <a:pt x="24758" y="26729"/>
                          </a:cubicBezTo>
                          <a:cubicBezTo>
                            <a:pt x="27922" y="23766"/>
                            <a:pt x="29505" y="19753"/>
                            <a:pt x="29505" y="14691"/>
                          </a:cubicBezTo>
                          <a:cubicBezTo>
                            <a:pt x="29505" y="9476"/>
                            <a:pt x="27881" y="5422"/>
                            <a:pt x="24633" y="2527"/>
                          </a:cubicBezTo>
                          <a:cubicBezTo>
                            <a:pt x="21385" y="-361"/>
                            <a:pt x="16808" y="-1804"/>
                            <a:pt x="10901" y="-1804"/>
                          </a:cubicBezTo>
                          <a:cubicBezTo>
                            <a:pt x="8865" y="-1804"/>
                            <a:pt x="6791" y="-1631"/>
                            <a:pt x="4679" y="-1285"/>
                          </a:cubicBezTo>
                          <a:cubicBezTo>
                            <a:pt x="2574" y="-939"/>
                            <a:pt x="396" y="-420"/>
                            <a:pt x="-1855" y="273"/>
                          </a:cubicBezTo>
                          <a:lnTo>
                            <a:pt x="-1855" y="6869"/>
                          </a:lnTo>
                          <a:cubicBezTo>
                            <a:pt x="91" y="5809"/>
                            <a:pt x="2103" y="5020"/>
                            <a:pt x="4180" y="4501"/>
                          </a:cubicBezTo>
                          <a:cubicBezTo>
                            <a:pt x="6258" y="3981"/>
                            <a:pt x="8453" y="3722"/>
                            <a:pt x="10766" y="3722"/>
                          </a:cubicBezTo>
                          <a:cubicBezTo>
                            <a:pt x="14512" y="3722"/>
                            <a:pt x="17476" y="4705"/>
                            <a:pt x="19658" y="6672"/>
                          </a:cubicBezTo>
                          <a:cubicBezTo>
                            <a:pt x="21846" y="8638"/>
                            <a:pt x="22940" y="11311"/>
                            <a:pt x="22940" y="14691"/>
                          </a:cubicBezTo>
                          <a:cubicBezTo>
                            <a:pt x="22940" y="18063"/>
                            <a:pt x="21846" y="20733"/>
                            <a:pt x="19658" y="22699"/>
                          </a:cubicBezTo>
                          <a:cubicBezTo>
                            <a:pt x="17476" y="24673"/>
                            <a:pt x="14512" y="25660"/>
                            <a:pt x="10766" y="25660"/>
                          </a:cubicBezTo>
                          <a:cubicBezTo>
                            <a:pt x="9014" y="25660"/>
                            <a:pt x="7266" y="25466"/>
                            <a:pt x="5520" y="25078"/>
                          </a:cubicBezTo>
                          <a:cubicBezTo>
                            <a:pt x="3782" y="24690"/>
                            <a:pt x="2006" y="24084"/>
                            <a:pt x="192" y="23260"/>
                          </a:cubicBezTo>
                          <a:lnTo>
                            <a:pt x="192" y="47608"/>
                          </a:lnTo>
                          <a:close/>
                        </a:path>
                      </a:pathLst>
                    </a:custGeom>
                    <a:solidFill>
                      <a:srgbClr val="262626"/>
                    </a:solidFill>
                    <a:ln w="10" cap="flat">
                      <a:noFill/>
                      <a:prstDash val="solid"/>
                      <a:round/>
                    </a:ln>
                  </p:spPr>
                  <p:txBody>
                    <a:bodyPr rtlCol="0" anchor="ctr"/>
                    <a:lstStyle/>
                    <a:p>
                      <a:endParaRPr lang="en-US"/>
                    </a:p>
                  </p:txBody>
                </p:sp>
              </p:grpSp>
            </p:grpSp>
            <p:grpSp>
              <p:nvGrpSpPr>
                <p:cNvPr id="484" name="Content Placeholder 9">
                  <a:extLst>
                    <a:ext uri="{FF2B5EF4-FFF2-40B4-BE49-F238E27FC236}">
                      <a16:creationId xmlns:a16="http://schemas.microsoft.com/office/drawing/2014/main" id="{E7E3BAC4-4F52-DFDF-62E4-7EB317A5D65D}"/>
                    </a:ext>
                  </a:extLst>
                </p:cNvPr>
                <p:cNvGrpSpPr/>
                <p:nvPr/>
              </p:nvGrpSpPr>
              <p:grpSpPr>
                <a:xfrm>
                  <a:off x="2853658" y="4616543"/>
                  <a:ext cx="2108801" cy="50284"/>
                  <a:chOff x="2853658" y="4616543"/>
                  <a:chExt cx="2108801" cy="50284"/>
                </a:xfrm>
              </p:grpSpPr>
              <p:sp>
                <p:nvSpPr>
                  <p:cNvPr id="485" name="Freeform: Shape 484">
                    <a:extLst>
                      <a:ext uri="{FF2B5EF4-FFF2-40B4-BE49-F238E27FC236}">
                        <a16:creationId xmlns:a16="http://schemas.microsoft.com/office/drawing/2014/main" id="{D17119BA-0CD2-FBFD-0C4A-2E6A3EED279C}"/>
                      </a:ext>
                    </a:extLst>
                  </p:cNvPr>
                  <p:cNvSpPr/>
                  <p:nvPr/>
                </p:nvSpPr>
                <p:spPr>
                  <a:xfrm>
                    <a:off x="3054707" y="464062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86" name="Content Placeholder 9">
                    <a:extLst>
                      <a:ext uri="{FF2B5EF4-FFF2-40B4-BE49-F238E27FC236}">
                        <a16:creationId xmlns:a16="http://schemas.microsoft.com/office/drawing/2014/main" id="{C14E3F87-63DB-AC0F-70AF-F404B2FCD8A7}"/>
                      </a:ext>
                    </a:extLst>
                  </p:cNvPr>
                  <p:cNvGrpSpPr/>
                  <p:nvPr/>
                </p:nvGrpSpPr>
                <p:grpSpPr>
                  <a:xfrm>
                    <a:off x="2853658" y="4616543"/>
                    <a:ext cx="139222" cy="50284"/>
                    <a:chOff x="2853658" y="4616543"/>
                    <a:chExt cx="139222" cy="50284"/>
                  </a:xfrm>
                  <a:solidFill>
                    <a:srgbClr val="262626"/>
                  </a:solidFill>
                </p:grpSpPr>
                <p:sp>
                  <p:nvSpPr>
                    <p:cNvPr id="487" name="Freeform: Shape 486">
                      <a:extLst>
                        <a:ext uri="{FF2B5EF4-FFF2-40B4-BE49-F238E27FC236}">
                          <a16:creationId xmlns:a16="http://schemas.microsoft.com/office/drawing/2014/main" id="{1F33F91B-80AD-A09F-7951-A41C961D01C9}"/>
                        </a:ext>
                      </a:extLst>
                    </p:cNvPr>
                    <p:cNvSpPr/>
                    <p:nvPr/>
                  </p:nvSpPr>
                  <p:spPr>
                    <a:xfrm flipV="1">
                      <a:off x="2853658" y="4616543"/>
                      <a:ext cx="33499" cy="50284"/>
                    </a:xfrm>
                    <a:custGeom>
                      <a:avLst/>
                      <a:gdLst>
                        <a:gd name="connsiteX0" fmla="*/ 14841 w 33499"/>
                        <a:gd name="connsiteY0" fmla="*/ 43213 h 50284"/>
                        <a:gd name="connsiteX1" fmla="*/ 7227 w 33499"/>
                        <a:gd name="connsiteY1" fmla="*/ 38227 h 50284"/>
                        <a:gd name="connsiteX2" fmla="*/ 4683 w 33499"/>
                        <a:gd name="connsiteY2" fmla="*/ 23248 h 50284"/>
                        <a:gd name="connsiteX3" fmla="*/ 7227 w 33499"/>
                        <a:gd name="connsiteY3" fmla="*/ 8301 h 50284"/>
                        <a:gd name="connsiteX4" fmla="*/ 14841 w 33499"/>
                        <a:gd name="connsiteY4" fmla="*/ 3315 h 50284"/>
                        <a:gd name="connsiteX5" fmla="*/ 22486 w 33499"/>
                        <a:gd name="connsiteY5" fmla="*/ 8301 h 50284"/>
                        <a:gd name="connsiteX6" fmla="*/ 25042 w 33499"/>
                        <a:gd name="connsiteY6" fmla="*/ 23248 h 50284"/>
                        <a:gd name="connsiteX7" fmla="*/ 22486 w 33499"/>
                        <a:gd name="connsiteY7" fmla="*/ 38227 h 50284"/>
                        <a:gd name="connsiteX8" fmla="*/ 14841 w 33499"/>
                        <a:gd name="connsiteY8" fmla="*/ 43213 h 50284"/>
                        <a:gd name="connsiteX9" fmla="*/ 14841 w 33499"/>
                        <a:gd name="connsiteY9" fmla="*/ 48406 h 50284"/>
                        <a:gd name="connsiteX10" fmla="*/ 27296 w 33499"/>
                        <a:gd name="connsiteY10" fmla="*/ 41956 h 50284"/>
                        <a:gd name="connsiteX11" fmla="*/ 31596 w 33499"/>
                        <a:gd name="connsiteY11" fmla="*/ 23248 h 50284"/>
                        <a:gd name="connsiteX12" fmla="*/ 27296 w 33499"/>
                        <a:gd name="connsiteY12" fmla="*/ 4562 h 50284"/>
                        <a:gd name="connsiteX13" fmla="*/ 14841 w 33499"/>
                        <a:gd name="connsiteY13" fmla="*/ -1879 h 50284"/>
                        <a:gd name="connsiteX14" fmla="*/ 2397 w 33499"/>
                        <a:gd name="connsiteY14" fmla="*/ 4562 h 50284"/>
                        <a:gd name="connsiteX15" fmla="*/ -1903 w 33499"/>
                        <a:gd name="connsiteY15" fmla="*/ 23248 h 50284"/>
                        <a:gd name="connsiteX16" fmla="*/ 2397 w 33499"/>
                        <a:gd name="connsiteY16" fmla="*/ 41956 h 50284"/>
                        <a:gd name="connsiteX17" fmla="*/ 14841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13"/>
                          </a:moveTo>
                          <a:cubicBezTo>
                            <a:pt x="11469" y="43213"/>
                            <a:pt x="8931" y="41551"/>
                            <a:pt x="7227" y="38227"/>
                          </a:cubicBezTo>
                          <a:cubicBezTo>
                            <a:pt x="5531" y="34910"/>
                            <a:pt x="4683" y="29917"/>
                            <a:pt x="4683" y="23248"/>
                          </a:cubicBezTo>
                          <a:cubicBezTo>
                            <a:pt x="4683" y="16607"/>
                            <a:pt x="5531" y="11625"/>
                            <a:pt x="7227" y="8301"/>
                          </a:cubicBezTo>
                          <a:cubicBezTo>
                            <a:pt x="8931" y="4977"/>
                            <a:pt x="11469" y="3315"/>
                            <a:pt x="14841" y="3315"/>
                          </a:cubicBezTo>
                          <a:cubicBezTo>
                            <a:pt x="18241" y="3315"/>
                            <a:pt x="20790" y="4977"/>
                            <a:pt x="22486" y="8301"/>
                          </a:cubicBezTo>
                          <a:cubicBezTo>
                            <a:pt x="24190" y="11625"/>
                            <a:pt x="25042" y="16607"/>
                            <a:pt x="25042" y="23248"/>
                          </a:cubicBezTo>
                          <a:cubicBezTo>
                            <a:pt x="25042" y="29917"/>
                            <a:pt x="24190" y="34910"/>
                            <a:pt x="22486" y="38227"/>
                          </a:cubicBezTo>
                          <a:cubicBezTo>
                            <a:pt x="20790" y="41551"/>
                            <a:pt x="18241" y="43213"/>
                            <a:pt x="14841" y="43213"/>
                          </a:cubicBezTo>
                          <a:close/>
                          <a:moveTo>
                            <a:pt x="14841" y="48406"/>
                          </a:moveTo>
                          <a:cubicBezTo>
                            <a:pt x="20277" y="48406"/>
                            <a:pt x="24429" y="46256"/>
                            <a:pt x="27296" y="41956"/>
                          </a:cubicBezTo>
                          <a:cubicBezTo>
                            <a:pt x="30163" y="37662"/>
                            <a:pt x="31596" y="31427"/>
                            <a:pt x="31596" y="23248"/>
                          </a:cubicBezTo>
                          <a:cubicBezTo>
                            <a:pt x="31596" y="15091"/>
                            <a:pt x="30163" y="8862"/>
                            <a:pt x="27296" y="4562"/>
                          </a:cubicBezTo>
                          <a:cubicBezTo>
                            <a:pt x="24429" y="268"/>
                            <a:pt x="20277" y="-1879"/>
                            <a:pt x="14841" y="-1879"/>
                          </a:cubicBezTo>
                          <a:cubicBezTo>
                            <a:pt x="9412" y="-1879"/>
                            <a:pt x="5264" y="268"/>
                            <a:pt x="2397" y="4562"/>
                          </a:cubicBezTo>
                          <a:cubicBezTo>
                            <a:pt x="-470" y="8862"/>
                            <a:pt x="-1903" y="15091"/>
                            <a:pt x="-1903" y="23248"/>
                          </a:cubicBezTo>
                          <a:cubicBezTo>
                            <a:pt x="-1903" y="31427"/>
                            <a:pt x="-470" y="37662"/>
                            <a:pt x="2397" y="41956"/>
                          </a:cubicBezTo>
                          <a:cubicBezTo>
                            <a:pt x="5264" y="46256"/>
                            <a:pt x="9412" y="48406"/>
                            <a:pt x="14841" y="48406"/>
                          </a:cubicBezTo>
                          <a:close/>
                        </a:path>
                      </a:pathLst>
                    </a:custGeom>
                    <a:solidFill>
                      <a:srgbClr val="262626"/>
                    </a:solidFill>
                    <a:ln w="10"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0E47FCF8-24EC-F39B-A8B4-CD1015A0CC17}"/>
                        </a:ext>
                      </a:extLst>
                    </p:cNvPr>
                    <p:cNvSpPr/>
                    <p:nvPr/>
                  </p:nvSpPr>
                  <p:spPr>
                    <a:xfrm flipV="1">
                      <a:off x="2898676" y="4657635"/>
                      <a:ext cx="6855" cy="8247"/>
                    </a:xfrm>
                    <a:custGeom>
                      <a:avLst/>
                      <a:gdLst>
                        <a:gd name="connsiteX0" fmla="*/ -877 w 6855"/>
                        <a:gd name="connsiteY0" fmla="*/ 8305 h 8247"/>
                        <a:gd name="connsiteX1" fmla="*/ 5978 w 6855"/>
                        <a:gd name="connsiteY1" fmla="*/ 8305 h 8247"/>
                        <a:gd name="connsiteX2" fmla="*/ 5978 w 6855"/>
                        <a:gd name="connsiteY2" fmla="*/ 57 h 8247"/>
                        <a:gd name="connsiteX3" fmla="*/ -877 w 6855"/>
                        <a:gd name="connsiteY3" fmla="*/ 57 h 8247"/>
                        <a:gd name="connsiteX4" fmla="*/ -877 w 6855"/>
                        <a:gd name="connsiteY4" fmla="*/ 830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05"/>
                          </a:moveTo>
                          <a:lnTo>
                            <a:pt x="5978" y="8305"/>
                          </a:lnTo>
                          <a:lnTo>
                            <a:pt x="5978" y="57"/>
                          </a:lnTo>
                          <a:lnTo>
                            <a:pt x="-877" y="57"/>
                          </a:lnTo>
                          <a:lnTo>
                            <a:pt x="-877" y="8305"/>
                          </a:lnTo>
                          <a:close/>
                        </a:path>
                      </a:pathLst>
                    </a:custGeom>
                    <a:solidFill>
                      <a:srgbClr val="262626"/>
                    </a:solidFill>
                    <a:ln w="10"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7BE615D8-41B7-805C-71F1-906DDDFC99F4}"/>
                        </a:ext>
                      </a:extLst>
                    </p:cNvPr>
                    <p:cNvSpPr/>
                    <p:nvPr/>
                  </p:nvSpPr>
                  <p:spPr>
                    <a:xfrm flipV="1">
                      <a:off x="2917834" y="4617416"/>
                      <a:ext cx="31359" cy="49412"/>
                    </a:xfrm>
                    <a:custGeom>
                      <a:avLst/>
                      <a:gdLst>
                        <a:gd name="connsiteX0" fmla="*/ 185 w 31359"/>
                        <a:gd name="connsiteY0" fmla="*/ 47576 h 49412"/>
                        <a:gd name="connsiteX1" fmla="*/ 25924 w 31359"/>
                        <a:gd name="connsiteY1" fmla="*/ 47576 h 49412"/>
                        <a:gd name="connsiteX2" fmla="*/ 25924 w 31359"/>
                        <a:gd name="connsiteY2" fmla="*/ 42050 h 49412"/>
                        <a:gd name="connsiteX3" fmla="*/ 6189 w 31359"/>
                        <a:gd name="connsiteY3" fmla="*/ 42050 h 49412"/>
                        <a:gd name="connsiteX4" fmla="*/ 6189 w 31359"/>
                        <a:gd name="connsiteY4" fmla="*/ 30177 h 49412"/>
                        <a:gd name="connsiteX5" fmla="*/ 9035 w 31359"/>
                        <a:gd name="connsiteY5" fmla="*/ 30904 h 49412"/>
                        <a:gd name="connsiteX6" fmla="*/ 11902 w 31359"/>
                        <a:gd name="connsiteY6" fmla="*/ 31143 h 49412"/>
                        <a:gd name="connsiteX7" fmla="*/ 24751 w 31359"/>
                        <a:gd name="connsiteY7" fmla="*/ 26697 h 49412"/>
                        <a:gd name="connsiteX8" fmla="*/ 29498 w 31359"/>
                        <a:gd name="connsiteY8" fmla="*/ 14659 h 49412"/>
                        <a:gd name="connsiteX9" fmla="*/ 24626 w 31359"/>
                        <a:gd name="connsiteY9" fmla="*/ 2495 h 49412"/>
                        <a:gd name="connsiteX10" fmla="*/ 10894 w 31359"/>
                        <a:gd name="connsiteY10" fmla="*/ -1836 h 49412"/>
                        <a:gd name="connsiteX11" fmla="*/ 4672 w 31359"/>
                        <a:gd name="connsiteY11" fmla="*/ -1317 h 49412"/>
                        <a:gd name="connsiteX12" fmla="*/ -1862 w 31359"/>
                        <a:gd name="connsiteY12" fmla="*/ 241 h 49412"/>
                        <a:gd name="connsiteX13" fmla="*/ -1862 w 31359"/>
                        <a:gd name="connsiteY13" fmla="*/ 6837 h 49412"/>
                        <a:gd name="connsiteX14" fmla="*/ 4173 w 31359"/>
                        <a:gd name="connsiteY14" fmla="*/ 4469 h 49412"/>
                        <a:gd name="connsiteX15" fmla="*/ 10759 w 31359"/>
                        <a:gd name="connsiteY15" fmla="*/ 3690 h 49412"/>
                        <a:gd name="connsiteX16" fmla="*/ 19651 w 31359"/>
                        <a:gd name="connsiteY16" fmla="*/ 6640 h 49412"/>
                        <a:gd name="connsiteX17" fmla="*/ 22933 w 31359"/>
                        <a:gd name="connsiteY17" fmla="*/ 14659 h 49412"/>
                        <a:gd name="connsiteX18" fmla="*/ 19651 w 31359"/>
                        <a:gd name="connsiteY18" fmla="*/ 22667 h 49412"/>
                        <a:gd name="connsiteX19" fmla="*/ 10759 w 31359"/>
                        <a:gd name="connsiteY19" fmla="*/ 25628 h 49412"/>
                        <a:gd name="connsiteX20" fmla="*/ 5513 w 31359"/>
                        <a:gd name="connsiteY20" fmla="*/ 25046 h 49412"/>
                        <a:gd name="connsiteX21" fmla="*/ 185 w 31359"/>
                        <a:gd name="connsiteY21" fmla="*/ 23228 h 49412"/>
                        <a:gd name="connsiteX22" fmla="*/ 185 w 31359"/>
                        <a:gd name="connsiteY22" fmla="*/ 4757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576"/>
                          </a:moveTo>
                          <a:lnTo>
                            <a:pt x="25924" y="47576"/>
                          </a:lnTo>
                          <a:lnTo>
                            <a:pt x="25924" y="42050"/>
                          </a:lnTo>
                          <a:lnTo>
                            <a:pt x="6189" y="42050"/>
                          </a:lnTo>
                          <a:lnTo>
                            <a:pt x="6189" y="30177"/>
                          </a:lnTo>
                          <a:cubicBezTo>
                            <a:pt x="7137" y="30503"/>
                            <a:pt x="8086" y="30745"/>
                            <a:pt x="9035" y="30904"/>
                          </a:cubicBezTo>
                          <a:cubicBezTo>
                            <a:pt x="9990" y="31064"/>
                            <a:pt x="10946" y="31143"/>
                            <a:pt x="11902" y="31143"/>
                          </a:cubicBezTo>
                          <a:cubicBezTo>
                            <a:pt x="17310" y="31143"/>
                            <a:pt x="21593" y="29661"/>
                            <a:pt x="24751" y="26697"/>
                          </a:cubicBezTo>
                          <a:cubicBezTo>
                            <a:pt x="27915" y="23734"/>
                            <a:pt x="29498" y="19721"/>
                            <a:pt x="29498" y="14659"/>
                          </a:cubicBezTo>
                          <a:cubicBezTo>
                            <a:pt x="29498" y="9444"/>
                            <a:pt x="27874" y="5390"/>
                            <a:pt x="24626" y="2495"/>
                          </a:cubicBezTo>
                          <a:cubicBezTo>
                            <a:pt x="21378" y="-393"/>
                            <a:pt x="16801" y="-1836"/>
                            <a:pt x="10894" y="-1836"/>
                          </a:cubicBezTo>
                          <a:cubicBezTo>
                            <a:pt x="8858" y="-1836"/>
                            <a:pt x="6784" y="-1663"/>
                            <a:pt x="4672" y="-1317"/>
                          </a:cubicBezTo>
                          <a:cubicBezTo>
                            <a:pt x="2567" y="-971"/>
                            <a:pt x="389" y="-452"/>
                            <a:pt x="-1862" y="241"/>
                          </a:cubicBezTo>
                          <a:lnTo>
                            <a:pt x="-1862" y="6837"/>
                          </a:lnTo>
                          <a:cubicBezTo>
                            <a:pt x="84" y="5777"/>
                            <a:pt x="2096" y="4988"/>
                            <a:pt x="4173" y="4469"/>
                          </a:cubicBezTo>
                          <a:cubicBezTo>
                            <a:pt x="6251" y="3949"/>
                            <a:pt x="8446" y="3690"/>
                            <a:pt x="10759" y="3690"/>
                          </a:cubicBezTo>
                          <a:cubicBezTo>
                            <a:pt x="14505" y="3690"/>
                            <a:pt x="17469" y="4673"/>
                            <a:pt x="19651" y="6640"/>
                          </a:cubicBezTo>
                          <a:cubicBezTo>
                            <a:pt x="21839" y="8606"/>
                            <a:pt x="22933" y="11279"/>
                            <a:pt x="22933" y="14659"/>
                          </a:cubicBezTo>
                          <a:cubicBezTo>
                            <a:pt x="22933" y="18031"/>
                            <a:pt x="21839" y="20701"/>
                            <a:pt x="19651" y="22667"/>
                          </a:cubicBezTo>
                          <a:cubicBezTo>
                            <a:pt x="17469" y="24641"/>
                            <a:pt x="14505" y="25628"/>
                            <a:pt x="10759" y="25628"/>
                          </a:cubicBezTo>
                          <a:cubicBezTo>
                            <a:pt x="9007" y="25628"/>
                            <a:pt x="7259" y="25434"/>
                            <a:pt x="5513" y="25046"/>
                          </a:cubicBezTo>
                          <a:cubicBezTo>
                            <a:pt x="3775" y="24658"/>
                            <a:pt x="1999" y="24052"/>
                            <a:pt x="185" y="23228"/>
                          </a:cubicBezTo>
                          <a:lnTo>
                            <a:pt x="185" y="47576"/>
                          </a:lnTo>
                          <a:close/>
                        </a:path>
                      </a:pathLst>
                    </a:custGeom>
                    <a:solidFill>
                      <a:srgbClr val="262626"/>
                    </a:solidFill>
                    <a:ln w="10"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F56B58B6-0CEC-476C-B195-B065E555227F}"/>
                        </a:ext>
                      </a:extLst>
                    </p:cNvPr>
                    <p:cNvSpPr/>
                    <p:nvPr/>
                  </p:nvSpPr>
                  <p:spPr>
                    <a:xfrm flipV="1">
                      <a:off x="2959382" y="4616543"/>
                      <a:ext cx="33499" cy="50284"/>
                    </a:xfrm>
                    <a:custGeom>
                      <a:avLst/>
                      <a:gdLst>
                        <a:gd name="connsiteX0" fmla="*/ 14859 w 33499"/>
                        <a:gd name="connsiteY0" fmla="*/ 43213 h 50284"/>
                        <a:gd name="connsiteX1" fmla="*/ 7245 w 33499"/>
                        <a:gd name="connsiteY1" fmla="*/ 38227 h 50284"/>
                        <a:gd name="connsiteX2" fmla="*/ 4700 w 33499"/>
                        <a:gd name="connsiteY2" fmla="*/ 23248 h 50284"/>
                        <a:gd name="connsiteX3" fmla="*/ 7245 w 33499"/>
                        <a:gd name="connsiteY3" fmla="*/ 8301 h 50284"/>
                        <a:gd name="connsiteX4" fmla="*/ 14859 w 33499"/>
                        <a:gd name="connsiteY4" fmla="*/ 3315 h 50284"/>
                        <a:gd name="connsiteX5" fmla="*/ 22504 w 33499"/>
                        <a:gd name="connsiteY5" fmla="*/ 8301 h 50284"/>
                        <a:gd name="connsiteX6" fmla="*/ 25059 w 33499"/>
                        <a:gd name="connsiteY6" fmla="*/ 23248 h 50284"/>
                        <a:gd name="connsiteX7" fmla="*/ 22504 w 33499"/>
                        <a:gd name="connsiteY7" fmla="*/ 38227 h 50284"/>
                        <a:gd name="connsiteX8" fmla="*/ 14859 w 33499"/>
                        <a:gd name="connsiteY8" fmla="*/ 43213 h 50284"/>
                        <a:gd name="connsiteX9" fmla="*/ 14859 w 33499"/>
                        <a:gd name="connsiteY9" fmla="*/ 48406 h 50284"/>
                        <a:gd name="connsiteX10" fmla="*/ 27313 w 33499"/>
                        <a:gd name="connsiteY10" fmla="*/ 41956 h 50284"/>
                        <a:gd name="connsiteX11" fmla="*/ 31614 w 33499"/>
                        <a:gd name="connsiteY11" fmla="*/ 23248 h 50284"/>
                        <a:gd name="connsiteX12" fmla="*/ 27313 w 33499"/>
                        <a:gd name="connsiteY12" fmla="*/ 4562 h 50284"/>
                        <a:gd name="connsiteX13" fmla="*/ 14859 w 33499"/>
                        <a:gd name="connsiteY13" fmla="*/ -1879 h 50284"/>
                        <a:gd name="connsiteX14" fmla="*/ 2415 w 33499"/>
                        <a:gd name="connsiteY14" fmla="*/ 4562 h 50284"/>
                        <a:gd name="connsiteX15" fmla="*/ -1886 w 33499"/>
                        <a:gd name="connsiteY15" fmla="*/ 23248 h 50284"/>
                        <a:gd name="connsiteX16" fmla="*/ 2415 w 33499"/>
                        <a:gd name="connsiteY16" fmla="*/ 41956 h 50284"/>
                        <a:gd name="connsiteX17" fmla="*/ 14859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13"/>
                          </a:moveTo>
                          <a:cubicBezTo>
                            <a:pt x="11486" y="43213"/>
                            <a:pt x="8948" y="41551"/>
                            <a:pt x="7245" y="38227"/>
                          </a:cubicBezTo>
                          <a:cubicBezTo>
                            <a:pt x="5548" y="34910"/>
                            <a:pt x="4700" y="29917"/>
                            <a:pt x="4700" y="23248"/>
                          </a:cubicBezTo>
                          <a:cubicBezTo>
                            <a:pt x="4700" y="16607"/>
                            <a:pt x="5548" y="11625"/>
                            <a:pt x="7245" y="8301"/>
                          </a:cubicBezTo>
                          <a:cubicBezTo>
                            <a:pt x="8948" y="4977"/>
                            <a:pt x="11486" y="3315"/>
                            <a:pt x="14859" y="3315"/>
                          </a:cubicBezTo>
                          <a:cubicBezTo>
                            <a:pt x="18259" y="3315"/>
                            <a:pt x="20807" y="4977"/>
                            <a:pt x="22504" y="8301"/>
                          </a:cubicBezTo>
                          <a:cubicBezTo>
                            <a:pt x="24207" y="11625"/>
                            <a:pt x="25059" y="16607"/>
                            <a:pt x="25059" y="23248"/>
                          </a:cubicBezTo>
                          <a:cubicBezTo>
                            <a:pt x="25059" y="29917"/>
                            <a:pt x="24207" y="34910"/>
                            <a:pt x="22504" y="38227"/>
                          </a:cubicBezTo>
                          <a:cubicBezTo>
                            <a:pt x="20807" y="41551"/>
                            <a:pt x="18259" y="43213"/>
                            <a:pt x="14859" y="43213"/>
                          </a:cubicBezTo>
                          <a:close/>
                          <a:moveTo>
                            <a:pt x="14859" y="48406"/>
                          </a:moveTo>
                          <a:cubicBezTo>
                            <a:pt x="20295" y="48406"/>
                            <a:pt x="24446" y="46256"/>
                            <a:pt x="27313" y="41956"/>
                          </a:cubicBezTo>
                          <a:cubicBezTo>
                            <a:pt x="30180" y="37662"/>
                            <a:pt x="31614" y="31427"/>
                            <a:pt x="31614" y="23248"/>
                          </a:cubicBezTo>
                          <a:cubicBezTo>
                            <a:pt x="31614" y="15091"/>
                            <a:pt x="30180" y="8862"/>
                            <a:pt x="27313" y="4562"/>
                          </a:cubicBezTo>
                          <a:cubicBezTo>
                            <a:pt x="24446" y="268"/>
                            <a:pt x="20295" y="-1879"/>
                            <a:pt x="14859" y="-1879"/>
                          </a:cubicBezTo>
                          <a:cubicBezTo>
                            <a:pt x="9430" y="-1879"/>
                            <a:pt x="5282" y="268"/>
                            <a:pt x="2415" y="4562"/>
                          </a:cubicBezTo>
                          <a:cubicBezTo>
                            <a:pt x="-452" y="8862"/>
                            <a:pt x="-1886" y="15091"/>
                            <a:pt x="-1886" y="23248"/>
                          </a:cubicBezTo>
                          <a:cubicBezTo>
                            <a:pt x="-1886" y="31427"/>
                            <a:pt x="-452" y="37662"/>
                            <a:pt x="2415" y="41956"/>
                          </a:cubicBezTo>
                          <a:cubicBezTo>
                            <a:pt x="5282" y="46256"/>
                            <a:pt x="9430" y="48406"/>
                            <a:pt x="14859" y="48406"/>
                          </a:cubicBezTo>
                          <a:close/>
                        </a:path>
                      </a:pathLst>
                    </a:custGeom>
                    <a:solidFill>
                      <a:srgbClr val="262626"/>
                    </a:solidFill>
                    <a:ln w="10" cap="flat">
                      <a:noFill/>
                      <a:prstDash val="solid"/>
                      <a:round/>
                    </a:ln>
                  </p:spPr>
                  <p:txBody>
                    <a:bodyPr rtlCol="0" anchor="ctr"/>
                    <a:lstStyle/>
                    <a:p>
                      <a:endParaRPr lang="en-US"/>
                    </a:p>
                  </p:txBody>
                </p:sp>
              </p:grpSp>
            </p:grpSp>
            <p:grpSp>
              <p:nvGrpSpPr>
                <p:cNvPr id="491" name="Content Placeholder 9">
                  <a:extLst>
                    <a:ext uri="{FF2B5EF4-FFF2-40B4-BE49-F238E27FC236}">
                      <a16:creationId xmlns:a16="http://schemas.microsoft.com/office/drawing/2014/main" id="{56E5C336-3DCF-5FDC-F909-A104E563AF0D}"/>
                    </a:ext>
                  </a:extLst>
                </p:cNvPr>
                <p:cNvGrpSpPr/>
                <p:nvPr/>
              </p:nvGrpSpPr>
              <p:grpSpPr>
                <a:xfrm>
                  <a:off x="2853658" y="4423114"/>
                  <a:ext cx="2108801" cy="50284"/>
                  <a:chOff x="2853658" y="4423114"/>
                  <a:chExt cx="2108801" cy="50284"/>
                </a:xfrm>
              </p:grpSpPr>
              <p:sp>
                <p:nvSpPr>
                  <p:cNvPr id="492" name="Freeform: Shape 491">
                    <a:extLst>
                      <a:ext uri="{FF2B5EF4-FFF2-40B4-BE49-F238E27FC236}">
                        <a16:creationId xmlns:a16="http://schemas.microsoft.com/office/drawing/2014/main" id="{B954C6F5-A7B7-720A-E2EA-FB23D8E2A409}"/>
                      </a:ext>
                    </a:extLst>
                  </p:cNvPr>
                  <p:cNvSpPr/>
                  <p:nvPr/>
                </p:nvSpPr>
                <p:spPr>
                  <a:xfrm>
                    <a:off x="3054707" y="444719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93" name="Content Placeholder 9">
                    <a:extLst>
                      <a:ext uri="{FF2B5EF4-FFF2-40B4-BE49-F238E27FC236}">
                        <a16:creationId xmlns:a16="http://schemas.microsoft.com/office/drawing/2014/main" id="{07B61EEF-2FD7-C5F3-B476-DA13048AE03F}"/>
                      </a:ext>
                    </a:extLst>
                  </p:cNvPr>
                  <p:cNvGrpSpPr/>
                  <p:nvPr/>
                </p:nvGrpSpPr>
                <p:grpSpPr>
                  <a:xfrm>
                    <a:off x="2853658" y="4423114"/>
                    <a:ext cx="137830" cy="50284"/>
                    <a:chOff x="2853658" y="4423114"/>
                    <a:chExt cx="137830" cy="50284"/>
                  </a:xfrm>
                  <a:solidFill>
                    <a:srgbClr val="262626"/>
                  </a:solidFill>
                </p:grpSpPr>
                <p:sp>
                  <p:nvSpPr>
                    <p:cNvPr id="494" name="Freeform: Shape 493">
                      <a:extLst>
                        <a:ext uri="{FF2B5EF4-FFF2-40B4-BE49-F238E27FC236}">
                          <a16:creationId xmlns:a16="http://schemas.microsoft.com/office/drawing/2014/main" id="{16F7E45F-06E4-2406-907F-1DDBF79910C7}"/>
                        </a:ext>
                      </a:extLst>
                    </p:cNvPr>
                    <p:cNvSpPr/>
                    <p:nvPr/>
                  </p:nvSpPr>
                  <p:spPr>
                    <a:xfrm flipV="1">
                      <a:off x="2853658" y="4423114"/>
                      <a:ext cx="33499" cy="50284"/>
                    </a:xfrm>
                    <a:custGeom>
                      <a:avLst/>
                      <a:gdLst>
                        <a:gd name="connsiteX0" fmla="*/ 14841 w 33499"/>
                        <a:gd name="connsiteY0" fmla="*/ 43181 h 50284"/>
                        <a:gd name="connsiteX1" fmla="*/ 7227 w 33499"/>
                        <a:gd name="connsiteY1" fmla="*/ 38195 h 50284"/>
                        <a:gd name="connsiteX2" fmla="*/ 4683 w 33499"/>
                        <a:gd name="connsiteY2" fmla="*/ 23216 h 50284"/>
                        <a:gd name="connsiteX3" fmla="*/ 7227 w 33499"/>
                        <a:gd name="connsiteY3" fmla="*/ 8269 h 50284"/>
                        <a:gd name="connsiteX4" fmla="*/ 14841 w 33499"/>
                        <a:gd name="connsiteY4" fmla="*/ 3283 h 50284"/>
                        <a:gd name="connsiteX5" fmla="*/ 22486 w 33499"/>
                        <a:gd name="connsiteY5" fmla="*/ 8269 h 50284"/>
                        <a:gd name="connsiteX6" fmla="*/ 25042 w 33499"/>
                        <a:gd name="connsiteY6" fmla="*/ 23216 h 50284"/>
                        <a:gd name="connsiteX7" fmla="*/ 22486 w 33499"/>
                        <a:gd name="connsiteY7" fmla="*/ 38195 h 50284"/>
                        <a:gd name="connsiteX8" fmla="*/ 14841 w 33499"/>
                        <a:gd name="connsiteY8" fmla="*/ 43181 h 50284"/>
                        <a:gd name="connsiteX9" fmla="*/ 14841 w 33499"/>
                        <a:gd name="connsiteY9" fmla="*/ 48374 h 50284"/>
                        <a:gd name="connsiteX10" fmla="*/ 27296 w 33499"/>
                        <a:gd name="connsiteY10" fmla="*/ 41924 h 50284"/>
                        <a:gd name="connsiteX11" fmla="*/ 31596 w 33499"/>
                        <a:gd name="connsiteY11" fmla="*/ 23216 h 50284"/>
                        <a:gd name="connsiteX12" fmla="*/ 27296 w 33499"/>
                        <a:gd name="connsiteY12" fmla="*/ 4530 h 50284"/>
                        <a:gd name="connsiteX13" fmla="*/ 14841 w 33499"/>
                        <a:gd name="connsiteY13" fmla="*/ -1911 h 50284"/>
                        <a:gd name="connsiteX14" fmla="*/ 2397 w 33499"/>
                        <a:gd name="connsiteY14" fmla="*/ 4530 h 50284"/>
                        <a:gd name="connsiteX15" fmla="*/ -1903 w 33499"/>
                        <a:gd name="connsiteY15" fmla="*/ 23216 h 50284"/>
                        <a:gd name="connsiteX16" fmla="*/ 2397 w 33499"/>
                        <a:gd name="connsiteY16" fmla="*/ 41924 h 50284"/>
                        <a:gd name="connsiteX17" fmla="*/ 14841 w 33499"/>
                        <a:gd name="connsiteY17" fmla="*/ 483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181"/>
                          </a:moveTo>
                          <a:cubicBezTo>
                            <a:pt x="11469" y="43181"/>
                            <a:pt x="8931" y="41519"/>
                            <a:pt x="7227" y="38195"/>
                          </a:cubicBezTo>
                          <a:cubicBezTo>
                            <a:pt x="5531" y="34878"/>
                            <a:pt x="4683" y="29885"/>
                            <a:pt x="4683" y="23216"/>
                          </a:cubicBezTo>
                          <a:cubicBezTo>
                            <a:pt x="4683" y="16575"/>
                            <a:pt x="5531" y="11593"/>
                            <a:pt x="7227" y="8269"/>
                          </a:cubicBezTo>
                          <a:cubicBezTo>
                            <a:pt x="8931" y="4945"/>
                            <a:pt x="11469" y="3283"/>
                            <a:pt x="14841" y="3283"/>
                          </a:cubicBezTo>
                          <a:cubicBezTo>
                            <a:pt x="18241" y="3283"/>
                            <a:pt x="20790" y="4945"/>
                            <a:pt x="22486" y="8269"/>
                          </a:cubicBezTo>
                          <a:cubicBezTo>
                            <a:pt x="24190" y="11593"/>
                            <a:pt x="25042" y="16575"/>
                            <a:pt x="25042" y="23216"/>
                          </a:cubicBezTo>
                          <a:cubicBezTo>
                            <a:pt x="25042" y="29885"/>
                            <a:pt x="24190" y="34878"/>
                            <a:pt x="22486" y="38195"/>
                          </a:cubicBezTo>
                          <a:cubicBezTo>
                            <a:pt x="20790" y="41519"/>
                            <a:pt x="18241" y="43181"/>
                            <a:pt x="14841" y="43181"/>
                          </a:cubicBezTo>
                          <a:close/>
                          <a:moveTo>
                            <a:pt x="14841" y="48374"/>
                          </a:moveTo>
                          <a:cubicBezTo>
                            <a:pt x="20277" y="48374"/>
                            <a:pt x="24429" y="46224"/>
                            <a:pt x="27296" y="41924"/>
                          </a:cubicBezTo>
                          <a:cubicBezTo>
                            <a:pt x="30163" y="37630"/>
                            <a:pt x="31596" y="31395"/>
                            <a:pt x="31596" y="23216"/>
                          </a:cubicBezTo>
                          <a:cubicBezTo>
                            <a:pt x="31596" y="15059"/>
                            <a:pt x="30163" y="8830"/>
                            <a:pt x="27296" y="4530"/>
                          </a:cubicBezTo>
                          <a:cubicBezTo>
                            <a:pt x="24429" y="236"/>
                            <a:pt x="20277" y="-1911"/>
                            <a:pt x="14841" y="-1911"/>
                          </a:cubicBezTo>
                          <a:cubicBezTo>
                            <a:pt x="9412" y="-1911"/>
                            <a:pt x="5264" y="236"/>
                            <a:pt x="2397" y="4530"/>
                          </a:cubicBezTo>
                          <a:cubicBezTo>
                            <a:pt x="-470" y="8830"/>
                            <a:pt x="-1903" y="15059"/>
                            <a:pt x="-1903" y="23216"/>
                          </a:cubicBezTo>
                          <a:cubicBezTo>
                            <a:pt x="-1903" y="31395"/>
                            <a:pt x="-470" y="37630"/>
                            <a:pt x="2397" y="41924"/>
                          </a:cubicBezTo>
                          <a:cubicBezTo>
                            <a:pt x="5264" y="46224"/>
                            <a:pt x="9412" y="48374"/>
                            <a:pt x="14841" y="48374"/>
                          </a:cubicBezTo>
                          <a:close/>
                        </a:path>
                      </a:pathLst>
                    </a:custGeom>
                    <a:solidFill>
                      <a:srgbClr val="262626"/>
                    </a:solidFill>
                    <a:ln w="10"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26F7C82-E02B-C76B-CAA0-1E50E6082751}"/>
                        </a:ext>
                      </a:extLst>
                    </p:cNvPr>
                    <p:cNvSpPr/>
                    <p:nvPr/>
                  </p:nvSpPr>
                  <p:spPr>
                    <a:xfrm flipV="1">
                      <a:off x="2898676" y="4464206"/>
                      <a:ext cx="6855" cy="8247"/>
                    </a:xfrm>
                    <a:custGeom>
                      <a:avLst/>
                      <a:gdLst>
                        <a:gd name="connsiteX0" fmla="*/ -877 w 6855"/>
                        <a:gd name="connsiteY0" fmla="*/ 8273 h 8247"/>
                        <a:gd name="connsiteX1" fmla="*/ 5978 w 6855"/>
                        <a:gd name="connsiteY1" fmla="*/ 8273 h 8247"/>
                        <a:gd name="connsiteX2" fmla="*/ 5978 w 6855"/>
                        <a:gd name="connsiteY2" fmla="*/ 25 h 8247"/>
                        <a:gd name="connsiteX3" fmla="*/ -877 w 6855"/>
                        <a:gd name="connsiteY3" fmla="*/ 25 h 8247"/>
                        <a:gd name="connsiteX4" fmla="*/ -877 w 6855"/>
                        <a:gd name="connsiteY4" fmla="*/ 827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73"/>
                          </a:moveTo>
                          <a:lnTo>
                            <a:pt x="5978" y="8273"/>
                          </a:lnTo>
                          <a:lnTo>
                            <a:pt x="5978" y="25"/>
                          </a:lnTo>
                          <a:lnTo>
                            <a:pt x="-877" y="25"/>
                          </a:lnTo>
                          <a:lnTo>
                            <a:pt x="-877" y="8273"/>
                          </a:lnTo>
                          <a:close/>
                        </a:path>
                      </a:pathLst>
                    </a:custGeom>
                    <a:solidFill>
                      <a:srgbClr val="262626"/>
                    </a:solidFill>
                    <a:ln w="10" cap="flat">
                      <a:no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5C8D9E04-7DCC-854B-7C46-8982E1BDDCD0}"/>
                        </a:ext>
                      </a:extLst>
                    </p:cNvPr>
                    <p:cNvSpPr/>
                    <p:nvPr/>
                  </p:nvSpPr>
                  <p:spPr>
                    <a:xfrm flipV="1">
                      <a:off x="2918156" y="4423987"/>
                      <a:ext cx="31161" cy="48467"/>
                    </a:xfrm>
                    <a:custGeom>
                      <a:avLst/>
                      <a:gdLst>
                        <a:gd name="connsiteX0" fmla="*/ -1883 w 31161"/>
                        <a:gd name="connsiteY0" fmla="*/ 46553 h 48467"/>
                        <a:gd name="connsiteX1" fmla="*/ 29279 w 31161"/>
                        <a:gd name="connsiteY1" fmla="*/ 46553 h 48467"/>
                        <a:gd name="connsiteX2" fmla="*/ 29279 w 31161"/>
                        <a:gd name="connsiteY2" fmla="*/ 43759 h 48467"/>
                        <a:gd name="connsiteX3" fmla="*/ 11683 w 31161"/>
                        <a:gd name="connsiteY3" fmla="*/ -1914 h 48467"/>
                        <a:gd name="connsiteX4" fmla="*/ 4838 w 31161"/>
                        <a:gd name="connsiteY4" fmla="*/ -1914 h 48467"/>
                        <a:gd name="connsiteX5" fmla="*/ 21395 w 31161"/>
                        <a:gd name="connsiteY5" fmla="*/ 41027 h 48467"/>
                        <a:gd name="connsiteX6" fmla="*/ -1883 w 31161"/>
                        <a:gd name="connsiteY6" fmla="*/ 41027 h 48467"/>
                        <a:gd name="connsiteX7" fmla="*/ -1883 w 31161"/>
                        <a:gd name="connsiteY7" fmla="*/ 4655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553"/>
                          </a:moveTo>
                          <a:lnTo>
                            <a:pt x="29279" y="46553"/>
                          </a:lnTo>
                          <a:lnTo>
                            <a:pt x="29279" y="43759"/>
                          </a:lnTo>
                          <a:lnTo>
                            <a:pt x="11683" y="-1914"/>
                          </a:lnTo>
                          <a:lnTo>
                            <a:pt x="4838" y="-1914"/>
                          </a:lnTo>
                          <a:lnTo>
                            <a:pt x="21395" y="41027"/>
                          </a:lnTo>
                          <a:lnTo>
                            <a:pt x="-1883" y="41027"/>
                          </a:lnTo>
                          <a:lnTo>
                            <a:pt x="-1883" y="46553"/>
                          </a:lnTo>
                          <a:close/>
                        </a:path>
                      </a:pathLst>
                    </a:custGeom>
                    <a:solidFill>
                      <a:srgbClr val="262626"/>
                    </a:solidFill>
                    <a:ln w="10" cap="flat">
                      <a:no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7B6EE929-3980-0FB1-DA3D-6E61F296DD4E}"/>
                        </a:ext>
                      </a:extLst>
                    </p:cNvPr>
                    <p:cNvSpPr/>
                    <p:nvPr/>
                  </p:nvSpPr>
                  <p:spPr>
                    <a:xfrm flipV="1">
                      <a:off x="2960130" y="4423987"/>
                      <a:ext cx="31359" cy="49412"/>
                    </a:xfrm>
                    <a:custGeom>
                      <a:avLst/>
                      <a:gdLst>
                        <a:gd name="connsiteX0" fmla="*/ 192 w 31359"/>
                        <a:gd name="connsiteY0" fmla="*/ 47544 h 49412"/>
                        <a:gd name="connsiteX1" fmla="*/ 25931 w 31359"/>
                        <a:gd name="connsiteY1" fmla="*/ 47544 h 49412"/>
                        <a:gd name="connsiteX2" fmla="*/ 25931 w 31359"/>
                        <a:gd name="connsiteY2" fmla="*/ 42018 h 49412"/>
                        <a:gd name="connsiteX3" fmla="*/ 6196 w 31359"/>
                        <a:gd name="connsiteY3" fmla="*/ 42018 h 49412"/>
                        <a:gd name="connsiteX4" fmla="*/ 6196 w 31359"/>
                        <a:gd name="connsiteY4" fmla="*/ 30145 h 49412"/>
                        <a:gd name="connsiteX5" fmla="*/ 9042 w 31359"/>
                        <a:gd name="connsiteY5" fmla="*/ 30872 h 49412"/>
                        <a:gd name="connsiteX6" fmla="*/ 11909 w 31359"/>
                        <a:gd name="connsiteY6" fmla="*/ 31111 h 49412"/>
                        <a:gd name="connsiteX7" fmla="*/ 24758 w 31359"/>
                        <a:gd name="connsiteY7" fmla="*/ 26665 h 49412"/>
                        <a:gd name="connsiteX8" fmla="*/ 29505 w 31359"/>
                        <a:gd name="connsiteY8" fmla="*/ 14627 h 49412"/>
                        <a:gd name="connsiteX9" fmla="*/ 24633 w 31359"/>
                        <a:gd name="connsiteY9" fmla="*/ 2463 h 49412"/>
                        <a:gd name="connsiteX10" fmla="*/ 10901 w 31359"/>
                        <a:gd name="connsiteY10" fmla="*/ -1868 h 49412"/>
                        <a:gd name="connsiteX11" fmla="*/ 4679 w 31359"/>
                        <a:gd name="connsiteY11" fmla="*/ -1349 h 49412"/>
                        <a:gd name="connsiteX12" fmla="*/ -1855 w 31359"/>
                        <a:gd name="connsiteY12" fmla="*/ 209 h 49412"/>
                        <a:gd name="connsiteX13" fmla="*/ -1855 w 31359"/>
                        <a:gd name="connsiteY13" fmla="*/ 6805 h 49412"/>
                        <a:gd name="connsiteX14" fmla="*/ 4180 w 31359"/>
                        <a:gd name="connsiteY14" fmla="*/ 4437 h 49412"/>
                        <a:gd name="connsiteX15" fmla="*/ 10766 w 31359"/>
                        <a:gd name="connsiteY15" fmla="*/ 3658 h 49412"/>
                        <a:gd name="connsiteX16" fmla="*/ 19658 w 31359"/>
                        <a:gd name="connsiteY16" fmla="*/ 6608 h 49412"/>
                        <a:gd name="connsiteX17" fmla="*/ 22940 w 31359"/>
                        <a:gd name="connsiteY17" fmla="*/ 14627 h 49412"/>
                        <a:gd name="connsiteX18" fmla="*/ 19658 w 31359"/>
                        <a:gd name="connsiteY18" fmla="*/ 22635 h 49412"/>
                        <a:gd name="connsiteX19" fmla="*/ 10766 w 31359"/>
                        <a:gd name="connsiteY19" fmla="*/ 25596 h 49412"/>
                        <a:gd name="connsiteX20" fmla="*/ 5520 w 31359"/>
                        <a:gd name="connsiteY20" fmla="*/ 25014 h 49412"/>
                        <a:gd name="connsiteX21" fmla="*/ 192 w 31359"/>
                        <a:gd name="connsiteY21" fmla="*/ 23196 h 49412"/>
                        <a:gd name="connsiteX22" fmla="*/ 192 w 31359"/>
                        <a:gd name="connsiteY22" fmla="*/ 4754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544"/>
                          </a:moveTo>
                          <a:lnTo>
                            <a:pt x="25931" y="47544"/>
                          </a:lnTo>
                          <a:lnTo>
                            <a:pt x="25931" y="42018"/>
                          </a:lnTo>
                          <a:lnTo>
                            <a:pt x="6196" y="42018"/>
                          </a:lnTo>
                          <a:lnTo>
                            <a:pt x="6196" y="30145"/>
                          </a:lnTo>
                          <a:cubicBezTo>
                            <a:pt x="7144" y="30471"/>
                            <a:pt x="8093" y="30713"/>
                            <a:pt x="9042" y="30872"/>
                          </a:cubicBezTo>
                          <a:cubicBezTo>
                            <a:pt x="9997" y="31032"/>
                            <a:pt x="10953" y="31111"/>
                            <a:pt x="11909" y="31111"/>
                          </a:cubicBezTo>
                          <a:cubicBezTo>
                            <a:pt x="17317" y="31111"/>
                            <a:pt x="21600" y="29629"/>
                            <a:pt x="24758" y="26665"/>
                          </a:cubicBezTo>
                          <a:cubicBezTo>
                            <a:pt x="27922" y="23702"/>
                            <a:pt x="29505" y="19689"/>
                            <a:pt x="29505" y="14627"/>
                          </a:cubicBezTo>
                          <a:cubicBezTo>
                            <a:pt x="29505" y="9412"/>
                            <a:pt x="27881" y="5358"/>
                            <a:pt x="24633" y="2463"/>
                          </a:cubicBezTo>
                          <a:cubicBezTo>
                            <a:pt x="21385" y="-425"/>
                            <a:pt x="16808" y="-1868"/>
                            <a:pt x="10901" y="-1868"/>
                          </a:cubicBezTo>
                          <a:cubicBezTo>
                            <a:pt x="8865" y="-1868"/>
                            <a:pt x="6791" y="-1695"/>
                            <a:pt x="4679" y="-1349"/>
                          </a:cubicBezTo>
                          <a:cubicBezTo>
                            <a:pt x="2574" y="-1003"/>
                            <a:pt x="396" y="-484"/>
                            <a:pt x="-1855" y="209"/>
                          </a:cubicBezTo>
                          <a:lnTo>
                            <a:pt x="-1855" y="6805"/>
                          </a:lnTo>
                          <a:cubicBezTo>
                            <a:pt x="91" y="5745"/>
                            <a:pt x="2103" y="4956"/>
                            <a:pt x="4180" y="4437"/>
                          </a:cubicBezTo>
                          <a:cubicBezTo>
                            <a:pt x="6258" y="3917"/>
                            <a:pt x="8453" y="3658"/>
                            <a:pt x="10766" y="3658"/>
                          </a:cubicBezTo>
                          <a:cubicBezTo>
                            <a:pt x="14512" y="3658"/>
                            <a:pt x="17476" y="4641"/>
                            <a:pt x="19658" y="6608"/>
                          </a:cubicBezTo>
                          <a:cubicBezTo>
                            <a:pt x="21846" y="8574"/>
                            <a:pt x="22940" y="11247"/>
                            <a:pt x="22940" y="14627"/>
                          </a:cubicBezTo>
                          <a:cubicBezTo>
                            <a:pt x="22940" y="17999"/>
                            <a:pt x="21846" y="20669"/>
                            <a:pt x="19658" y="22635"/>
                          </a:cubicBezTo>
                          <a:cubicBezTo>
                            <a:pt x="17476" y="24609"/>
                            <a:pt x="14512" y="25596"/>
                            <a:pt x="10766" y="25596"/>
                          </a:cubicBezTo>
                          <a:cubicBezTo>
                            <a:pt x="9014" y="25596"/>
                            <a:pt x="7266" y="25402"/>
                            <a:pt x="5520" y="25014"/>
                          </a:cubicBezTo>
                          <a:cubicBezTo>
                            <a:pt x="3782" y="24626"/>
                            <a:pt x="2006" y="24020"/>
                            <a:pt x="192" y="23196"/>
                          </a:cubicBezTo>
                          <a:lnTo>
                            <a:pt x="192" y="47544"/>
                          </a:lnTo>
                          <a:close/>
                        </a:path>
                      </a:pathLst>
                    </a:custGeom>
                    <a:solidFill>
                      <a:srgbClr val="262626"/>
                    </a:solidFill>
                    <a:ln w="10" cap="flat">
                      <a:noFill/>
                      <a:prstDash val="solid"/>
                      <a:round/>
                    </a:ln>
                  </p:spPr>
                  <p:txBody>
                    <a:bodyPr rtlCol="0" anchor="ctr"/>
                    <a:lstStyle/>
                    <a:p>
                      <a:endParaRPr lang="en-US"/>
                    </a:p>
                  </p:txBody>
                </p:sp>
              </p:grpSp>
            </p:grpSp>
            <p:grpSp>
              <p:nvGrpSpPr>
                <p:cNvPr id="498" name="Content Placeholder 9">
                  <a:extLst>
                    <a:ext uri="{FF2B5EF4-FFF2-40B4-BE49-F238E27FC236}">
                      <a16:creationId xmlns:a16="http://schemas.microsoft.com/office/drawing/2014/main" id="{696E6F43-8434-4A75-00AE-1EC7E7CB64B8}"/>
                    </a:ext>
                  </a:extLst>
                </p:cNvPr>
                <p:cNvGrpSpPr/>
                <p:nvPr/>
              </p:nvGrpSpPr>
              <p:grpSpPr>
                <a:xfrm>
                  <a:off x="2856577" y="4229679"/>
                  <a:ext cx="2105882" cy="50284"/>
                  <a:chOff x="2856577" y="4229679"/>
                  <a:chExt cx="2105882" cy="50284"/>
                </a:xfrm>
              </p:grpSpPr>
              <p:grpSp>
                <p:nvGrpSpPr>
                  <p:cNvPr id="500" name="Content Placeholder 9">
                    <a:extLst>
                      <a:ext uri="{FF2B5EF4-FFF2-40B4-BE49-F238E27FC236}">
                        <a16:creationId xmlns:a16="http://schemas.microsoft.com/office/drawing/2014/main" id="{C560B3E3-2409-5CF0-6086-68432BE98B16}"/>
                      </a:ext>
                    </a:extLst>
                  </p:cNvPr>
                  <p:cNvGrpSpPr/>
                  <p:nvPr/>
                </p:nvGrpSpPr>
                <p:grpSpPr>
                  <a:xfrm>
                    <a:off x="2856577" y="4229679"/>
                    <a:ext cx="136303" cy="50284"/>
                    <a:chOff x="2856577" y="4229679"/>
                    <a:chExt cx="136303" cy="50284"/>
                  </a:xfrm>
                  <a:solidFill>
                    <a:srgbClr val="262626"/>
                  </a:solidFill>
                </p:grpSpPr>
                <p:sp>
                  <p:nvSpPr>
                    <p:cNvPr id="501" name="Freeform: Shape 500">
                      <a:extLst>
                        <a:ext uri="{FF2B5EF4-FFF2-40B4-BE49-F238E27FC236}">
                          <a16:creationId xmlns:a16="http://schemas.microsoft.com/office/drawing/2014/main" id="{5B8B6322-80A9-8C17-B785-80D30CED1A02}"/>
                        </a:ext>
                      </a:extLst>
                    </p:cNvPr>
                    <p:cNvSpPr/>
                    <p:nvPr/>
                  </p:nvSpPr>
                  <p:spPr>
                    <a:xfrm flipV="1">
                      <a:off x="2856577" y="4230552"/>
                      <a:ext cx="28855" cy="48467"/>
                    </a:xfrm>
                    <a:custGeom>
                      <a:avLst/>
                      <a:gdLst>
                        <a:gd name="connsiteX0" fmla="*/ -1015 w 28855"/>
                        <a:gd name="connsiteY0" fmla="*/ 3570 h 48467"/>
                        <a:gd name="connsiteX1" fmla="*/ 9694 w 28855"/>
                        <a:gd name="connsiteY1" fmla="*/ 3570 h 48467"/>
                        <a:gd name="connsiteX2" fmla="*/ 9694 w 28855"/>
                        <a:gd name="connsiteY2" fmla="*/ 40548 h 48467"/>
                        <a:gd name="connsiteX3" fmla="*/ -1960 w 28855"/>
                        <a:gd name="connsiteY3" fmla="*/ 38211 h 48467"/>
                        <a:gd name="connsiteX4" fmla="*/ -1960 w 28855"/>
                        <a:gd name="connsiteY4" fmla="*/ 44184 h 48467"/>
                        <a:gd name="connsiteX5" fmla="*/ 9632 w 28855"/>
                        <a:gd name="connsiteY5" fmla="*/ 46521 h 48467"/>
                        <a:gd name="connsiteX6" fmla="*/ 16186 w 28855"/>
                        <a:gd name="connsiteY6" fmla="*/ 46521 h 48467"/>
                        <a:gd name="connsiteX7" fmla="*/ 16186 w 28855"/>
                        <a:gd name="connsiteY7" fmla="*/ 3570 h 48467"/>
                        <a:gd name="connsiteX8" fmla="*/ 26896 w 28855"/>
                        <a:gd name="connsiteY8" fmla="*/ 3570 h 48467"/>
                        <a:gd name="connsiteX9" fmla="*/ 26896 w 28855"/>
                        <a:gd name="connsiteY9" fmla="*/ -1946 h 48467"/>
                        <a:gd name="connsiteX10" fmla="*/ -1015 w 28855"/>
                        <a:gd name="connsiteY10" fmla="*/ -1946 h 48467"/>
                        <a:gd name="connsiteX11" fmla="*/ -1015 w 28855"/>
                        <a:gd name="connsiteY11" fmla="*/ 3570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570"/>
                          </a:moveTo>
                          <a:lnTo>
                            <a:pt x="9694" y="3570"/>
                          </a:lnTo>
                          <a:lnTo>
                            <a:pt x="9694" y="40548"/>
                          </a:lnTo>
                          <a:lnTo>
                            <a:pt x="-1960" y="38211"/>
                          </a:lnTo>
                          <a:lnTo>
                            <a:pt x="-1960" y="44184"/>
                          </a:lnTo>
                          <a:lnTo>
                            <a:pt x="9632" y="46521"/>
                          </a:lnTo>
                          <a:lnTo>
                            <a:pt x="16186" y="46521"/>
                          </a:lnTo>
                          <a:lnTo>
                            <a:pt x="16186" y="3570"/>
                          </a:lnTo>
                          <a:lnTo>
                            <a:pt x="26896" y="3570"/>
                          </a:lnTo>
                          <a:lnTo>
                            <a:pt x="26896" y="-1946"/>
                          </a:lnTo>
                          <a:lnTo>
                            <a:pt x="-1015" y="-1946"/>
                          </a:lnTo>
                          <a:lnTo>
                            <a:pt x="-1015" y="3570"/>
                          </a:lnTo>
                          <a:close/>
                        </a:path>
                      </a:pathLst>
                    </a:custGeom>
                    <a:solidFill>
                      <a:srgbClr val="262626"/>
                    </a:solidFill>
                    <a:ln w="10" cap="flat">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8B4202C6-0656-18E3-AEE3-7534A201DDDA}"/>
                        </a:ext>
                      </a:extLst>
                    </p:cNvPr>
                    <p:cNvSpPr/>
                    <p:nvPr/>
                  </p:nvSpPr>
                  <p:spPr>
                    <a:xfrm flipV="1">
                      <a:off x="2898676" y="4270771"/>
                      <a:ext cx="6855" cy="8247"/>
                    </a:xfrm>
                    <a:custGeom>
                      <a:avLst/>
                      <a:gdLst>
                        <a:gd name="connsiteX0" fmla="*/ -877 w 6855"/>
                        <a:gd name="connsiteY0" fmla="*/ 8241 h 8247"/>
                        <a:gd name="connsiteX1" fmla="*/ 5978 w 6855"/>
                        <a:gd name="connsiteY1" fmla="*/ 8241 h 8247"/>
                        <a:gd name="connsiteX2" fmla="*/ 5978 w 6855"/>
                        <a:gd name="connsiteY2" fmla="*/ -7 h 8247"/>
                        <a:gd name="connsiteX3" fmla="*/ -877 w 6855"/>
                        <a:gd name="connsiteY3" fmla="*/ -7 h 8247"/>
                        <a:gd name="connsiteX4" fmla="*/ -877 w 6855"/>
                        <a:gd name="connsiteY4" fmla="*/ 824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41"/>
                          </a:moveTo>
                          <a:lnTo>
                            <a:pt x="5978" y="8241"/>
                          </a:lnTo>
                          <a:lnTo>
                            <a:pt x="5978" y="-7"/>
                          </a:lnTo>
                          <a:lnTo>
                            <a:pt x="-877" y="-7"/>
                          </a:lnTo>
                          <a:lnTo>
                            <a:pt x="-877" y="8241"/>
                          </a:lnTo>
                          <a:close/>
                        </a:path>
                      </a:pathLst>
                    </a:custGeom>
                    <a:solidFill>
                      <a:srgbClr val="262626"/>
                    </a:solidFill>
                    <a:ln w="10" cap="flat">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C0C1168-96F7-A0CC-F2B3-E84BD54E6A6A}"/>
                        </a:ext>
                      </a:extLst>
                    </p:cNvPr>
                    <p:cNvSpPr/>
                    <p:nvPr/>
                  </p:nvSpPr>
                  <p:spPr>
                    <a:xfrm flipV="1">
                      <a:off x="2917086" y="4229679"/>
                      <a:ext cx="33499" cy="50284"/>
                    </a:xfrm>
                    <a:custGeom>
                      <a:avLst/>
                      <a:gdLst>
                        <a:gd name="connsiteX0" fmla="*/ 14852 w 33499"/>
                        <a:gd name="connsiteY0" fmla="*/ 43149 h 50284"/>
                        <a:gd name="connsiteX1" fmla="*/ 7238 w 33499"/>
                        <a:gd name="connsiteY1" fmla="*/ 38163 h 50284"/>
                        <a:gd name="connsiteX2" fmla="*/ 4693 w 33499"/>
                        <a:gd name="connsiteY2" fmla="*/ 23184 h 50284"/>
                        <a:gd name="connsiteX3" fmla="*/ 7238 w 33499"/>
                        <a:gd name="connsiteY3" fmla="*/ 8237 h 50284"/>
                        <a:gd name="connsiteX4" fmla="*/ 14852 w 33499"/>
                        <a:gd name="connsiteY4" fmla="*/ 3251 h 50284"/>
                        <a:gd name="connsiteX5" fmla="*/ 22497 w 33499"/>
                        <a:gd name="connsiteY5" fmla="*/ 8237 h 50284"/>
                        <a:gd name="connsiteX6" fmla="*/ 25052 w 33499"/>
                        <a:gd name="connsiteY6" fmla="*/ 23184 h 50284"/>
                        <a:gd name="connsiteX7" fmla="*/ 22497 w 33499"/>
                        <a:gd name="connsiteY7" fmla="*/ 38163 h 50284"/>
                        <a:gd name="connsiteX8" fmla="*/ 14852 w 33499"/>
                        <a:gd name="connsiteY8" fmla="*/ 43149 h 50284"/>
                        <a:gd name="connsiteX9" fmla="*/ 14852 w 33499"/>
                        <a:gd name="connsiteY9" fmla="*/ 48342 h 50284"/>
                        <a:gd name="connsiteX10" fmla="*/ 27306 w 33499"/>
                        <a:gd name="connsiteY10" fmla="*/ 41892 h 50284"/>
                        <a:gd name="connsiteX11" fmla="*/ 31607 w 33499"/>
                        <a:gd name="connsiteY11" fmla="*/ 23184 h 50284"/>
                        <a:gd name="connsiteX12" fmla="*/ 27306 w 33499"/>
                        <a:gd name="connsiteY12" fmla="*/ 4498 h 50284"/>
                        <a:gd name="connsiteX13" fmla="*/ 14852 w 33499"/>
                        <a:gd name="connsiteY13" fmla="*/ -1943 h 50284"/>
                        <a:gd name="connsiteX14" fmla="*/ 2408 w 33499"/>
                        <a:gd name="connsiteY14" fmla="*/ 4498 h 50284"/>
                        <a:gd name="connsiteX15" fmla="*/ -1893 w 33499"/>
                        <a:gd name="connsiteY15" fmla="*/ 23184 h 50284"/>
                        <a:gd name="connsiteX16" fmla="*/ 2408 w 33499"/>
                        <a:gd name="connsiteY16" fmla="*/ 41892 h 50284"/>
                        <a:gd name="connsiteX17" fmla="*/ 14852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149"/>
                          </a:moveTo>
                          <a:cubicBezTo>
                            <a:pt x="11479" y="43149"/>
                            <a:pt x="8941" y="41487"/>
                            <a:pt x="7238" y="38163"/>
                          </a:cubicBezTo>
                          <a:cubicBezTo>
                            <a:pt x="5541" y="34846"/>
                            <a:pt x="4693" y="29853"/>
                            <a:pt x="4693" y="23184"/>
                          </a:cubicBezTo>
                          <a:cubicBezTo>
                            <a:pt x="4693" y="16543"/>
                            <a:pt x="5541" y="11561"/>
                            <a:pt x="7238" y="8237"/>
                          </a:cubicBezTo>
                          <a:cubicBezTo>
                            <a:pt x="8941" y="4913"/>
                            <a:pt x="11479" y="3251"/>
                            <a:pt x="14852" y="3251"/>
                          </a:cubicBezTo>
                          <a:cubicBezTo>
                            <a:pt x="18252" y="3251"/>
                            <a:pt x="20800" y="4913"/>
                            <a:pt x="22497" y="8237"/>
                          </a:cubicBezTo>
                          <a:cubicBezTo>
                            <a:pt x="24200" y="11561"/>
                            <a:pt x="25052" y="16543"/>
                            <a:pt x="25052" y="23184"/>
                          </a:cubicBezTo>
                          <a:cubicBezTo>
                            <a:pt x="25052" y="29853"/>
                            <a:pt x="24200" y="34846"/>
                            <a:pt x="22497" y="38163"/>
                          </a:cubicBezTo>
                          <a:cubicBezTo>
                            <a:pt x="20800" y="41487"/>
                            <a:pt x="18252" y="43149"/>
                            <a:pt x="14852" y="43149"/>
                          </a:cubicBezTo>
                          <a:close/>
                          <a:moveTo>
                            <a:pt x="14852" y="48342"/>
                          </a:moveTo>
                          <a:cubicBezTo>
                            <a:pt x="20288" y="48342"/>
                            <a:pt x="24439" y="46192"/>
                            <a:pt x="27306" y="41892"/>
                          </a:cubicBezTo>
                          <a:cubicBezTo>
                            <a:pt x="30173" y="37598"/>
                            <a:pt x="31607" y="31363"/>
                            <a:pt x="31607" y="23184"/>
                          </a:cubicBezTo>
                          <a:cubicBezTo>
                            <a:pt x="31607" y="15027"/>
                            <a:pt x="30173" y="8798"/>
                            <a:pt x="27306" y="4498"/>
                          </a:cubicBezTo>
                          <a:cubicBezTo>
                            <a:pt x="24439" y="204"/>
                            <a:pt x="20288" y="-1943"/>
                            <a:pt x="14852" y="-1943"/>
                          </a:cubicBezTo>
                          <a:cubicBezTo>
                            <a:pt x="9423" y="-1943"/>
                            <a:pt x="5275" y="204"/>
                            <a:pt x="2408" y="4498"/>
                          </a:cubicBezTo>
                          <a:cubicBezTo>
                            <a:pt x="-459" y="8798"/>
                            <a:pt x="-1893" y="15027"/>
                            <a:pt x="-1893" y="23184"/>
                          </a:cubicBezTo>
                          <a:cubicBezTo>
                            <a:pt x="-1893" y="31363"/>
                            <a:pt x="-459" y="37598"/>
                            <a:pt x="2408" y="41892"/>
                          </a:cubicBezTo>
                          <a:cubicBezTo>
                            <a:pt x="5275" y="46192"/>
                            <a:pt x="9423" y="48342"/>
                            <a:pt x="14852" y="48342"/>
                          </a:cubicBezTo>
                          <a:close/>
                        </a:path>
                      </a:pathLst>
                    </a:custGeom>
                    <a:solidFill>
                      <a:srgbClr val="262626"/>
                    </a:solidFill>
                    <a:ln w="10" cap="flat">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7984F6FF-0C37-6FA0-4ECC-80EFC433CA32}"/>
                        </a:ext>
                      </a:extLst>
                    </p:cNvPr>
                    <p:cNvSpPr/>
                    <p:nvPr/>
                  </p:nvSpPr>
                  <p:spPr>
                    <a:xfrm flipV="1">
                      <a:off x="2959382" y="4229679"/>
                      <a:ext cx="33499" cy="50284"/>
                    </a:xfrm>
                    <a:custGeom>
                      <a:avLst/>
                      <a:gdLst>
                        <a:gd name="connsiteX0" fmla="*/ 14859 w 33499"/>
                        <a:gd name="connsiteY0" fmla="*/ 43149 h 50284"/>
                        <a:gd name="connsiteX1" fmla="*/ 7245 w 33499"/>
                        <a:gd name="connsiteY1" fmla="*/ 38163 h 50284"/>
                        <a:gd name="connsiteX2" fmla="*/ 4700 w 33499"/>
                        <a:gd name="connsiteY2" fmla="*/ 23184 h 50284"/>
                        <a:gd name="connsiteX3" fmla="*/ 7245 w 33499"/>
                        <a:gd name="connsiteY3" fmla="*/ 8237 h 50284"/>
                        <a:gd name="connsiteX4" fmla="*/ 14859 w 33499"/>
                        <a:gd name="connsiteY4" fmla="*/ 3251 h 50284"/>
                        <a:gd name="connsiteX5" fmla="*/ 22504 w 33499"/>
                        <a:gd name="connsiteY5" fmla="*/ 8237 h 50284"/>
                        <a:gd name="connsiteX6" fmla="*/ 25059 w 33499"/>
                        <a:gd name="connsiteY6" fmla="*/ 23184 h 50284"/>
                        <a:gd name="connsiteX7" fmla="*/ 22504 w 33499"/>
                        <a:gd name="connsiteY7" fmla="*/ 38163 h 50284"/>
                        <a:gd name="connsiteX8" fmla="*/ 14859 w 33499"/>
                        <a:gd name="connsiteY8" fmla="*/ 43149 h 50284"/>
                        <a:gd name="connsiteX9" fmla="*/ 14859 w 33499"/>
                        <a:gd name="connsiteY9" fmla="*/ 48342 h 50284"/>
                        <a:gd name="connsiteX10" fmla="*/ 27313 w 33499"/>
                        <a:gd name="connsiteY10" fmla="*/ 41892 h 50284"/>
                        <a:gd name="connsiteX11" fmla="*/ 31614 w 33499"/>
                        <a:gd name="connsiteY11" fmla="*/ 23184 h 50284"/>
                        <a:gd name="connsiteX12" fmla="*/ 27313 w 33499"/>
                        <a:gd name="connsiteY12" fmla="*/ 4498 h 50284"/>
                        <a:gd name="connsiteX13" fmla="*/ 14859 w 33499"/>
                        <a:gd name="connsiteY13" fmla="*/ -1943 h 50284"/>
                        <a:gd name="connsiteX14" fmla="*/ 2415 w 33499"/>
                        <a:gd name="connsiteY14" fmla="*/ 4498 h 50284"/>
                        <a:gd name="connsiteX15" fmla="*/ -1886 w 33499"/>
                        <a:gd name="connsiteY15" fmla="*/ 23184 h 50284"/>
                        <a:gd name="connsiteX16" fmla="*/ 2415 w 33499"/>
                        <a:gd name="connsiteY16" fmla="*/ 41892 h 50284"/>
                        <a:gd name="connsiteX17" fmla="*/ 14859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149"/>
                          </a:moveTo>
                          <a:cubicBezTo>
                            <a:pt x="11486" y="43149"/>
                            <a:pt x="8948" y="41487"/>
                            <a:pt x="7245" y="38163"/>
                          </a:cubicBezTo>
                          <a:cubicBezTo>
                            <a:pt x="5548" y="34846"/>
                            <a:pt x="4700" y="29853"/>
                            <a:pt x="4700" y="23184"/>
                          </a:cubicBezTo>
                          <a:cubicBezTo>
                            <a:pt x="4700" y="16543"/>
                            <a:pt x="5548" y="11561"/>
                            <a:pt x="7245" y="8237"/>
                          </a:cubicBezTo>
                          <a:cubicBezTo>
                            <a:pt x="8948" y="4913"/>
                            <a:pt x="11486" y="3251"/>
                            <a:pt x="14859" y="3251"/>
                          </a:cubicBezTo>
                          <a:cubicBezTo>
                            <a:pt x="18259" y="3251"/>
                            <a:pt x="20807" y="4913"/>
                            <a:pt x="22504" y="8237"/>
                          </a:cubicBezTo>
                          <a:cubicBezTo>
                            <a:pt x="24207" y="11561"/>
                            <a:pt x="25059" y="16543"/>
                            <a:pt x="25059" y="23184"/>
                          </a:cubicBezTo>
                          <a:cubicBezTo>
                            <a:pt x="25059" y="29853"/>
                            <a:pt x="24207" y="34846"/>
                            <a:pt x="22504" y="38163"/>
                          </a:cubicBezTo>
                          <a:cubicBezTo>
                            <a:pt x="20807" y="41487"/>
                            <a:pt x="18259" y="43149"/>
                            <a:pt x="14859" y="43149"/>
                          </a:cubicBezTo>
                          <a:close/>
                          <a:moveTo>
                            <a:pt x="14859" y="48342"/>
                          </a:moveTo>
                          <a:cubicBezTo>
                            <a:pt x="20295" y="48342"/>
                            <a:pt x="24446" y="46192"/>
                            <a:pt x="27313" y="41892"/>
                          </a:cubicBezTo>
                          <a:cubicBezTo>
                            <a:pt x="30180" y="37598"/>
                            <a:pt x="31614" y="31363"/>
                            <a:pt x="31614" y="23184"/>
                          </a:cubicBezTo>
                          <a:cubicBezTo>
                            <a:pt x="31614" y="15027"/>
                            <a:pt x="30180" y="8798"/>
                            <a:pt x="27313" y="4498"/>
                          </a:cubicBezTo>
                          <a:cubicBezTo>
                            <a:pt x="24446" y="204"/>
                            <a:pt x="20295" y="-1943"/>
                            <a:pt x="14859" y="-1943"/>
                          </a:cubicBezTo>
                          <a:cubicBezTo>
                            <a:pt x="9430" y="-1943"/>
                            <a:pt x="5282" y="204"/>
                            <a:pt x="2415" y="4498"/>
                          </a:cubicBezTo>
                          <a:cubicBezTo>
                            <a:pt x="-452" y="8798"/>
                            <a:pt x="-1886" y="15027"/>
                            <a:pt x="-1886" y="23184"/>
                          </a:cubicBezTo>
                          <a:cubicBezTo>
                            <a:pt x="-1886" y="31363"/>
                            <a:pt x="-452" y="37598"/>
                            <a:pt x="2415" y="41892"/>
                          </a:cubicBezTo>
                          <a:cubicBezTo>
                            <a:pt x="5282" y="46192"/>
                            <a:pt x="9430" y="48342"/>
                            <a:pt x="14859" y="48342"/>
                          </a:cubicBezTo>
                          <a:close/>
                        </a:path>
                      </a:pathLst>
                    </a:custGeom>
                    <a:solidFill>
                      <a:srgbClr val="262626"/>
                    </a:solidFill>
                    <a:ln w="10" cap="flat">
                      <a:noFill/>
                      <a:prstDash val="solid"/>
                      <a:round/>
                    </a:ln>
                  </p:spPr>
                  <p:txBody>
                    <a:bodyPr rtlCol="0" anchor="ctr"/>
                    <a:lstStyle/>
                    <a:p>
                      <a:endParaRPr lang="en-US"/>
                    </a:p>
                  </p:txBody>
                </p:sp>
              </p:grpSp>
              <p:sp>
                <p:nvSpPr>
                  <p:cNvPr id="499" name="Freeform: Shape 498">
                    <a:extLst>
                      <a:ext uri="{FF2B5EF4-FFF2-40B4-BE49-F238E27FC236}">
                        <a16:creationId xmlns:a16="http://schemas.microsoft.com/office/drawing/2014/main" id="{98205D40-CE64-3132-1616-67BE716FCED4}"/>
                      </a:ext>
                    </a:extLst>
                  </p:cNvPr>
                  <p:cNvSpPr/>
                  <p:nvPr/>
                </p:nvSpPr>
                <p:spPr>
                  <a:xfrm>
                    <a:off x="3054707" y="425376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grpSp>
              <p:nvGrpSpPr>
                <p:cNvPr id="505" name="Content Placeholder 9">
                  <a:extLst>
                    <a:ext uri="{FF2B5EF4-FFF2-40B4-BE49-F238E27FC236}">
                      <a16:creationId xmlns:a16="http://schemas.microsoft.com/office/drawing/2014/main" id="{553E3D2C-5AEA-5EE5-AE1D-DFFC23E4D759}"/>
                    </a:ext>
                  </a:extLst>
                </p:cNvPr>
                <p:cNvGrpSpPr/>
                <p:nvPr/>
              </p:nvGrpSpPr>
              <p:grpSpPr>
                <a:xfrm>
                  <a:off x="2699207" y="4788804"/>
                  <a:ext cx="56136" cy="378945"/>
                  <a:chOff x="2699207" y="4788804"/>
                  <a:chExt cx="56136" cy="378945"/>
                </a:xfrm>
                <a:solidFill>
                  <a:srgbClr val="262626"/>
                </a:solidFill>
              </p:grpSpPr>
              <p:sp>
                <p:nvSpPr>
                  <p:cNvPr id="506" name="Freeform: Shape 505">
                    <a:extLst>
                      <a:ext uri="{FF2B5EF4-FFF2-40B4-BE49-F238E27FC236}">
                        <a16:creationId xmlns:a16="http://schemas.microsoft.com/office/drawing/2014/main" id="{E530D661-2906-B874-9C9E-DFF999206396}"/>
                      </a:ext>
                    </a:extLst>
                  </p:cNvPr>
                  <p:cNvSpPr/>
                  <p:nvPr/>
                </p:nvSpPr>
                <p:spPr>
                  <a:xfrm rot="-5400000" flipV="1">
                    <a:off x="2718834" y="5131240"/>
                    <a:ext cx="31377" cy="41643"/>
                  </a:xfrm>
                  <a:custGeom>
                    <a:avLst/>
                    <a:gdLst>
                      <a:gd name="connsiteX0" fmla="*/ 29749 w 31377"/>
                      <a:gd name="connsiteY0" fmla="*/ 37962 h 41643"/>
                      <a:gd name="connsiteX1" fmla="*/ 29749 w 31377"/>
                      <a:gd name="connsiteY1" fmla="*/ 31866 h 41643"/>
                      <a:gd name="connsiteX2" fmla="*/ 24208 w 31377"/>
                      <a:gd name="connsiteY2" fmla="*/ 34155 h 41643"/>
                      <a:gd name="connsiteX3" fmla="*/ 18598 w 31377"/>
                      <a:gd name="connsiteY3" fmla="*/ 34914 h 41643"/>
                      <a:gd name="connsiteX4" fmla="*/ 8740 w 31377"/>
                      <a:gd name="connsiteY4" fmla="*/ 30891 h 41643"/>
                      <a:gd name="connsiteX5" fmla="*/ 5238 w 31377"/>
                      <a:gd name="connsiteY5" fmla="*/ 19616 h 41643"/>
                      <a:gd name="connsiteX6" fmla="*/ 8740 w 31377"/>
                      <a:gd name="connsiteY6" fmla="*/ 8330 h 41643"/>
                      <a:gd name="connsiteX7" fmla="*/ 18598 w 31377"/>
                      <a:gd name="connsiteY7" fmla="*/ 4319 h 41643"/>
                      <a:gd name="connsiteX8" fmla="*/ 24208 w 31377"/>
                      <a:gd name="connsiteY8" fmla="*/ 5078 h 41643"/>
                      <a:gd name="connsiteX9" fmla="*/ 29749 w 31377"/>
                      <a:gd name="connsiteY9" fmla="*/ 7367 h 41643"/>
                      <a:gd name="connsiteX10" fmla="*/ 29749 w 31377"/>
                      <a:gd name="connsiteY10" fmla="*/ 1339 h 41643"/>
                      <a:gd name="connsiteX11" fmla="*/ 24094 w 31377"/>
                      <a:gd name="connsiteY11" fmla="*/ -565 h 41643"/>
                      <a:gd name="connsiteX12" fmla="*/ 17885 w 31377"/>
                      <a:gd name="connsiteY12" fmla="*/ -1211 h 41643"/>
                      <a:gd name="connsiteX13" fmla="*/ 3641 w 31377"/>
                      <a:gd name="connsiteY13" fmla="*/ 4421 h 41643"/>
                      <a:gd name="connsiteX14" fmla="*/ -1628 w 31377"/>
                      <a:gd name="connsiteY14" fmla="*/ 19616 h 41643"/>
                      <a:gd name="connsiteX15" fmla="*/ 3697 w 31377"/>
                      <a:gd name="connsiteY15" fmla="*/ 34869 h 41643"/>
                      <a:gd name="connsiteX16" fmla="*/ 18315 w 31377"/>
                      <a:gd name="connsiteY16" fmla="*/ 40433 h 41643"/>
                      <a:gd name="connsiteX17" fmla="*/ 24185 w 31377"/>
                      <a:gd name="connsiteY17" fmla="*/ 39809 h 41643"/>
                      <a:gd name="connsiteX18" fmla="*/ 29749 w 31377"/>
                      <a:gd name="connsiteY18" fmla="*/ 3796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962"/>
                        </a:moveTo>
                        <a:lnTo>
                          <a:pt x="29749" y="31866"/>
                        </a:lnTo>
                        <a:cubicBezTo>
                          <a:pt x="27905" y="32886"/>
                          <a:pt x="26058" y="33649"/>
                          <a:pt x="24208" y="34155"/>
                        </a:cubicBezTo>
                        <a:cubicBezTo>
                          <a:pt x="22357" y="34661"/>
                          <a:pt x="20487" y="34914"/>
                          <a:pt x="18598" y="34914"/>
                        </a:cubicBezTo>
                        <a:cubicBezTo>
                          <a:pt x="14368" y="34914"/>
                          <a:pt x="11082" y="33573"/>
                          <a:pt x="8740" y="30891"/>
                        </a:cubicBezTo>
                        <a:cubicBezTo>
                          <a:pt x="6406" y="28217"/>
                          <a:pt x="5238" y="24459"/>
                          <a:pt x="5238" y="19616"/>
                        </a:cubicBezTo>
                        <a:cubicBezTo>
                          <a:pt x="5238" y="14774"/>
                          <a:pt x="6406" y="11012"/>
                          <a:pt x="8740" y="8330"/>
                        </a:cubicBezTo>
                        <a:cubicBezTo>
                          <a:pt x="11082" y="5656"/>
                          <a:pt x="14368" y="4319"/>
                          <a:pt x="18598" y="4319"/>
                        </a:cubicBezTo>
                        <a:cubicBezTo>
                          <a:pt x="20487" y="4319"/>
                          <a:pt x="22357" y="4572"/>
                          <a:pt x="24208" y="5078"/>
                        </a:cubicBezTo>
                        <a:cubicBezTo>
                          <a:pt x="26058" y="5584"/>
                          <a:pt x="27905" y="6347"/>
                          <a:pt x="29749" y="7367"/>
                        </a:cubicBezTo>
                        <a:lnTo>
                          <a:pt x="29749" y="1339"/>
                        </a:lnTo>
                        <a:cubicBezTo>
                          <a:pt x="27928" y="492"/>
                          <a:pt x="26043" y="-142"/>
                          <a:pt x="24094" y="-565"/>
                        </a:cubicBezTo>
                        <a:cubicBezTo>
                          <a:pt x="22153" y="-996"/>
                          <a:pt x="20083" y="-1211"/>
                          <a:pt x="17885" y="-1211"/>
                        </a:cubicBezTo>
                        <a:cubicBezTo>
                          <a:pt x="11909" y="-1211"/>
                          <a:pt x="7161" y="666"/>
                          <a:pt x="3641" y="4421"/>
                        </a:cubicBezTo>
                        <a:cubicBezTo>
                          <a:pt x="128" y="8175"/>
                          <a:pt x="-1628" y="13240"/>
                          <a:pt x="-1628" y="19616"/>
                        </a:cubicBezTo>
                        <a:cubicBezTo>
                          <a:pt x="-1628" y="26083"/>
                          <a:pt x="147" y="31167"/>
                          <a:pt x="3697" y="34869"/>
                        </a:cubicBezTo>
                        <a:cubicBezTo>
                          <a:pt x="7256" y="38578"/>
                          <a:pt x="12128" y="40433"/>
                          <a:pt x="18315" y="40433"/>
                        </a:cubicBezTo>
                        <a:cubicBezTo>
                          <a:pt x="20317" y="40433"/>
                          <a:pt x="22274" y="40225"/>
                          <a:pt x="24185" y="39809"/>
                        </a:cubicBezTo>
                        <a:cubicBezTo>
                          <a:pt x="26096" y="39401"/>
                          <a:pt x="27951" y="38786"/>
                          <a:pt x="29749" y="37962"/>
                        </a:cubicBezTo>
                        <a:close/>
                      </a:path>
                    </a:pathLst>
                  </a:custGeom>
                  <a:solidFill>
                    <a:srgbClr val="262626"/>
                  </a:solidFill>
                  <a:ln w="11"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1FAA777-3C47-86EC-334D-E84035089C2E}"/>
                      </a:ext>
                    </a:extLst>
                  </p:cNvPr>
                  <p:cNvSpPr/>
                  <p:nvPr/>
                </p:nvSpPr>
                <p:spPr>
                  <a:xfrm rot="-5400000" flipV="1">
                    <a:off x="2716318" y="5088851"/>
                    <a:ext cx="36408" cy="41643"/>
                  </a:xfrm>
                  <a:custGeom>
                    <a:avLst/>
                    <a:gdLst>
                      <a:gd name="connsiteX0" fmla="*/ 16348 w 36408"/>
                      <a:gd name="connsiteY0" fmla="*/ 34907 h 41643"/>
                      <a:gd name="connsiteX1" fmla="*/ 8065 w 36408"/>
                      <a:gd name="connsiteY1" fmla="*/ 30816 h 41643"/>
                      <a:gd name="connsiteX2" fmla="*/ 5016 w 36408"/>
                      <a:gd name="connsiteY2" fmla="*/ 19609 h 41643"/>
                      <a:gd name="connsiteX3" fmla="*/ 8042 w 36408"/>
                      <a:gd name="connsiteY3" fmla="*/ 8402 h 41643"/>
                      <a:gd name="connsiteX4" fmla="*/ 16348 w 36408"/>
                      <a:gd name="connsiteY4" fmla="*/ 4312 h 41643"/>
                      <a:gd name="connsiteX5" fmla="*/ 24597 w 36408"/>
                      <a:gd name="connsiteY5" fmla="*/ 8414 h 41643"/>
                      <a:gd name="connsiteX6" fmla="*/ 27646 w 36408"/>
                      <a:gd name="connsiteY6" fmla="*/ 19609 h 41643"/>
                      <a:gd name="connsiteX7" fmla="*/ 24597 w 36408"/>
                      <a:gd name="connsiteY7" fmla="*/ 30782 h 41643"/>
                      <a:gd name="connsiteX8" fmla="*/ 16348 w 36408"/>
                      <a:gd name="connsiteY8" fmla="*/ 34907 h 41643"/>
                      <a:gd name="connsiteX9" fmla="*/ 16348 w 36408"/>
                      <a:gd name="connsiteY9" fmla="*/ 40426 h 41643"/>
                      <a:gd name="connsiteX10" fmla="*/ 29697 w 36408"/>
                      <a:gd name="connsiteY10" fmla="*/ 34896 h 41643"/>
                      <a:gd name="connsiteX11" fmla="*/ 34558 w 36408"/>
                      <a:gd name="connsiteY11" fmla="*/ 19609 h 41643"/>
                      <a:gd name="connsiteX12" fmla="*/ 29697 w 36408"/>
                      <a:gd name="connsiteY12" fmla="*/ 4323 h 41643"/>
                      <a:gd name="connsiteX13" fmla="*/ 16348 w 36408"/>
                      <a:gd name="connsiteY13" fmla="*/ -1218 h 41643"/>
                      <a:gd name="connsiteX14" fmla="*/ 2977 w 36408"/>
                      <a:gd name="connsiteY14" fmla="*/ 4323 h 41643"/>
                      <a:gd name="connsiteX15" fmla="*/ -1850 w 36408"/>
                      <a:gd name="connsiteY15" fmla="*/ 19609 h 41643"/>
                      <a:gd name="connsiteX16" fmla="*/ 2977 w 36408"/>
                      <a:gd name="connsiteY16" fmla="*/ 34896 h 41643"/>
                      <a:gd name="connsiteX17" fmla="*/ 16348 w 36408"/>
                      <a:gd name="connsiteY17" fmla="*/ 4042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907"/>
                        </a:moveTo>
                        <a:cubicBezTo>
                          <a:pt x="12858" y="34907"/>
                          <a:pt x="10097" y="33544"/>
                          <a:pt x="8065" y="30816"/>
                        </a:cubicBezTo>
                        <a:cubicBezTo>
                          <a:pt x="6033" y="28089"/>
                          <a:pt x="5016" y="24354"/>
                          <a:pt x="5016" y="19609"/>
                        </a:cubicBezTo>
                        <a:cubicBezTo>
                          <a:pt x="5016" y="14865"/>
                          <a:pt x="6025" y="11130"/>
                          <a:pt x="8042" y="8402"/>
                        </a:cubicBezTo>
                        <a:cubicBezTo>
                          <a:pt x="10067" y="5675"/>
                          <a:pt x="12835" y="4312"/>
                          <a:pt x="16348" y="4312"/>
                        </a:cubicBezTo>
                        <a:cubicBezTo>
                          <a:pt x="19823" y="4312"/>
                          <a:pt x="22573" y="5679"/>
                          <a:pt x="24597" y="8414"/>
                        </a:cubicBezTo>
                        <a:cubicBezTo>
                          <a:pt x="26630" y="11156"/>
                          <a:pt x="27646" y="14888"/>
                          <a:pt x="27646" y="19609"/>
                        </a:cubicBezTo>
                        <a:cubicBezTo>
                          <a:pt x="27646" y="24308"/>
                          <a:pt x="26630" y="28032"/>
                          <a:pt x="24597" y="30782"/>
                        </a:cubicBezTo>
                        <a:cubicBezTo>
                          <a:pt x="22573" y="33532"/>
                          <a:pt x="19823" y="34907"/>
                          <a:pt x="16348" y="34907"/>
                        </a:cubicBezTo>
                        <a:close/>
                        <a:moveTo>
                          <a:pt x="16348" y="40426"/>
                        </a:moveTo>
                        <a:cubicBezTo>
                          <a:pt x="22014" y="40426"/>
                          <a:pt x="26463" y="38582"/>
                          <a:pt x="29697" y="34896"/>
                        </a:cubicBezTo>
                        <a:cubicBezTo>
                          <a:pt x="32938" y="31217"/>
                          <a:pt x="34558" y="26121"/>
                          <a:pt x="34558" y="19609"/>
                        </a:cubicBezTo>
                        <a:cubicBezTo>
                          <a:pt x="34558" y="13120"/>
                          <a:pt x="32938" y="8025"/>
                          <a:pt x="29697" y="4323"/>
                        </a:cubicBezTo>
                        <a:cubicBezTo>
                          <a:pt x="26463" y="629"/>
                          <a:pt x="22014" y="-1218"/>
                          <a:pt x="16348" y="-1218"/>
                        </a:cubicBezTo>
                        <a:cubicBezTo>
                          <a:pt x="10660" y="-1218"/>
                          <a:pt x="6203" y="629"/>
                          <a:pt x="2977" y="4323"/>
                        </a:cubicBezTo>
                        <a:cubicBezTo>
                          <a:pt x="-241" y="8025"/>
                          <a:pt x="-1850" y="13120"/>
                          <a:pt x="-1850" y="19609"/>
                        </a:cubicBezTo>
                        <a:cubicBezTo>
                          <a:pt x="-1850" y="26121"/>
                          <a:pt x="-241" y="31217"/>
                          <a:pt x="2977" y="34896"/>
                        </a:cubicBezTo>
                        <a:cubicBezTo>
                          <a:pt x="6203" y="38582"/>
                          <a:pt x="10660" y="40426"/>
                          <a:pt x="16348" y="40426"/>
                        </a:cubicBezTo>
                        <a:close/>
                      </a:path>
                    </a:pathLst>
                  </a:custGeom>
                  <a:solidFill>
                    <a:srgbClr val="262626"/>
                  </a:solidFill>
                  <a:ln w="11" cap="flat">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B4738B6C-9E93-1761-0DC1-5F3D6DC58EE6}"/>
                      </a:ext>
                    </a:extLst>
                  </p:cNvPr>
                  <p:cNvSpPr/>
                  <p:nvPr/>
                </p:nvSpPr>
                <p:spPr>
                  <a:xfrm rot="-5400000" flipV="1">
                    <a:off x="2722392" y="5049002"/>
                    <a:ext cx="23229" cy="40612"/>
                  </a:xfrm>
                  <a:custGeom>
                    <a:avLst/>
                    <a:gdLst>
                      <a:gd name="connsiteX0" fmla="*/ 21733 w 23229"/>
                      <a:gd name="connsiteY0" fmla="*/ 32305 h 40612"/>
                      <a:gd name="connsiteX1" fmla="*/ 19342 w 23229"/>
                      <a:gd name="connsiteY1" fmla="*/ 33234 h 40612"/>
                      <a:gd name="connsiteX2" fmla="*/ 16498 w 23229"/>
                      <a:gd name="connsiteY2" fmla="*/ 33540 h 40612"/>
                      <a:gd name="connsiteX3" fmla="*/ 8010 w 23229"/>
                      <a:gd name="connsiteY3" fmla="*/ 29948 h 40612"/>
                      <a:gd name="connsiteX4" fmla="*/ 5053 w 23229"/>
                      <a:gd name="connsiteY4" fmla="*/ 19625 h 40612"/>
                      <a:gd name="connsiteX5" fmla="*/ 5053 w 23229"/>
                      <a:gd name="connsiteY5" fmla="*/ -1270 h 40612"/>
                      <a:gd name="connsiteX6" fmla="*/ -1497 w 23229"/>
                      <a:gd name="connsiteY6" fmla="*/ -1270 h 40612"/>
                      <a:gd name="connsiteX7" fmla="*/ -1497 w 23229"/>
                      <a:gd name="connsiteY7" fmla="*/ 38390 h 40612"/>
                      <a:gd name="connsiteX8" fmla="*/ 5053 w 23229"/>
                      <a:gd name="connsiteY8" fmla="*/ 38390 h 40612"/>
                      <a:gd name="connsiteX9" fmla="*/ 5053 w 23229"/>
                      <a:gd name="connsiteY9" fmla="*/ 32226 h 40612"/>
                      <a:gd name="connsiteX10" fmla="*/ 10401 w 23229"/>
                      <a:gd name="connsiteY10" fmla="*/ 37586 h 40612"/>
                      <a:gd name="connsiteX11" fmla="*/ 18413 w 23229"/>
                      <a:gd name="connsiteY11" fmla="*/ 39342 h 40612"/>
                      <a:gd name="connsiteX12" fmla="*/ 19897 w 23229"/>
                      <a:gd name="connsiteY12" fmla="*/ 39252 h 40612"/>
                      <a:gd name="connsiteX13" fmla="*/ 21699 w 23229"/>
                      <a:gd name="connsiteY13" fmla="*/ 38991 h 40612"/>
                      <a:gd name="connsiteX14" fmla="*/ 21733 w 23229"/>
                      <a:gd name="connsiteY14" fmla="*/ 3230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5"/>
                        </a:moveTo>
                        <a:cubicBezTo>
                          <a:pt x="21000" y="32728"/>
                          <a:pt x="20203" y="33038"/>
                          <a:pt x="19342" y="33234"/>
                        </a:cubicBezTo>
                        <a:cubicBezTo>
                          <a:pt x="18481" y="33438"/>
                          <a:pt x="17532" y="33540"/>
                          <a:pt x="16498" y="33540"/>
                        </a:cubicBezTo>
                        <a:cubicBezTo>
                          <a:pt x="12811" y="33540"/>
                          <a:pt x="9982" y="32343"/>
                          <a:pt x="8010" y="29948"/>
                        </a:cubicBezTo>
                        <a:cubicBezTo>
                          <a:pt x="6038" y="27554"/>
                          <a:pt x="5053" y="24113"/>
                          <a:pt x="5053" y="19625"/>
                        </a:cubicBezTo>
                        <a:lnTo>
                          <a:pt x="5053" y="-1270"/>
                        </a:lnTo>
                        <a:lnTo>
                          <a:pt x="-1497" y="-1270"/>
                        </a:lnTo>
                        <a:lnTo>
                          <a:pt x="-1497" y="38390"/>
                        </a:lnTo>
                        <a:lnTo>
                          <a:pt x="5053" y="38390"/>
                        </a:lnTo>
                        <a:lnTo>
                          <a:pt x="5053" y="32226"/>
                        </a:lnTo>
                        <a:cubicBezTo>
                          <a:pt x="6427" y="34636"/>
                          <a:pt x="8210" y="36422"/>
                          <a:pt x="10401" y="37586"/>
                        </a:cubicBezTo>
                        <a:cubicBezTo>
                          <a:pt x="12599" y="38757"/>
                          <a:pt x="15270" y="39342"/>
                          <a:pt x="18413" y="39342"/>
                        </a:cubicBezTo>
                        <a:cubicBezTo>
                          <a:pt x="18858" y="39342"/>
                          <a:pt x="19353" y="39312"/>
                          <a:pt x="19897" y="39252"/>
                        </a:cubicBezTo>
                        <a:cubicBezTo>
                          <a:pt x="20441" y="39199"/>
                          <a:pt x="21042" y="39112"/>
                          <a:pt x="21699" y="38991"/>
                        </a:cubicBezTo>
                        <a:lnTo>
                          <a:pt x="21733" y="32305"/>
                        </a:lnTo>
                        <a:close/>
                      </a:path>
                    </a:pathLst>
                  </a:custGeom>
                  <a:solidFill>
                    <a:srgbClr val="262626"/>
                  </a:solidFill>
                  <a:ln w="11" cap="flat">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28960C4D-0C6A-F6B0-01CB-87BA4406980C}"/>
                      </a:ext>
                    </a:extLst>
                  </p:cNvPr>
                  <p:cNvSpPr/>
                  <p:nvPr/>
                </p:nvSpPr>
                <p:spPr>
                  <a:xfrm rot="-5400000" flipV="1">
                    <a:off x="2722392" y="5020455"/>
                    <a:ext cx="23229" cy="40612"/>
                  </a:xfrm>
                  <a:custGeom>
                    <a:avLst/>
                    <a:gdLst>
                      <a:gd name="connsiteX0" fmla="*/ 21733 w 23229"/>
                      <a:gd name="connsiteY0" fmla="*/ 32301 h 40612"/>
                      <a:gd name="connsiteX1" fmla="*/ 19342 w 23229"/>
                      <a:gd name="connsiteY1" fmla="*/ 33230 h 40612"/>
                      <a:gd name="connsiteX2" fmla="*/ 16498 w 23229"/>
                      <a:gd name="connsiteY2" fmla="*/ 33536 h 40612"/>
                      <a:gd name="connsiteX3" fmla="*/ 8010 w 23229"/>
                      <a:gd name="connsiteY3" fmla="*/ 29944 h 40612"/>
                      <a:gd name="connsiteX4" fmla="*/ 5053 w 23229"/>
                      <a:gd name="connsiteY4" fmla="*/ 19620 h 40612"/>
                      <a:gd name="connsiteX5" fmla="*/ 5053 w 23229"/>
                      <a:gd name="connsiteY5" fmla="*/ -1275 h 40612"/>
                      <a:gd name="connsiteX6" fmla="*/ -1497 w 23229"/>
                      <a:gd name="connsiteY6" fmla="*/ -1275 h 40612"/>
                      <a:gd name="connsiteX7" fmla="*/ -1497 w 23229"/>
                      <a:gd name="connsiteY7" fmla="*/ 38386 h 40612"/>
                      <a:gd name="connsiteX8" fmla="*/ 5053 w 23229"/>
                      <a:gd name="connsiteY8" fmla="*/ 38386 h 40612"/>
                      <a:gd name="connsiteX9" fmla="*/ 5053 w 23229"/>
                      <a:gd name="connsiteY9" fmla="*/ 32221 h 40612"/>
                      <a:gd name="connsiteX10" fmla="*/ 10401 w 23229"/>
                      <a:gd name="connsiteY10" fmla="*/ 37581 h 40612"/>
                      <a:gd name="connsiteX11" fmla="*/ 18413 w 23229"/>
                      <a:gd name="connsiteY11" fmla="*/ 39337 h 40612"/>
                      <a:gd name="connsiteX12" fmla="*/ 19897 w 23229"/>
                      <a:gd name="connsiteY12" fmla="*/ 39247 h 40612"/>
                      <a:gd name="connsiteX13" fmla="*/ 21699 w 23229"/>
                      <a:gd name="connsiteY13" fmla="*/ 38986 h 40612"/>
                      <a:gd name="connsiteX14" fmla="*/ 21733 w 23229"/>
                      <a:gd name="connsiteY14" fmla="*/ 3230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1"/>
                        </a:moveTo>
                        <a:cubicBezTo>
                          <a:pt x="21000" y="32724"/>
                          <a:pt x="20203" y="33033"/>
                          <a:pt x="19342" y="33230"/>
                        </a:cubicBezTo>
                        <a:cubicBezTo>
                          <a:pt x="18481" y="33434"/>
                          <a:pt x="17532" y="33536"/>
                          <a:pt x="16498" y="33536"/>
                        </a:cubicBezTo>
                        <a:cubicBezTo>
                          <a:pt x="12811" y="33536"/>
                          <a:pt x="9982" y="32338"/>
                          <a:pt x="8010" y="29944"/>
                        </a:cubicBezTo>
                        <a:cubicBezTo>
                          <a:pt x="6038" y="27549"/>
                          <a:pt x="5053" y="24108"/>
                          <a:pt x="5053" y="19620"/>
                        </a:cubicBezTo>
                        <a:lnTo>
                          <a:pt x="5053" y="-1275"/>
                        </a:lnTo>
                        <a:lnTo>
                          <a:pt x="-1497" y="-1275"/>
                        </a:lnTo>
                        <a:lnTo>
                          <a:pt x="-1497" y="38386"/>
                        </a:lnTo>
                        <a:lnTo>
                          <a:pt x="5053" y="38386"/>
                        </a:lnTo>
                        <a:lnTo>
                          <a:pt x="5053" y="32221"/>
                        </a:lnTo>
                        <a:cubicBezTo>
                          <a:pt x="6427" y="34631"/>
                          <a:pt x="8210" y="36418"/>
                          <a:pt x="10401" y="37581"/>
                        </a:cubicBezTo>
                        <a:cubicBezTo>
                          <a:pt x="12599" y="38752"/>
                          <a:pt x="15270" y="39337"/>
                          <a:pt x="18413" y="39337"/>
                        </a:cubicBezTo>
                        <a:cubicBezTo>
                          <a:pt x="18858" y="39337"/>
                          <a:pt x="19353" y="39307"/>
                          <a:pt x="19897" y="39247"/>
                        </a:cubicBezTo>
                        <a:cubicBezTo>
                          <a:pt x="20441" y="39194"/>
                          <a:pt x="21042" y="39107"/>
                          <a:pt x="21699" y="38986"/>
                        </a:cubicBezTo>
                        <a:lnTo>
                          <a:pt x="21733" y="32301"/>
                        </a:lnTo>
                        <a:close/>
                      </a:path>
                    </a:pathLst>
                  </a:custGeom>
                  <a:solidFill>
                    <a:srgbClr val="262626"/>
                  </a:solidFill>
                  <a:ln w="11" cap="flat">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5153948A-08E6-BA9B-B8C4-73877C6D61F7}"/>
                      </a:ext>
                    </a:extLst>
                  </p:cNvPr>
                  <p:cNvSpPr/>
                  <p:nvPr/>
                </p:nvSpPr>
                <p:spPr>
                  <a:xfrm rot="-5400000" flipV="1">
                    <a:off x="2716143" y="4987573"/>
                    <a:ext cx="36759" cy="41643"/>
                  </a:xfrm>
                  <a:custGeom>
                    <a:avLst/>
                    <a:gdLst>
                      <a:gd name="connsiteX0" fmla="*/ 34894 w 36759"/>
                      <a:gd name="connsiteY0" fmla="*/ 21258 h 41643"/>
                      <a:gd name="connsiteX1" fmla="*/ 34894 w 36759"/>
                      <a:gd name="connsiteY1" fmla="*/ 18074 h 41643"/>
                      <a:gd name="connsiteX2" fmla="*/ 4933 w 36759"/>
                      <a:gd name="connsiteY2" fmla="*/ 18074 h 41643"/>
                      <a:gd name="connsiteX3" fmla="*/ 8990 w 36759"/>
                      <a:gd name="connsiteY3" fmla="*/ 7819 h 41643"/>
                      <a:gd name="connsiteX4" fmla="*/ 19097 w 36759"/>
                      <a:gd name="connsiteY4" fmla="*/ 4295 h 41643"/>
                      <a:gd name="connsiteX5" fmla="*/ 26372 w 36759"/>
                      <a:gd name="connsiteY5" fmla="*/ 5213 h 41643"/>
                      <a:gd name="connsiteX6" fmla="*/ 33375 w 36759"/>
                      <a:gd name="connsiteY6" fmla="*/ 7978 h 41643"/>
                      <a:gd name="connsiteX7" fmla="*/ 33375 w 36759"/>
                      <a:gd name="connsiteY7" fmla="*/ 1813 h 41643"/>
                      <a:gd name="connsiteX8" fmla="*/ 26180 w 36759"/>
                      <a:gd name="connsiteY8" fmla="*/ -453 h 41643"/>
                      <a:gd name="connsiteX9" fmla="*/ 18712 w 36759"/>
                      <a:gd name="connsiteY9" fmla="*/ -1235 h 41643"/>
                      <a:gd name="connsiteX10" fmla="*/ 3675 w 36759"/>
                      <a:gd name="connsiteY10" fmla="*/ 4284 h 41643"/>
                      <a:gd name="connsiteX11" fmla="*/ -1866 w 36759"/>
                      <a:gd name="connsiteY11" fmla="*/ 19241 h 41643"/>
                      <a:gd name="connsiteX12" fmla="*/ 3392 w 36759"/>
                      <a:gd name="connsiteY12" fmla="*/ 34686 h 41643"/>
                      <a:gd name="connsiteX13" fmla="*/ 17579 w 36759"/>
                      <a:gd name="connsiteY13" fmla="*/ 40409 h 41643"/>
                      <a:gd name="connsiteX14" fmla="*/ 30236 w 36759"/>
                      <a:gd name="connsiteY14" fmla="*/ 35253 h 41643"/>
                      <a:gd name="connsiteX15" fmla="*/ 34894 w 36759"/>
                      <a:gd name="connsiteY15" fmla="*/ 21258 h 41643"/>
                      <a:gd name="connsiteX16" fmla="*/ 28378 w 36759"/>
                      <a:gd name="connsiteY16" fmla="*/ 23173 h 41643"/>
                      <a:gd name="connsiteX17" fmla="*/ 25387 w 36759"/>
                      <a:gd name="connsiteY17" fmla="*/ 31695 h 41643"/>
                      <a:gd name="connsiteX18" fmla="*/ 17647 w 36759"/>
                      <a:gd name="connsiteY18" fmla="*/ 34890 h 41643"/>
                      <a:gd name="connsiteX19" fmla="*/ 8922 w 36759"/>
                      <a:gd name="connsiteY19" fmla="*/ 31808 h 41643"/>
                      <a:gd name="connsiteX20" fmla="*/ 5148 w 36759"/>
                      <a:gd name="connsiteY20" fmla="*/ 23128 h 41643"/>
                      <a:gd name="connsiteX21" fmla="*/ 28378 w 36759"/>
                      <a:gd name="connsiteY21" fmla="*/ 2317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1258"/>
                        </a:moveTo>
                        <a:lnTo>
                          <a:pt x="34894" y="18074"/>
                        </a:lnTo>
                        <a:lnTo>
                          <a:pt x="4933" y="18074"/>
                        </a:lnTo>
                        <a:cubicBezTo>
                          <a:pt x="5220" y="13587"/>
                          <a:pt x="6572" y="10168"/>
                          <a:pt x="8990" y="7819"/>
                        </a:cubicBezTo>
                        <a:cubicBezTo>
                          <a:pt x="11407" y="5470"/>
                          <a:pt x="14776" y="4295"/>
                          <a:pt x="19097" y="4295"/>
                        </a:cubicBezTo>
                        <a:cubicBezTo>
                          <a:pt x="21598" y="4295"/>
                          <a:pt x="24023" y="4601"/>
                          <a:pt x="26372" y="5213"/>
                        </a:cubicBezTo>
                        <a:cubicBezTo>
                          <a:pt x="28722" y="5825"/>
                          <a:pt x="31056" y="6746"/>
                          <a:pt x="33375" y="7978"/>
                        </a:cubicBezTo>
                        <a:lnTo>
                          <a:pt x="33375" y="1813"/>
                        </a:lnTo>
                        <a:cubicBezTo>
                          <a:pt x="31033" y="824"/>
                          <a:pt x="28635" y="68"/>
                          <a:pt x="26180" y="-453"/>
                        </a:cubicBezTo>
                        <a:cubicBezTo>
                          <a:pt x="23725" y="-974"/>
                          <a:pt x="21235" y="-1235"/>
                          <a:pt x="18712" y="-1235"/>
                        </a:cubicBezTo>
                        <a:cubicBezTo>
                          <a:pt x="12382" y="-1235"/>
                          <a:pt x="7369" y="605"/>
                          <a:pt x="3675" y="4284"/>
                        </a:cubicBezTo>
                        <a:cubicBezTo>
                          <a:pt x="-19" y="7970"/>
                          <a:pt x="-1866" y="12956"/>
                          <a:pt x="-1866" y="19241"/>
                        </a:cubicBezTo>
                        <a:cubicBezTo>
                          <a:pt x="-1866" y="25731"/>
                          <a:pt x="-113" y="30879"/>
                          <a:pt x="3392" y="34686"/>
                        </a:cubicBezTo>
                        <a:cubicBezTo>
                          <a:pt x="6897" y="38501"/>
                          <a:pt x="11626" y="40409"/>
                          <a:pt x="17579" y="40409"/>
                        </a:cubicBezTo>
                        <a:cubicBezTo>
                          <a:pt x="22913" y="40409"/>
                          <a:pt x="27132" y="38690"/>
                          <a:pt x="30236" y="35253"/>
                        </a:cubicBezTo>
                        <a:cubicBezTo>
                          <a:pt x="33341" y="31823"/>
                          <a:pt x="34894" y="27158"/>
                          <a:pt x="34894" y="21258"/>
                        </a:cubicBezTo>
                        <a:close/>
                        <a:moveTo>
                          <a:pt x="28378" y="23173"/>
                        </a:moveTo>
                        <a:cubicBezTo>
                          <a:pt x="28333" y="26732"/>
                          <a:pt x="27336" y="29572"/>
                          <a:pt x="25387" y="31695"/>
                        </a:cubicBezTo>
                        <a:cubicBezTo>
                          <a:pt x="23438" y="33825"/>
                          <a:pt x="20858" y="34890"/>
                          <a:pt x="17647" y="34890"/>
                        </a:cubicBezTo>
                        <a:cubicBezTo>
                          <a:pt x="14013" y="34890"/>
                          <a:pt x="11105" y="33863"/>
                          <a:pt x="8922" y="31808"/>
                        </a:cubicBezTo>
                        <a:cubicBezTo>
                          <a:pt x="6738" y="29753"/>
                          <a:pt x="5481" y="26860"/>
                          <a:pt x="5148" y="23128"/>
                        </a:cubicBezTo>
                        <a:lnTo>
                          <a:pt x="28378" y="23173"/>
                        </a:lnTo>
                        <a:close/>
                      </a:path>
                    </a:pathLst>
                  </a:custGeom>
                  <a:solidFill>
                    <a:srgbClr val="262626"/>
                  </a:solidFill>
                  <a:ln w="11" cap="flat">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2FEEB73E-9CA6-8CF4-C12D-75A4A78D3C37}"/>
                      </a:ext>
                    </a:extLst>
                  </p:cNvPr>
                  <p:cNvSpPr/>
                  <p:nvPr/>
                </p:nvSpPr>
                <p:spPr>
                  <a:xfrm rot="-5400000" flipV="1">
                    <a:off x="2723502" y="4948513"/>
                    <a:ext cx="6515" cy="55105"/>
                  </a:xfrm>
                  <a:custGeom>
                    <a:avLst/>
                    <a:gdLst>
                      <a:gd name="connsiteX0" fmla="*/ -783 w 6515"/>
                      <a:gd name="connsiteY0" fmla="*/ 53180 h 55105"/>
                      <a:gd name="connsiteX1" fmla="*/ 5733 w 6515"/>
                      <a:gd name="connsiteY1" fmla="*/ 53180 h 55105"/>
                      <a:gd name="connsiteX2" fmla="*/ 5733 w 6515"/>
                      <a:gd name="connsiteY2" fmla="*/ -1925 h 55105"/>
                      <a:gd name="connsiteX3" fmla="*/ -783 w 6515"/>
                      <a:gd name="connsiteY3" fmla="*/ -1925 h 55105"/>
                      <a:gd name="connsiteX4" fmla="*/ -783 w 6515"/>
                      <a:gd name="connsiteY4" fmla="*/ 5318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3180"/>
                        </a:moveTo>
                        <a:lnTo>
                          <a:pt x="5733" y="53180"/>
                        </a:lnTo>
                        <a:lnTo>
                          <a:pt x="5733" y="-1925"/>
                        </a:lnTo>
                        <a:lnTo>
                          <a:pt x="-783" y="-1925"/>
                        </a:lnTo>
                        <a:lnTo>
                          <a:pt x="-783" y="53180"/>
                        </a:lnTo>
                        <a:close/>
                      </a:path>
                    </a:pathLst>
                  </a:custGeom>
                  <a:solidFill>
                    <a:srgbClr val="262626"/>
                  </a:solidFill>
                  <a:ln w="11"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DDC477DA-A5FB-788C-F7E1-0A38AD95A0DD}"/>
                      </a:ext>
                    </a:extLst>
                  </p:cNvPr>
                  <p:cNvSpPr/>
                  <p:nvPr/>
                </p:nvSpPr>
                <p:spPr>
                  <a:xfrm rot="-5400000" flipV="1">
                    <a:off x="2717769" y="4924081"/>
                    <a:ext cx="33507" cy="41643"/>
                  </a:xfrm>
                  <a:custGeom>
                    <a:avLst/>
                    <a:gdLst>
                      <a:gd name="connsiteX0" fmla="*/ 18757 w 33507"/>
                      <a:gd name="connsiteY0" fmla="*/ 19718 h 41643"/>
                      <a:gd name="connsiteX1" fmla="*/ 7810 w 33507"/>
                      <a:gd name="connsiteY1" fmla="*/ 17916 h 41643"/>
                      <a:gd name="connsiteX2" fmla="*/ 4762 w 33507"/>
                      <a:gd name="connsiteY2" fmla="*/ 11752 h 41643"/>
                      <a:gd name="connsiteX3" fmla="*/ 7051 w 33507"/>
                      <a:gd name="connsiteY3" fmla="*/ 6245 h 41643"/>
                      <a:gd name="connsiteX4" fmla="*/ 13261 w 33507"/>
                      <a:gd name="connsiteY4" fmla="*/ 4216 h 41643"/>
                      <a:gd name="connsiteX5" fmla="*/ 21964 w 33507"/>
                      <a:gd name="connsiteY5" fmla="*/ 8058 h 41643"/>
                      <a:gd name="connsiteX6" fmla="*/ 25238 w 33507"/>
                      <a:gd name="connsiteY6" fmla="*/ 18268 h 41643"/>
                      <a:gd name="connsiteX7" fmla="*/ 25238 w 33507"/>
                      <a:gd name="connsiteY7" fmla="*/ 19718 h 41643"/>
                      <a:gd name="connsiteX8" fmla="*/ 18757 w 33507"/>
                      <a:gd name="connsiteY8" fmla="*/ 19718 h 41643"/>
                      <a:gd name="connsiteX9" fmla="*/ 31754 w 33507"/>
                      <a:gd name="connsiteY9" fmla="*/ 22415 h 41643"/>
                      <a:gd name="connsiteX10" fmla="*/ 31754 w 33507"/>
                      <a:gd name="connsiteY10" fmla="*/ -214 h 41643"/>
                      <a:gd name="connsiteX11" fmla="*/ 25238 w 33507"/>
                      <a:gd name="connsiteY11" fmla="*/ -214 h 41643"/>
                      <a:gd name="connsiteX12" fmla="*/ 25238 w 33507"/>
                      <a:gd name="connsiteY12" fmla="*/ 5803 h 41643"/>
                      <a:gd name="connsiteX13" fmla="*/ 19675 w 33507"/>
                      <a:gd name="connsiteY13" fmla="*/ 477 h 41643"/>
                      <a:gd name="connsiteX14" fmla="*/ 11527 w 33507"/>
                      <a:gd name="connsiteY14" fmla="*/ -1245 h 41643"/>
                      <a:gd name="connsiteX15" fmla="*/ 1839 w 33507"/>
                      <a:gd name="connsiteY15" fmla="*/ 2177 h 41643"/>
                      <a:gd name="connsiteX16" fmla="*/ -1753 w 33507"/>
                      <a:gd name="connsiteY16" fmla="*/ 11333 h 41643"/>
                      <a:gd name="connsiteX17" fmla="*/ 2723 w 33507"/>
                      <a:gd name="connsiteY17" fmla="*/ 21418 h 41643"/>
                      <a:gd name="connsiteX18" fmla="*/ 16094 w 33507"/>
                      <a:gd name="connsiteY18" fmla="*/ 24817 h 41643"/>
                      <a:gd name="connsiteX19" fmla="*/ 25238 w 33507"/>
                      <a:gd name="connsiteY19" fmla="*/ 24817 h 41643"/>
                      <a:gd name="connsiteX20" fmla="*/ 25238 w 33507"/>
                      <a:gd name="connsiteY20" fmla="*/ 25463 h 41643"/>
                      <a:gd name="connsiteX21" fmla="*/ 22281 w 33507"/>
                      <a:gd name="connsiteY21" fmla="*/ 32421 h 41643"/>
                      <a:gd name="connsiteX22" fmla="*/ 13975 w 33507"/>
                      <a:gd name="connsiteY22" fmla="*/ 34880 h 41643"/>
                      <a:gd name="connsiteX23" fmla="*/ 7346 w 33507"/>
                      <a:gd name="connsiteY23" fmla="*/ 34064 h 41643"/>
                      <a:gd name="connsiteX24" fmla="*/ 1159 w 33507"/>
                      <a:gd name="connsiteY24" fmla="*/ 31616 h 41643"/>
                      <a:gd name="connsiteX25" fmla="*/ 1159 w 33507"/>
                      <a:gd name="connsiteY25" fmla="*/ 37645 h 41643"/>
                      <a:gd name="connsiteX26" fmla="*/ 8094 w 33507"/>
                      <a:gd name="connsiteY26" fmla="*/ 39707 h 41643"/>
                      <a:gd name="connsiteX27" fmla="*/ 14643 w 33507"/>
                      <a:gd name="connsiteY27" fmla="*/ 40398 h 41643"/>
                      <a:gd name="connsiteX28" fmla="*/ 27505 w 33507"/>
                      <a:gd name="connsiteY28" fmla="*/ 35934 h 41643"/>
                      <a:gd name="connsiteX29" fmla="*/ 31754 w 33507"/>
                      <a:gd name="connsiteY29" fmla="*/ 2241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718"/>
                        </a:moveTo>
                        <a:cubicBezTo>
                          <a:pt x="13491" y="19718"/>
                          <a:pt x="9842" y="19118"/>
                          <a:pt x="7810" y="17916"/>
                        </a:cubicBezTo>
                        <a:cubicBezTo>
                          <a:pt x="5778" y="16715"/>
                          <a:pt x="4762" y="14660"/>
                          <a:pt x="4762" y="11752"/>
                        </a:cubicBezTo>
                        <a:cubicBezTo>
                          <a:pt x="4762" y="9440"/>
                          <a:pt x="5525" y="7605"/>
                          <a:pt x="7051" y="6245"/>
                        </a:cubicBezTo>
                        <a:cubicBezTo>
                          <a:pt x="8577" y="4893"/>
                          <a:pt x="10647" y="4216"/>
                          <a:pt x="13261" y="4216"/>
                        </a:cubicBezTo>
                        <a:cubicBezTo>
                          <a:pt x="16879" y="4216"/>
                          <a:pt x="19780" y="5497"/>
                          <a:pt x="21964" y="8058"/>
                        </a:cubicBezTo>
                        <a:cubicBezTo>
                          <a:pt x="24147" y="10619"/>
                          <a:pt x="25238" y="14022"/>
                          <a:pt x="25238" y="18268"/>
                        </a:cubicBezTo>
                        <a:lnTo>
                          <a:pt x="25238" y="19718"/>
                        </a:lnTo>
                        <a:lnTo>
                          <a:pt x="18757" y="19718"/>
                        </a:lnTo>
                        <a:close/>
                        <a:moveTo>
                          <a:pt x="31754" y="22415"/>
                        </a:moveTo>
                        <a:lnTo>
                          <a:pt x="31754" y="-214"/>
                        </a:lnTo>
                        <a:lnTo>
                          <a:pt x="25238" y="-214"/>
                        </a:lnTo>
                        <a:lnTo>
                          <a:pt x="25238" y="5803"/>
                        </a:lnTo>
                        <a:cubicBezTo>
                          <a:pt x="23750" y="3401"/>
                          <a:pt x="21896" y="1625"/>
                          <a:pt x="19675" y="477"/>
                        </a:cubicBezTo>
                        <a:cubicBezTo>
                          <a:pt x="17454" y="-671"/>
                          <a:pt x="14738" y="-1245"/>
                          <a:pt x="11527" y="-1245"/>
                        </a:cubicBezTo>
                        <a:cubicBezTo>
                          <a:pt x="7470" y="-1245"/>
                          <a:pt x="4241" y="-105"/>
                          <a:pt x="1839" y="2177"/>
                        </a:cubicBezTo>
                        <a:cubicBezTo>
                          <a:pt x="-556" y="4458"/>
                          <a:pt x="-1753" y="7510"/>
                          <a:pt x="-1753" y="11333"/>
                        </a:cubicBezTo>
                        <a:cubicBezTo>
                          <a:pt x="-1753" y="15790"/>
                          <a:pt x="-261" y="19152"/>
                          <a:pt x="2723" y="21418"/>
                        </a:cubicBezTo>
                        <a:cubicBezTo>
                          <a:pt x="5714" y="23684"/>
                          <a:pt x="10171" y="24817"/>
                          <a:pt x="16094" y="24817"/>
                        </a:cubicBezTo>
                        <a:lnTo>
                          <a:pt x="25238" y="24817"/>
                        </a:lnTo>
                        <a:lnTo>
                          <a:pt x="25238" y="25463"/>
                        </a:lnTo>
                        <a:cubicBezTo>
                          <a:pt x="25238" y="28462"/>
                          <a:pt x="24253" y="30781"/>
                          <a:pt x="22281" y="32421"/>
                        </a:cubicBezTo>
                        <a:cubicBezTo>
                          <a:pt x="20309" y="34060"/>
                          <a:pt x="17541" y="34880"/>
                          <a:pt x="13975" y="34880"/>
                        </a:cubicBezTo>
                        <a:cubicBezTo>
                          <a:pt x="11708" y="34880"/>
                          <a:pt x="9499" y="34608"/>
                          <a:pt x="7346" y="34064"/>
                        </a:cubicBezTo>
                        <a:cubicBezTo>
                          <a:pt x="5200" y="33520"/>
                          <a:pt x="3138" y="32704"/>
                          <a:pt x="1159" y="31616"/>
                        </a:cubicBezTo>
                        <a:lnTo>
                          <a:pt x="1159" y="37645"/>
                        </a:lnTo>
                        <a:cubicBezTo>
                          <a:pt x="3538" y="38566"/>
                          <a:pt x="5850" y="39254"/>
                          <a:pt x="8094" y="39707"/>
                        </a:cubicBezTo>
                        <a:cubicBezTo>
                          <a:pt x="10337" y="40168"/>
                          <a:pt x="12521" y="40398"/>
                          <a:pt x="14643" y="40398"/>
                        </a:cubicBezTo>
                        <a:cubicBezTo>
                          <a:pt x="20385" y="40398"/>
                          <a:pt x="24672" y="38910"/>
                          <a:pt x="27505" y="35934"/>
                        </a:cubicBezTo>
                        <a:cubicBezTo>
                          <a:pt x="30338" y="32965"/>
                          <a:pt x="31754" y="28458"/>
                          <a:pt x="31754" y="22415"/>
                        </a:cubicBezTo>
                        <a:close/>
                      </a:path>
                    </a:pathLst>
                  </a:custGeom>
                  <a:solidFill>
                    <a:srgbClr val="262626"/>
                  </a:solidFill>
                  <a:ln w="11"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7BE52341-FA0E-94EA-F141-487B4CB478AA}"/>
                      </a:ext>
                    </a:extLst>
                  </p:cNvPr>
                  <p:cNvSpPr/>
                  <p:nvPr/>
                </p:nvSpPr>
                <p:spPr>
                  <a:xfrm rot="-5400000" flipV="1">
                    <a:off x="2716477" y="4881781"/>
                    <a:ext cx="24748" cy="50924"/>
                  </a:xfrm>
                  <a:custGeom>
                    <a:avLst/>
                    <a:gdLst>
                      <a:gd name="connsiteX0" fmla="*/ 10176 w 24748"/>
                      <a:gd name="connsiteY0" fmla="*/ 49172 h 50924"/>
                      <a:gd name="connsiteX1" fmla="*/ 10176 w 24748"/>
                      <a:gd name="connsiteY1" fmla="*/ 37909 h 50924"/>
                      <a:gd name="connsiteX2" fmla="*/ 23592 w 24748"/>
                      <a:gd name="connsiteY2" fmla="*/ 37909 h 50924"/>
                      <a:gd name="connsiteX3" fmla="*/ 23592 w 24748"/>
                      <a:gd name="connsiteY3" fmla="*/ 32843 h 50924"/>
                      <a:gd name="connsiteX4" fmla="*/ 10176 w 24748"/>
                      <a:gd name="connsiteY4" fmla="*/ 32843 h 50924"/>
                      <a:gd name="connsiteX5" fmla="*/ 10176 w 24748"/>
                      <a:gd name="connsiteY5" fmla="*/ 11313 h 50924"/>
                      <a:gd name="connsiteX6" fmla="*/ 11501 w 24748"/>
                      <a:gd name="connsiteY6" fmla="*/ 5081 h 50924"/>
                      <a:gd name="connsiteX7" fmla="*/ 16907 w 24748"/>
                      <a:gd name="connsiteY7" fmla="*/ 3698 h 50924"/>
                      <a:gd name="connsiteX8" fmla="*/ 23592 w 24748"/>
                      <a:gd name="connsiteY8" fmla="*/ 3698 h 50924"/>
                      <a:gd name="connsiteX9" fmla="*/ 23592 w 24748"/>
                      <a:gd name="connsiteY9" fmla="*/ -1752 h 50924"/>
                      <a:gd name="connsiteX10" fmla="*/ 16907 w 24748"/>
                      <a:gd name="connsiteY10" fmla="*/ -1752 h 50924"/>
                      <a:gd name="connsiteX11" fmla="*/ 6493 w 24748"/>
                      <a:gd name="connsiteY11" fmla="*/ 1058 h 50924"/>
                      <a:gd name="connsiteX12" fmla="*/ 3626 w 24748"/>
                      <a:gd name="connsiteY12" fmla="*/ 11313 h 50924"/>
                      <a:gd name="connsiteX13" fmla="*/ 3626 w 24748"/>
                      <a:gd name="connsiteY13" fmla="*/ 32843 h 50924"/>
                      <a:gd name="connsiteX14" fmla="*/ -1156 w 24748"/>
                      <a:gd name="connsiteY14" fmla="*/ 32843 h 50924"/>
                      <a:gd name="connsiteX15" fmla="*/ -1156 w 24748"/>
                      <a:gd name="connsiteY15" fmla="*/ 37909 h 50924"/>
                      <a:gd name="connsiteX16" fmla="*/ 3626 w 24748"/>
                      <a:gd name="connsiteY16" fmla="*/ 37909 h 50924"/>
                      <a:gd name="connsiteX17" fmla="*/ 3626 w 24748"/>
                      <a:gd name="connsiteY17" fmla="*/ 49172 h 50924"/>
                      <a:gd name="connsiteX18" fmla="*/ 10176 w 24748"/>
                      <a:gd name="connsiteY18" fmla="*/ 49172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9172"/>
                        </a:moveTo>
                        <a:lnTo>
                          <a:pt x="10176" y="37909"/>
                        </a:lnTo>
                        <a:lnTo>
                          <a:pt x="23592" y="37909"/>
                        </a:lnTo>
                        <a:lnTo>
                          <a:pt x="23592" y="32843"/>
                        </a:lnTo>
                        <a:lnTo>
                          <a:pt x="10176" y="32843"/>
                        </a:lnTo>
                        <a:lnTo>
                          <a:pt x="10176" y="11313"/>
                        </a:lnTo>
                        <a:cubicBezTo>
                          <a:pt x="10176" y="8080"/>
                          <a:pt x="10618" y="6002"/>
                          <a:pt x="11501" y="5081"/>
                        </a:cubicBezTo>
                        <a:cubicBezTo>
                          <a:pt x="12385" y="4159"/>
                          <a:pt x="14187" y="3698"/>
                          <a:pt x="16907" y="3698"/>
                        </a:cubicBezTo>
                        <a:lnTo>
                          <a:pt x="23592" y="3698"/>
                        </a:lnTo>
                        <a:lnTo>
                          <a:pt x="23592" y="-1752"/>
                        </a:lnTo>
                        <a:lnTo>
                          <a:pt x="16907" y="-1752"/>
                        </a:lnTo>
                        <a:cubicBezTo>
                          <a:pt x="11875" y="-1752"/>
                          <a:pt x="8404" y="-815"/>
                          <a:pt x="6493" y="1058"/>
                        </a:cubicBezTo>
                        <a:cubicBezTo>
                          <a:pt x="4582" y="2939"/>
                          <a:pt x="3626" y="6358"/>
                          <a:pt x="3626" y="11313"/>
                        </a:cubicBezTo>
                        <a:lnTo>
                          <a:pt x="3626" y="32843"/>
                        </a:lnTo>
                        <a:lnTo>
                          <a:pt x="-1156" y="32843"/>
                        </a:lnTo>
                        <a:lnTo>
                          <a:pt x="-1156" y="37909"/>
                        </a:lnTo>
                        <a:lnTo>
                          <a:pt x="3626" y="37909"/>
                        </a:lnTo>
                        <a:lnTo>
                          <a:pt x="3626" y="49172"/>
                        </a:lnTo>
                        <a:lnTo>
                          <a:pt x="10176" y="49172"/>
                        </a:lnTo>
                        <a:close/>
                      </a:path>
                    </a:pathLst>
                  </a:custGeom>
                  <a:solidFill>
                    <a:srgbClr val="262626"/>
                  </a:solidFill>
                  <a:ln w="11" cap="flat">
                    <a:no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8C5DA2D-346A-C822-86AB-7920D3F76FC8}"/>
                      </a:ext>
                    </a:extLst>
                  </p:cNvPr>
                  <p:cNvSpPr/>
                  <p:nvPr/>
                </p:nvSpPr>
                <p:spPr>
                  <a:xfrm rot="-5400000" flipV="1">
                    <a:off x="2723502" y="4855487"/>
                    <a:ext cx="6515" cy="55105"/>
                  </a:xfrm>
                  <a:custGeom>
                    <a:avLst/>
                    <a:gdLst>
                      <a:gd name="connsiteX0" fmla="*/ -783 w 6515"/>
                      <a:gd name="connsiteY0" fmla="*/ 37720 h 55105"/>
                      <a:gd name="connsiteX1" fmla="*/ 5733 w 6515"/>
                      <a:gd name="connsiteY1" fmla="*/ 37720 h 55105"/>
                      <a:gd name="connsiteX2" fmla="*/ 5733 w 6515"/>
                      <a:gd name="connsiteY2" fmla="*/ -1941 h 55105"/>
                      <a:gd name="connsiteX3" fmla="*/ -783 w 6515"/>
                      <a:gd name="connsiteY3" fmla="*/ -1941 h 55105"/>
                      <a:gd name="connsiteX4" fmla="*/ -783 w 6515"/>
                      <a:gd name="connsiteY4" fmla="*/ 37720 h 55105"/>
                      <a:gd name="connsiteX5" fmla="*/ -783 w 6515"/>
                      <a:gd name="connsiteY5" fmla="*/ 53165 h 55105"/>
                      <a:gd name="connsiteX6" fmla="*/ 5733 w 6515"/>
                      <a:gd name="connsiteY6" fmla="*/ 53165 h 55105"/>
                      <a:gd name="connsiteX7" fmla="*/ 5733 w 6515"/>
                      <a:gd name="connsiteY7" fmla="*/ 44904 h 55105"/>
                      <a:gd name="connsiteX8" fmla="*/ -783 w 6515"/>
                      <a:gd name="connsiteY8" fmla="*/ 44904 h 55105"/>
                      <a:gd name="connsiteX9" fmla="*/ -783 w 6515"/>
                      <a:gd name="connsiteY9" fmla="*/ 53165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720"/>
                        </a:moveTo>
                        <a:lnTo>
                          <a:pt x="5733" y="37720"/>
                        </a:lnTo>
                        <a:lnTo>
                          <a:pt x="5733" y="-1941"/>
                        </a:lnTo>
                        <a:lnTo>
                          <a:pt x="-783" y="-1941"/>
                        </a:lnTo>
                        <a:lnTo>
                          <a:pt x="-783" y="37720"/>
                        </a:lnTo>
                        <a:close/>
                        <a:moveTo>
                          <a:pt x="-783" y="53165"/>
                        </a:moveTo>
                        <a:lnTo>
                          <a:pt x="5733" y="53165"/>
                        </a:lnTo>
                        <a:lnTo>
                          <a:pt x="5733" y="44904"/>
                        </a:lnTo>
                        <a:lnTo>
                          <a:pt x="-783" y="44904"/>
                        </a:lnTo>
                        <a:lnTo>
                          <a:pt x="-783" y="53165"/>
                        </a:lnTo>
                        <a:close/>
                      </a:path>
                    </a:pathLst>
                  </a:custGeom>
                  <a:solidFill>
                    <a:srgbClr val="262626"/>
                  </a:solidFill>
                  <a:ln w="11" cap="flat">
                    <a:no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50E2AE76-49BB-02D2-F9C8-132A5CB8EAD4}"/>
                      </a:ext>
                    </a:extLst>
                  </p:cNvPr>
                  <p:cNvSpPr/>
                  <p:nvPr/>
                </p:nvSpPr>
                <p:spPr>
                  <a:xfrm rot="-5400000" flipV="1">
                    <a:off x="2716318" y="4829956"/>
                    <a:ext cx="36408" cy="41643"/>
                  </a:xfrm>
                  <a:custGeom>
                    <a:avLst/>
                    <a:gdLst>
                      <a:gd name="connsiteX0" fmla="*/ 16348 w 36408"/>
                      <a:gd name="connsiteY0" fmla="*/ 34864 h 41643"/>
                      <a:gd name="connsiteX1" fmla="*/ 8065 w 36408"/>
                      <a:gd name="connsiteY1" fmla="*/ 30773 h 41643"/>
                      <a:gd name="connsiteX2" fmla="*/ 5016 w 36408"/>
                      <a:gd name="connsiteY2" fmla="*/ 19567 h 41643"/>
                      <a:gd name="connsiteX3" fmla="*/ 8042 w 36408"/>
                      <a:gd name="connsiteY3" fmla="*/ 8360 h 41643"/>
                      <a:gd name="connsiteX4" fmla="*/ 16348 w 36408"/>
                      <a:gd name="connsiteY4" fmla="*/ 4269 h 41643"/>
                      <a:gd name="connsiteX5" fmla="*/ 24597 w 36408"/>
                      <a:gd name="connsiteY5" fmla="*/ 8371 h 41643"/>
                      <a:gd name="connsiteX6" fmla="*/ 27646 w 36408"/>
                      <a:gd name="connsiteY6" fmla="*/ 19567 h 41643"/>
                      <a:gd name="connsiteX7" fmla="*/ 24597 w 36408"/>
                      <a:gd name="connsiteY7" fmla="*/ 30740 h 41643"/>
                      <a:gd name="connsiteX8" fmla="*/ 16348 w 36408"/>
                      <a:gd name="connsiteY8" fmla="*/ 34864 h 41643"/>
                      <a:gd name="connsiteX9" fmla="*/ 16348 w 36408"/>
                      <a:gd name="connsiteY9" fmla="*/ 40383 h 41643"/>
                      <a:gd name="connsiteX10" fmla="*/ 29697 w 36408"/>
                      <a:gd name="connsiteY10" fmla="*/ 34853 h 41643"/>
                      <a:gd name="connsiteX11" fmla="*/ 34558 w 36408"/>
                      <a:gd name="connsiteY11" fmla="*/ 19567 h 41643"/>
                      <a:gd name="connsiteX12" fmla="*/ 29697 w 36408"/>
                      <a:gd name="connsiteY12" fmla="*/ 4280 h 41643"/>
                      <a:gd name="connsiteX13" fmla="*/ 16348 w 36408"/>
                      <a:gd name="connsiteY13" fmla="*/ -1261 h 41643"/>
                      <a:gd name="connsiteX14" fmla="*/ 2977 w 36408"/>
                      <a:gd name="connsiteY14" fmla="*/ 4280 h 41643"/>
                      <a:gd name="connsiteX15" fmla="*/ -1850 w 36408"/>
                      <a:gd name="connsiteY15" fmla="*/ 19567 h 41643"/>
                      <a:gd name="connsiteX16" fmla="*/ 2977 w 36408"/>
                      <a:gd name="connsiteY16" fmla="*/ 34853 h 41643"/>
                      <a:gd name="connsiteX17" fmla="*/ 16348 w 36408"/>
                      <a:gd name="connsiteY17" fmla="*/ 4038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864"/>
                        </a:moveTo>
                        <a:cubicBezTo>
                          <a:pt x="12858" y="34864"/>
                          <a:pt x="10097" y="33501"/>
                          <a:pt x="8065" y="30773"/>
                        </a:cubicBezTo>
                        <a:cubicBezTo>
                          <a:pt x="6033" y="28046"/>
                          <a:pt x="5016" y="24311"/>
                          <a:pt x="5016" y="19567"/>
                        </a:cubicBezTo>
                        <a:cubicBezTo>
                          <a:pt x="5016" y="14822"/>
                          <a:pt x="6025" y="11087"/>
                          <a:pt x="8042" y="8360"/>
                        </a:cubicBezTo>
                        <a:cubicBezTo>
                          <a:pt x="10067" y="5632"/>
                          <a:pt x="12835" y="4269"/>
                          <a:pt x="16348" y="4269"/>
                        </a:cubicBezTo>
                        <a:cubicBezTo>
                          <a:pt x="19823" y="4269"/>
                          <a:pt x="22573" y="5636"/>
                          <a:pt x="24597" y="8371"/>
                        </a:cubicBezTo>
                        <a:cubicBezTo>
                          <a:pt x="26630" y="11113"/>
                          <a:pt x="27646" y="14845"/>
                          <a:pt x="27646" y="19567"/>
                        </a:cubicBezTo>
                        <a:cubicBezTo>
                          <a:pt x="27646" y="24265"/>
                          <a:pt x="26630" y="27990"/>
                          <a:pt x="24597" y="30740"/>
                        </a:cubicBezTo>
                        <a:cubicBezTo>
                          <a:pt x="22573" y="33489"/>
                          <a:pt x="19823" y="34864"/>
                          <a:pt x="16348" y="34864"/>
                        </a:cubicBezTo>
                        <a:close/>
                        <a:moveTo>
                          <a:pt x="16348" y="40383"/>
                        </a:moveTo>
                        <a:cubicBezTo>
                          <a:pt x="22014" y="40383"/>
                          <a:pt x="26463" y="38539"/>
                          <a:pt x="29697" y="34853"/>
                        </a:cubicBezTo>
                        <a:cubicBezTo>
                          <a:pt x="32938" y="31174"/>
                          <a:pt x="34558" y="26078"/>
                          <a:pt x="34558" y="19567"/>
                        </a:cubicBezTo>
                        <a:cubicBezTo>
                          <a:pt x="34558" y="13077"/>
                          <a:pt x="32938" y="7982"/>
                          <a:pt x="29697" y="4280"/>
                        </a:cubicBezTo>
                        <a:cubicBezTo>
                          <a:pt x="26463" y="586"/>
                          <a:pt x="22014" y="-1261"/>
                          <a:pt x="16348" y="-1261"/>
                        </a:cubicBezTo>
                        <a:cubicBezTo>
                          <a:pt x="10660" y="-1261"/>
                          <a:pt x="6203" y="586"/>
                          <a:pt x="2977" y="4280"/>
                        </a:cubicBezTo>
                        <a:cubicBezTo>
                          <a:pt x="-241" y="7982"/>
                          <a:pt x="-1850" y="13077"/>
                          <a:pt x="-1850" y="19567"/>
                        </a:cubicBezTo>
                        <a:cubicBezTo>
                          <a:pt x="-1850" y="26078"/>
                          <a:pt x="-241" y="31174"/>
                          <a:pt x="2977" y="34853"/>
                        </a:cubicBezTo>
                        <a:cubicBezTo>
                          <a:pt x="6203" y="38539"/>
                          <a:pt x="10660" y="40383"/>
                          <a:pt x="16348" y="40383"/>
                        </a:cubicBezTo>
                        <a:close/>
                      </a:path>
                    </a:pathLst>
                  </a:custGeom>
                  <a:solidFill>
                    <a:srgbClr val="262626"/>
                  </a:solidFill>
                  <a:ln w="11" cap="flat">
                    <a:no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86F5BE1E-F81A-1531-64E7-7C711CABF8E5}"/>
                      </a:ext>
                    </a:extLst>
                  </p:cNvPr>
                  <p:cNvSpPr/>
                  <p:nvPr/>
                </p:nvSpPr>
                <p:spPr>
                  <a:xfrm rot="-5400000" flipV="1">
                    <a:off x="2717395" y="4785110"/>
                    <a:ext cx="33224" cy="40612"/>
                  </a:xfrm>
                  <a:custGeom>
                    <a:avLst/>
                    <a:gdLst>
                      <a:gd name="connsiteX0" fmla="*/ 31286 w 33224"/>
                      <a:gd name="connsiteY0" fmla="*/ 22630 h 40612"/>
                      <a:gd name="connsiteX1" fmla="*/ 31286 w 33224"/>
                      <a:gd name="connsiteY1" fmla="*/ -1314 h 40612"/>
                      <a:gd name="connsiteX2" fmla="*/ 24771 w 33224"/>
                      <a:gd name="connsiteY2" fmla="*/ -1314 h 40612"/>
                      <a:gd name="connsiteX3" fmla="*/ 24771 w 33224"/>
                      <a:gd name="connsiteY3" fmla="*/ 22414 h 40612"/>
                      <a:gd name="connsiteX4" fmla="*/ 22572 w 33224"/>
                      <a:gd name="connsiteY4" fmla="*/ 30834 h 40612"/>
                      <a:gd name="connsiteX5" fmla="*/ 15989 w 33224"/>
                      <a:gd name="connsiteY5" fmla="*/ 33633 h 40612"/>
                      <a:gd name="connsiteX6" fmla="*/ 7660 w 33224"/>
                      <a:gd name="connsiteY6" fmla="*/ 30267 h 40612"/>
                      <a:gd name="connsiteX7" fmla="*/ 4612 w 33224"/>
                      <a:gd name="connsiteY7" fmla="*/ 21100 h 40612"/>
                      <a:gd name="connsiteX8" fmla="*/ 4612 w 33224"/>
                      <a:gd name="connsiteY8" fmla="*/ -1314 h 40612"/>
                      <a:gd name="connsiteX9" fmla="*/ -1938 w 33224"/>
                      <a:gd name="connsiteY9" fmla="*/ -1314 h 40612"/>
                      <a:gd name="connsiteX10" fmla="*/ -1938 w 33224"/>
                      <a:gd name="connsiteY10" fmla="*/ 38347 h 40612"/>
                      <a:gd name="connsiteX11" fmla="*/ 4612 w 33224"/>
                      <a:gd name="connsiteY11" fmla="*/ 38347 h 40612"/>
                      <a:gd name="connsiteX12" fmla="*/ 4612 w 33224"/>
                      <a:gd name="connsiteY12" fmla="*/ 32182 h 40612"/>
                      <a:gd name="connsiteX13" fmla="*/ 10119 w 33224"/>
                      <a:gd name="connsiteY13" fmla="*/ 37531 h 40612"/>
                      <a:gd name="connsiteX14" fmla="*/ 17439 w 33224"/>
                      <a:gd name="connsiteY14" fmla="*/ 39299 h 40612"/>
                      <a:gd name="connsiteX15" fmla="*/ 27773 w 33224"/>
                      <a:gd name="connsiteY15" fmla="*/ 35072 h 40612"/>
                      <a:gd name="connsiteX16" fmla="*/ 31286 w 33224"/>
                      <a:gd name="connsiteY16" fmla="*/ 22630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630"/>
                        </a:moveTo>
                        <a:lnTo>
                          <a:pt x="31286" y="-1314"/>
                        </a:lnTo>
                        <a:lnTo>
                          <a:pt x="24771" y="-1314"/>
                        </a:lnTo>
                        <a:lnTo>
                          <a:pt x="24771" y="22414"/>
                        </a:lnTo>
                        <a:cubicBezTo>
                          <a:pt x="24771" y="26169"/>
                          <a:pt x="24038" y="28975"/>
                          <a:pt x="22572" y="30834"/>
                        </a:cubicBezTo>
                        <a:cubicBezTo>
                          <a:pt x="21107" y="32700"/>
                          <a:pt x="18912" y="33633"/>
                          <a:pt x="15989" y="33633"/>
                        </a:cubicBezTo>
                        <a:cubicBezTo>
                          <a:pt x="12468" y="33633"/>
                          <a:pt x="9692" y="32511"/>
                          <a:pt x="7660" y="30267"/>
                        </a:cubicBezTo>
                        <a:cubicBezTo>
                          <a:pt x="5628" y="28031"/>
                          <a:pt x="4612" y="24975"/>
                          <a:pt x="4612" y="21100"/>
                        </a:cubicBezTo>
                        <a:lnTo>
                          <a:pt x="4612" y="-1314"/>
                        </a:lnTo>
                        <a:lnTo>
                          <a:pt x="-1938" y="-1314"/>
                        </a:lnTo>
                        <a:lnTo>
                          <a:pt x="-1938" y="38347"/>
                        </a:lnTo>
                        <a:lnTo>
                          <a:pt x="4612" y="38347"/>
                        </a:lnTo>
                        <a:lnTo>
                          <a:pt x="4612" y="32182"/>
                        </a:lnTo>
                        <a:cubicBezTo>
                          <a:pt x="6175" y="34569"/>
                          <a:pt x="8011" y="36352"/>
                          <a:pt x="10119" y="37531"/>
                        </a:cubicBezTo>
                        <a:cubicBezTo>
                          <a:pt x="12234" y="38709"/>
                          <a:pt x="14674" y="39299"/>
                          <a:pt x="17439" y="39299"/>
                        </a:cubicBezTo>
                        <a:cubicBezTo>
                          <a:pt x="21994" y="39299"/>
                          <a:pt x="25439" y="37890"/>
                          <a:pt x="27773" y="35072"/>
                        </a:cubicBezTo>
                        <a:cubicBezTo>
                          <a:pt x="30115" y="32254"/>
                          <a:pt x="31286" y="28107"/>
                          <a:pt x="31286" y="22630"/>
                        </a:cubicBezTo>
                        <a:close/>
                      </a:path>
                    </a:pathLst>
                  </a:custGeom>
                  <a:solidFill>
                    <a:srgbClr val="262626"/>
                  </a:solidFill>
                  <a:ln w="11" cap="flat">
                    <a:noFill/>
                    <a:prstDash val="solid"/>
                    <a:round/>
                  </a:ln>
                </p:spPr>
                <p:txBody>
                  <a:bodyPr rtlCol="0" anchor="ctr"/>
                  <a:lstStyle/>
                  <a:p>
                    <a:endParaRPr lang="en-US"/>
                  </a:p>
                </p:txBody>
              </p:sp>
            </p:grpSp>
          </p:grpSp>
          <p:sp>
            <p:nvSpPr>
              <p:cNvPr id="517" name="Freeform: Shape 516">
                <a:extLst>
                  <a:ext uri="{FF2B5EF4-FFF2-40B4-BE49-F238E27FC236}">
                    <a16:creationId xmlns:a16="http://schemas.microsoft.com/office/drawing/2014/main" id="{98724084-F636-CCDD-3AB0-ACC5112DEA38}"/>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230ADFD-8558-1761-1C2B-855C9DB666AD}"/>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95AC376-C5EC-4657-5397-588397208DA7}"/>
                  </a:ext>
                </a:extLst>
              </p:cNvPr>
              <p:cNvSpPr/>
              <p:nvPr/>
            </p:nvSpPr>
            <p:spPr>
              <a:xfrm>
                <a:off x="3118296" y="4454740"/>
                <a:ext cx="254365" cy="461598"/>
              </a:xfrm>
              <a:custGeom>
                <a:avLst/>
                <a:gdLst>
                  <a:gd name="connsiteX0" fmla="*/ 0 w 254365"/>
                  <a:gd name="connsiteY0" fmla="*/ 461598 h 461598"/>
                  <a:gd name="connsiteX1" fmla="*/ 254366 w 254365"/>
                  <a:gd name="connsiteY1" fmla="*/ 461598 h 461598"/>
                  <a:gd name="connsiteX2" fmla="*/ 254366 w 254365"/>
                  <a:gd name="connsiteY2" fmla="*/ 0 h 461598"/>
                  <a:gd name="connsiteX3" fmla="*/ 0 w 254365"/>
                  <a:gd name="connsiteY3" fmla="*/ 0 h 461598"/>
                  <a:gd name="connsiteX4" fmla="*/ 0 w 254365"/>
                  <a:gd name="connsiteY4" fmla="*/ 461598 h 46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598">
                    <a:moveTo>
                      <a:pt x="0" y="461598"/>
                    </a:moveTo>
                    <a:lnTo>
                      <a:pt x="254366" y="461598"/>
                    </a:lnTo>
                    <a:lnTo>
                      <a:pt x="254366" y="0"/>
                    </a:lnTo>
                    <a:lnTo>
                      <a:pt x="0" y="0"/>
                    </a:lnTo>
                    <a:lnTo>
                      <a:pt x="0" y="461598"/>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B66B782-3D76-F297-32D4-D39A624087CE}"/>
                  </a:ext>
                </a:extLst>
              </p:cNvPr>
              <p:cNvSpPr/>
              <p:nvPr/>
            </p:nvSpPr>
            <p:spPr>
              <a:xfrm>
                <a:off x="3245482" y="4916339"/>
                <a:ext cx="6043" cy="690327"/>
              </a:xfrm>
              <a:custGeom>
                <a:avLst/>
                <a:gdLst>
                  <a:gd name="connsiteX0" fmla="*/ 0 w 6043"/>
                  <a:gd name="connsiteY0" fmla="*/ 0 h 690327"/>
                  <a:gd name="connsiteX1" fmla="*/ 0 w 6043"/>
                  <a:gd name="connsiteY1" fmla="*/ 690328 h 690327"/>
                </a:gdLst>
                <a:ahLst/>
                <a:cxnLst>
                  <a:cxn ang="0">
                    <a:pos x="connsiteX0" y="connsiteY0"/>
                  </a:cxn>
                  <a:cxn ang="0">
                    <a:pos x="connsiteX1" y="connsiteY1"/>
                  </a:cxn>
                </a:cxnLst>
                <a:rect l="l" t="t" r="r" b="b"/>
                <a:pathLst>
                  <a:path w="6043" h="690327">
                    <a:moveTo>
                      <a:pt x="0" y="0"/>
                    </a:moveTo>
                    <a:lnTo>
                      <a:pt x="0" y="690328"/>
                    </a:lnTo>
                  </a:path>
                </a:pathLst>
              </a:custGeom>
              <a:noFill/>
              <a:ln w="6041" cap="flat">
                <a:solidFill>
                  <a:srgbClr val="484848"/>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6BF35C5-E175-B11F-970A-FD5E07E32203}"/>
                  </a:ext>
                </a:extLst>
              </p:cNvPr>
              <p:cNvSpPr/>
              <p:nvPr/>
            </p:nvSpPr>
            <p:spPr>
              <a:xfrm>
                <a:off x="3245482" y="4255207"/>
                <a:ext cx="6043" cy="199532"/>
              </a:xfrm>
              <a:custGeom>
                <a:avLst/>
                <a:gdLst>
                  <a:gd name="connsiteX0" fmla="*/ 0 w 6043"/>
                  <a:gd name="connsiteY0" fmla="*/ 199533 h 199532"/>
                  <a:gd name="connsiteX1" fmla="*/ 0 w 6043"/>
                  <a:gd name="connsiteY1" fmla="*/ 0 h 199532"/>
                </a:gdLst>
                <a:ahLst/>
                <a:cxnLst>
                  <a:cxn ang="0">
                    <a:pos x="connsiteX0" y="connsiteY0"/>
                  </a:cxn>
                  <a:cxn ang="0">
                    <a:pos x="connsiteX1" y="connsiteY1"/>
                  </a:cxn>
                </a:cxnLst>
                <a:rect l="l" t="t" r="r" b="b"/>
                <a:pathLst>
                  <a:path w="6043" h="199532">
                    <a:moveTo>
                      <a:pt x="0" y="199533"/>
                    </a:moveTo>
                    <a:lnTo>
                      <a:pt x="0" y="0"/>
                    </a:lnTo>
                  </a:path>
                </a:pathLst>
              </a:custGeom>
              <a:noFill/>
              <a:ln w="6041" cap="flat">
                <a:solidFill>
                  <a:srgbClr val="484848"/>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D75E049F-EC69-DADC-C6B3-2BCA61F65925}"/>
                  </a:ext>
                </a:extLst>
              </p:cNvPr>
              <p:cNvSpPr/>
              <p:nvPr/>
            </p:nvSpPr>
            <p:spPr>
              <a:xfrm>
                <a:off x="3181892" y="560666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4D24E7EE-55A3-F48D-7B86-D51F60CF34F3}"/>
                  </a:ext>
                </a:extLst>
              </p:cNvPr>
              <p:cNvSpPr/>
              <p:nvPr/>
            </p:nvSpPr>
            <p:spPr>
              <a:xfrm>
                <a:off x="3181892" y="425520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36F0A18D-6E78-64A8-4B7A-4A17DE50E844}"/>
                  </a:ext>
                </a:extLst>
              </p:cNvPr>
              <p:cNvSpPr/>
              <p:nvPr/>
            </p:nvSpPr>
            <p:spPr>
              <a:xfrm>
                <a:off x="4390132" y="4290260"/>
                <a:ext cx="254366" cy="145231"/>
              </a:xfrm>
              <a:custGeom>
                <a:avLst/>
                <a:gdLst>
                  <a:gd name="connsiteX0" fmla="*/ 0 w 254366"/>
                  <a:gd name="connsiteY0" fmla="*/ 145232 h 145231"/>
                  <a:gd name="connsiteX1" fmla="*/ 254366 w 254366"/>
                  <a:gd name="connsiteY1" fmla="*/ 145232 h 145231"/>
                  <a:gd name="connsiteX2" fmla="*/ 254366 w 254366"/>
                  <a:gd name="connsiteY2" fmla="*/ 0 h 145231"/>
                  <a:gd name="connsiteX3" fmla="*/ 0 w 254366"/>
                  <a:gd name="connsiteY3" fmla="*/ 0 h 145231"/>
                  <a:gd name="connsiteX4" fmla="*/ 0 w 254366"/>
                  <a:gd name="connsiteY4" fmla="*/ 145232 h 14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45231">
                    <a:moveTo>
                      <a:pt x="0" y="145232"/>
                    </a:moveTo>
                    <a:lnTo>
                      <a:pt x="254366" y="145232"/>
                    </a:lnTo>
                    <a:lnTo>
                      <a:pt x="254366" y="0"/>
                    </a:lnTo>
                    <a:lnTo>
                      <a:pt x="0" y="0"/>
                    </a:lnTo>
                    <a:lnTo>
                      <a:pt x="0" y="145232"/>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13A427A-4BC3-0052-0A0F-19233BC83266}"/>
                  </a:ext>
                </a:extLst>
              </p:cNvPr>
              <p:cNvSpPr/>
              <p:nvPr/>
            </p:nvSpPr>
            <p:spPr>
              <a:xfrm>
                <a:off x="4517318" y="4435492"/>
                <a:ext cx="6043" cy="217826"/>
              </a:xfrm>
              <a:custGeom>
                <a:avLst/>
                <a:gdLst>
                  <a:gd name="connsiteX0" fmla="*/ 0 w 6043"/>
                  <a:gd name="connsiteY0" fmla="*/ 0 h 217826"/>
                  <a:gd name="connsiteX1" fmla="*/ 0 w 6043"/>
                  <a:gd name="connsiteY1" fmla="*/ 217827 h 217826"/>
                </a:gdLst>
                <a:ahLst/>
                <a:cxnLst>
                  <a:cxn ang="0">
                    <a:pos x="connsiteX0" y="connsiteY0"/>
                  </a:cxn>
                  <a:cxn ang="0">
                    <a:pos x="connsiteX1" y="connsiteY1"/>
                  </a:cxn>
                </a:cxnLst>
                <a:rect l="l" t="t" r="r" b="b"/>
                <a:pathLst>
                  <a:path w="6043" h="217826">
                    <a:moveTo>
                      <a:pt x="0" y="0"/>
                    </a:moveTo>
                    <a:lnTo>
                      <a:pt x="0" y="217827"/>
                    </a:lnTo>
                  </a:path>
                </a:pathLst>
              </a:custGeom>
              <a:noFill/>
              <a:ln w="6041" cap="flat">
                <a:solidFill>
                  <a:srgbClr val="484848"/>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F2502596-516C-ECEA-73AD-37F1EDBD9050}"/>
                  </a:ext>
                </a:extLst>
              </p:cNvPr>
              <p:cNvSpPr/>
              <p:nvPr/>
            </p:nvSpPr>
            <p:spPr>
              <a:xfrm>
                <a:off x="4517318" y="4255032"/>
                <a:ext cx="6043" cy="35227"/>
              </a:xfrm>
              <a:custGeom>
                <a:avLst/>
                <a:gdLst>
                  <a:gd name="connsiteX0" fmla="*/ 0 w 6043"/>
                  <a:gd name="connsiteY0" fmla="*/ 35228 h 35227"/>
                  <a:gd name="connsiteX1" fmla="*/ 0 w 6043"/>
                  <a:gd name="connsiteY1" fmla="*/ 0 h 35227"/>
                </a:gdLst>
                <a:ahLst/>
                <a:cxnLst>
                  <a:cxn ang="0">
                    <a:pos x="connsiteX0" y="connsiteY0"/>
                  </a:cxn>
                  <a:cxn ang="0">
                    <a:pos x="connsiteX1" y="connsiteY1"/>
                  </a:cxn>
                </a:cxnLst>
                <a:rect l="l" t="t" r="r" b="b"/>
                <a:pathLst>
                  <a:path w="6043" h="35227">
                    <a:moveTo>
                      <a:pt x="0" y="35228"/>
                    </a:moveTo>
                    <a:lnTo>
                      <a:pt x="0" y="0"/>
                    </a:lnTo>
                  </a:path>
                </a:pathLst>
              </a:custGeom>
              <a:noFill/>
              <a:ln w="6041" cap="flat">
                <a:solidFill>
                  <a:srgbClr val="484848"/>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D95F4ADD-CDB0-D931-E026-D4B14BA67F01}"/>
                  </a:ext>
                </a:extLst>
              </p:cNvPr>
              <p:cNvSpPr/>
              <p:nvPr/>
            </p:nvSpPr>
            <p:spPr>
              <a:xfrm>
                <a:off x="4453722" y="4653318"/>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F4FF3B94-4C33-BFF2-8274-D45F3F393249}"/>
                  </a:ext>
                </a:extLst>
              </p:cNvPr>
              <p:cNvSpPr/>
              <p:nvPr/>
            </p:nvSpPr>
            <p:spPr>
              <a:xfrm>
                <a:off x="4453722" y="4255032"/>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64A0EFC8-2614-E215-4922-5708874366DC}"/>
                  </a:ext>
                </a:extLst>
              </p:cNvPr>
              <p:cNvSpPr/>
              <p:nvPr/>
            </p:nvSpPr>
            <p:spPr>
              <a:xfrm>
                <a:off x="3372662" y="4524398"/>
                <a:ext cx="254371" cy="475498"/>
              </a:xfrm>
              <a:custGeom>
                <a:avLst/>
                <a:gdLst>
                  <a:gd name="connsiteX0" fmla="*/ 0 w 254371"/>
                  <a:gd name="connsiteY0" fmla="*/ 475498 h 475498"/>
                  <a:gd name="connsiteX1" fmla="*/ 254372 w 254371"/>
                  <a:gd name="connsiteY1" fmla="*/ 475498 h 475498"/>
                  <a:gd name="connsiteX2" fmla="*/ 254372 w 254371"/>
                  <a:gd name="connsiteY2" fmla="*/ 0 h 475498"/>
                  <a:gd name="connsiteX3" fmla="*/ 0 w 254371"/>
                  <a:gd name="connsiteY3" fmla="*/ 0 h 475498"/>
                  <a:gd name="connsiteX4" fmla="*/ 0 w 254371"/>
                  <a:gd name="connsiteY4" fmla="*/ 475498 h 47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75498">
                    <a:moveTo>
                      <a:pt x="0" y="475498"/>
                    </a:moveTo>
                    <a:lnTo>
                      <a:pt x="254372" y="475498"/>
                    </a:lnTo>
                    <a:lnTo>
                      <a:pt x="254372" y="0"/>
                    </a:lnTo>
                    <a:lnTo>
                      <a:pt x="0" y="0"/>
                    </a:lnTo>
                    <a:lnTo>
                      <a:pt x="0" y="475498"/>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88964620-DECC-46ED-7394-3EA171DDAE69}"/>
                  </a:ext>
                </a:extLst>
              </p:cNvPr>
              <p:cNvSpPr/>
              <p:nvPr/>
            </p:nvSpPr>
            <p:spPr>
              <a:xfrm>
                <a:off x="3499848" y="4999896"/>
                <a:ext cx="6043" cy="691222"/>
              </a:xfrm>
              <a:custGeom>
                <a:avLst/>
                <a:gdLst>
                  <a:gd name="connsiteX0" fmla="*/ 0 w 6043"/>
                  <a:gd name="connsiteY0" fmla="*/ 0 h 691222"/>
                  <a:gd name="connsiteX1" fmla="*/ 0 w 6043"/>
                  <a:gd name="connsiteY1" fmla="*/ 691222 h 691222"/>
                </a:gdLst>
                <a:ahLst/>
                <a:cxnLst>
                  <a:cxn ang="0">
                    <a:pos x="connsiteX0" y="connsiteY0"/>
                  </a:cxn>
                  <a:cxn ang="0">
                    <a:pos x="connsiteX1" y="connsiteY1"/>
                  </a:cxn>
                </a:cxnLst>
                <a:rect l="l" t="t" r="r" b="b"/>
                <a:pathLst>
                  <a:path w="6043" h="691222">
                    <a:moveTo>
                      <a:pt x="0" y="0"/>
                    </a:moveTo>
                    <a:lnTo>
                      <a:pt x="0" y="691222"/>
                    </a:lnTo>
                  </a:path>
                </a:pathLst>
              </a:custGeom>
              <a:noFill/>
              <a:ln w="6041" cap="flat">
                <a:solidFill>
                  <a:srgbClr val="484848"/>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AC5E629A-9D0F-4EBE-4538-C8C3977BCEE4}"/>
                  </a:ext>
                </a:extLst>
              </p:cNvPr>
              <p:cNvSpPr/>
              <p:nvPr/>
            </p:nvSpPr>
            <p:spPr>
              <a:xfrm>
                <a:off x="3499848" y="4254730"/>
                <a:ext cx="6043" cy="269668"/>
              </a:xfrm>
              <a:custGeom>
                <a:avLst/>
                <a:gdLst>
                  <a:gd name="connsiteX0" fmla="*/ 0 w 6043"/>
                  <a:gd name="connsiteY0" fmla="*/ 269668 h 269668"/>
                  <a:gd name="connsiteX1" fmla="*/ 0 w 6043"/>
                  <a:gd name="connsiteY1" fmla="*/ 0 h 269668"/>
                </a:gdLst>
                <a:ahLst/>
                <a:cxnLst>
                  <a:cxn ang="0">
                    <a:pos x="connsiteX0" y="connsiteY0"/>
                  </a:cxn>
                  <a:cxn ang="0">
                    <a:pos x="connsiteX1" y="connsiteY1"/>
                  </a:cxn>
                </a:cxnLst>
                <a:rect l="l" t="t" r="r" b="b"/>
                <a:pathLst>
                  <a:path w="6043" h="269668">
                    <a:moveTo>
                      <a:pt x="0" y="269668"/>
                    </a:moveTo>
                    <a:lnTo>
                      <a:pt x="0" y="0"/>
                    </a:lnTo>
                  </a:path>
                </a:pathLst>
              </a:custGeom>
              <a:noFill/>
              <a:ln w="6041" cap="flat">
                <a:solidFill>
                  <a:srgbClr val="484848"/>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C3E3FE0D-1497-CC40-57CF-7D2E91F7A097}"/>
                  </a:ext>
                </a:extLst>
              </p:cNvPr>
              <p:cNvSpPr/>
              <p:nvPr/>
            </p:nvSpPr>
            <p:spPr>
              <a:xfrm>
                <a:off x="3436258" y="5691118"/>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F7DC1F5B-181F-310B-7BC7-61ED3F3F507D}"/>
                  </a:ext>
                </a:extLst>
              </p:cNvPr>
              <p:cNvSpPr/>
              <p:nvPr/>
            </p:nvSpPr>
            <p:spPr>
              <a:xfrm>
                <a:off x="3436258" y="425473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D1830908-7234-F53D-585D-75A439F69162}"/>
                  </a:ext>
                </a:extLst>
              </p:cNvPr>
              <p:cNvSpPr/>
              <p:nvPr/>
            </p:nvSpPr>
            <p:spPr>
              <a:xfrm>
                <a:off x="4644498" y="4292876"/>
                <a:ext cx="254365" cy="168572"/>
              </a:xfrm>
              <a:custGeom>
                <a:avLst/>
                <a:gdLst>
                  <a:gd name="connsiteX0" fmla="*/ 0 w 254365"/>
                  <a:gd name="connsiteY0" fmla="*/ 168572 h 168572"/>
                  <a:gd name="connsiteX1" fmla="*/ 254366 w 254365"/>
                  <a:gd name="connsiteY1" fmla="*/ 168572 h 168572"/>
                  <a:gd name="connsiteX2" fmla="*/ 254366 w 254365"/>
                  <a:gd name="connsiteY2" fmla="*/ 0 h 168572"/>
                  <a:gd name="connsiteX3" fmla="*/ 0 w 254365"/>
                  <a:gd name="connsiteY3" fmla="*/ 0 h 168572"/>
                  <a:gd name="connsiteX4" fmla="*/ 0 w 254365"/>
                  <a:gd name="connsiteY4" fmla="*/ 168572 h 16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68572">
                    <a:moveTo>
                      <a:pt x="0" y="168572"/>
                    </a:moveTo>
                    <a:lnTo>
                      <a:pt x="254366" y="168572"/>
                    </a:lnTo>
                    <a:lnTo>
                      <a:pt x="254366" y="0"/>
                    </a:lnTo>
                    <a:lnTo>
                      <a:pt x="0" y="0"/>
                    </a:lnTo>
                    <a:lnTo>
                      <a:pt x="0" y="16857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67DF819C-AEB2-58A6-E162-47BEC8567A21}"/>
                  </a:ext>
                </a:extLst>
              </p:cNvPr>
              <p:cNvSpPr/>
              <p:nvPr/>
            </p:nvSpPr>
            <p:spPr>
              <a:xfrm>
                <a:off x="4771684" y="4461448"/>
                <a:ext cx="6043" cy="252425"/>
              </a:xfrm>
              <a:custGeom>
                <a:avLst/>
                <a:gdLst>
                  <a:gd name="connsiteX0" fmla="*/ 0 w 6043"/>
                  <a:gd name="connsiteY0" fmla="*/ 0 h 252425"/>
                  <a:gd name="connsiteX1" fmla="*/ 0 w 6043"/>
                  <a:gd name="connsiteY1" fmla="*/ 252426 h 252425"/>
                </a:gdLst>
                <a:ahLst/>
                <a:cxnLst>
                  <a:cxn ang="0">
                    <a:pos x="connsiteX0" y="connsiteY0"/>
                  </a:cxn>
                  <a:cxn ang="0">
                    <a:pos x="connsiteX1" y="connsiteY1"/>
                  </a:cxn>
                </a:cxnLst>
                <a:rect l="l" t="t" r="r" b="b"/>
                <a:pathLst>
                  <a:path w="6043" h="252425">
                    <a:moveTo>
                      <a:pt x="0" y="0"/>
                    </a:moveTo>
                    <a:lnTo>
                      <a:pt x="0" y="252426"/>
                    </a:lnTo>
                  </a:path>
                </a:pathLst>
              </a:custGeom>
              <a:noFill/>
              <a:ln w="6041" cap="flat">
                <a:solidFill>
                  <a:srgbClr val="484848"/>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B065F5A-3FD9-1314-E268-8D488C495E57}"/>
                  </a:ext>
                </a:extLst>
              </p:cNvPr>
              <p:cNvSpPr/>
              <p:nvPr/>
            </p:nvSpPr>
            <p:spPr>
              <a:xfrm>
                <a:off x="4771684" y="4254180"/>
                <a:ext cx="6043" cy="38696"/>
              </a:xfrm>
              <a:custGeom>
                <a:avLst/>
                <a:gdLst>
                  <a:gd name="connsiteX0" fmla="*/ 0 w 6043"/>
                  <a:gd name="connsiteY0" fmla="*/ 38697 h 38696"/>
                  <a:gd name="connsiteX1" fmla="*/ 0 w 6043"/>
                  <a:gd name="connsiteY1" fmla="*/ 0 h 38696"/>
                </a:gdLst>
                <a:ahLst/>
                <a:cxnLst>
                  <a:cxn ang="0">
                    <a:pos x="connsiteX0" y="connsiteY0"/>
                  </a:cxn>
                  <a:cxn ang="0">
                    <a:pos x="connsiteX1" y="connsiteY1"/>
                  </a:cxn>
                </a:cxnLst>
                <a:rect l="l" t="t" r="r" b="b"/>
                <a:pathLst>
                  <a:path w="6043" h="38696">
                    <a:moveTo>
                      <a:pt x="0" y="38697"/>
                    </a:moveTo>
                    <a:lnTo>
                      <a:pt x="0" y="0"/>
                    </a:lnTo>
                  </a:path>
                </a:pathLst>
              </a:custGeom>
              <a:noFill/>
              <a:ln w="6041" cap="flat">
                <a:solidFill>
                  <a:srgbClr val="484848"/>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8918BE33-9F5F-2B36-CBAC-865567D3C148}"/>
                  </a:ext>
                </a:extLst>
              </p:cNvPr>
              <p:cNvSpPr/>
              <p:nvPr/>
            </p:nvSpPr>
            <p:spPr>
              <a:xfrm>
                <a:off x="4708088" y="471387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20F46106-56AA-BB17-991C-7E15B6285ECE}"/>
                  </a:ext>
                </a:extLst>
              </p:cNvPr>
              <p:cNvSpPr/>
              <p:nvPr/>
            </p:nvSpPr>
            <p:spPr>
              <a:xfrm>
                <a:off x="4708088" y="425418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BC799B7F-E6EF-4B8E-3BCD-376845724D23}"/>
                  </a:ext>
                </a:extLst>
              </p:cNvPr>
              <p:cNvSpPr/>
              <p:nvPr/>
            </p:nvSpPr>
            <p:spPr>
              <a:xfrm>
                <a:off x="3118296" y="468043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BF347158-180B-F2E1-7D8D-F93B3B175DA2}"/>
                  </a:ext>
                </a:extLst>
              </p:cNvPr>
              <p:cNvSpPr/>
              <p:nvPr/>
            </p:nvSpPr>
            <p:spPr>
              <a:xfrm>
                <a:off x="4390132" y="43379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7D1FDBE7-1A88-5AF1-0E6F-C9ADB0A00909}"/>
                  </a:ext>
                </a:extLst>
              </p:cNvPr>
              <p:cNvSpPr/>
              <p:nvPr/>
            </p:nvSpPr>
            <p:spPr>
              <a:xfrm>
                <a:off x="3372662" y="4744310"/>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C380EA7D-3E6E-647A-8437-5D1525431432}"/>
                  </a:ext>
                </a:extLst>
              </p:cNvPr>
              <p:cNvSpPr/>
              <p:nvPr/>
            </p:nvSpPr>
            <p:spPr>
              <a:xfrm>
                <a:off x="4644498" y="4344676"/>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555" name="Content Placeholder 9">
                <a:extLst>
                  <a:ext uri="{FF2B5EF4-FFF2-40B4-BE49-F238E27FC236}">
                    <a16:creationId xmlns:a16="http://schemas.microsoft.com/office/drawing/2014/main" id="{8B294D73-4F1D-B3A4-74FC-82D9DF661358}"/>
                  </a:ext>
                </a:extLst>
              </p:cNvPr>
              <p:cNvGrpSpPr/>
              <p:nvPr/>
            </p:nvGrpSpPr>
            <p:grpSpPr>
              <a:xfrm>
                <a:off x="3327322" y="4139183"/>
                <a:ext cx="1363165" cy="70187"/>
                <a:chOff x="3327322" y="4139183"/>
                <a:chExt cx="1363165" cy="70187"/>
              </a:xfrm>
              <a:solidFill>
                <a:srgbClr val="262626"/>
              </a:solidFill>
            </p:grpSpPr>
            <p:sp>
              <p:nvSpPr>
                <p:cNvPr id="556" name="Freeform: Shape 555">
                  <a:extLst>
                    <a:ext uri="{FF2B5EF4-FFF2-40B4-BE49-F238E27FC236}">
                      <a16:creationId xmlns:a16="http://schemas.microsoft.com/office/drawing/2014/main" id="{EBA88E74-AA0E-92B0-A3EE-25A9CE0229E3}"/>
                    </a:ext>
                  </a:extLst>
                </p:cNvPr>
                <p:cNvSpPr/>
                <p:nvPr/>
              </p:nvSpPr>
              <p:spPr>
                <a:xfrm flipV="1">
                  <a:off x="3327322" y="4139183"/>
                  <a:ext cx="6515" cy="55105"/>
                </a:xfrm>
                <a:custGeom>
                  <a:avLst/>
                  <a:gdLst>
                    <a:gd name="connsiteX0" fmla="*/ -683 w 6515"/>
                    <a:gd name="connsiteY0" fmla="*/ 37601 h 55105"/>
                    <a:gd name="connsiteX1" fmla="*/ 5833 w 6515"/>
                    <a:gd name="connsiteY1" fmla="*/ 37601 h 55105"/>
                    <a:gd name="connsiteX2" fmla="*/ 5833 w 6515"/>
                    <a:gd name="connsiteY2" fmla="*/ -2059 h 55105"/>
                    <a:gd name="connsiteX3" fmla="*/ -683 w 6515"/>
                    <a:gd name="connsiteY3" fmla="*/ -2059 h 55105"/>
                    <a:gd name="connsiteX4" fmla="*/ -683 w 6515"/>
                    <a:gd name="connsiteY4" fmla="*/ 37601 h 55105"/>
                    <a:gd name="connsiteX5" fmla="*/ -683 w 6515"/>
                    <a:gd name="connsiteY5" fmla="*/ 53046 h 55105"/>
                    <a:gd name="connsiteX6" fmla="*/ 5833 w 6515"/>
                    <a:gd name="connsiteY6" fmla="*/ 53046 h 55105"/>
                    <a:gd name="connsiteX7" fmla="*/ 5833 w 6515"/>
                    <a:gd name="connsiteY7" fmla="*/ 44786 h 55105"/>
                    <a:gd name="connsiteX8" fmla="*/ -683 w 6515"/>
                    <a:gd name="connsiteY8" fmla="*/ 44786 h 55105"/>
                    <a:gd name="connsiteX9" fmla="*/ -68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83" y="37601"/>
                      </a:moveTo>
                      <a:lnTo>
                        <a:pt x="5833" y="37601"/>
                      </a:lnTo>
                      <a:lnTo>
                        <a:pt x="5833" y="-2059"/>
                      </a:lnTo>
                      <a:lnTo>
                        <a:pt x="-683" y="-2059"/>
                      </a:lnTo>
                      <a:lnTo>
                        <a:pt x="-683" y="37601"/>
                      </a:lnTo>
                      <a:close/>
                      <a:moveTo>
                        <a:pt x="-683" y="53046"/>
                      </a:moveTo>
                      <a:lnTo>
                        <a:pt x="5833" y="53046"/>
                      </a:lnTo>
                      <a:lnTo>
                        <a:pt x="5833" y="44786"/>
                      </a:lnTo>
                      <a:lnTo>
                        <a:pt x="-683" y="44786"/>
                      </a:lnTo>
                      <a:lnTo>
                        <a:pt x="-683" y="53046"/>
                      </a:lnTo>
                      <a:close/>
                    </a:path>
                  </a:pathLst>
                </a:custGeom>
                <a:solidFill>
                  <a:srgbClr val="262626"/>
                </a:solidFill>
                <a:ln w="11" cap="flat">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706ACE7A-90B2-04EC-A170-A7A12F475C6B}"/>
                    </a:ext>
                  </a:extLst>
                </p:cNvPr>
                <p:cNvSpPr/>
                <p:nvPr/>
              </p:nvSpPr>
              <p:spPr>
                <a:xfrm flipV="1">
                  <a:off x="3347221" y="4153676"/>
                  <a:ext cx="33224" cy="40612"/>
                </a:xfrm>
                <a:custGeom>
                  <a:avLst/>
                  <a:gdLst>
                    <a:gd name="connsiteX0" fmla="*/ 31390 w 33224"/>
                    <a:gd name="connsiteY0" fmla="*/ 22525 h 40612"/>
                    <a:gd name="connsiteX1" fmla="*/ 31390 w 33224"/>
                    <a:gd name="connsiteY1" fmla="*/ -1418 h 40612"/>
                    <a:gd name="connsiteX2" fmla="*/ 24875 w 33224"/>
                    <a:gd name="connsiteY2" fmla="*/ -1418 h 40612"/>
                    <a:gd name="connsiteX3" fmla="*/ 24875 w 33224"/>
                    <a:gd name="connsiteY3" fmla="*/ 22310 h 40612"/>
                    <a:gd name="connsiteX4" fmla="*/ 22676 w 33224"/>
                    <a:gd name="connsiteY4" fmla="*/ 30729 h 40612"/>
                    <a:gd name="connsiteX5" fmla="*/ 16093 w 33224"/>
                    <a:gd name="connsiteY5" fmla="*/ 33528 h 40612"/>
                    <a:gd name="connsiteX6" fmla="*/ 7764 w 33224"/>
                    <a:gd name="connsiteY6" fmla="*/ 30163 h 40612"/>
                    <a:gd name="connsiteX7" fmla="*/ 4716 w 33224"/>
                    <a:gd name="connsiteY7" fmla="*/ 20995 h 40612"/>
                    <a:gd name="connsiteX8" fmla="*/ 4716 w 33224"/>
                    <a:gd name="connsiteY8" fmla="*/ -1418 h 40612"/>
                    <a:gd name="connsiteX9" fmla="*/ -1834 w 33224"/>
                    <a:gd name="connsiteY9" fmla="*/ -1418 h 40612"/>
                    <a:gd name="connsiteX10" fmla="*/ -1834 w 33224"/>
                    <a:gd name="connsiteY10" fmla="*/ 38242 h 40612"/>
                    <a:gd name="connsiteX11" fmla="*/ 4716 w 33224"/>
                    <a:gd name="connsiteY11" fmla="*/ 38242 h 40612"/>
                    <a:gd name="connsiteX12" fmla="*/ 4716 w 33224"/>
                    <a:gd name="connsiteY12" fmla="*/ 32078 h 40612"/>
                    <a:gd name="connsiteX13" fmla="*/ 10223 w 33224"/>
                    <a:gd name="connsiteY13" fmla="*/ 37426 h 40612"/>
                    <a:gd name="connsiteX14" fmla="*/ 17543 w 33224"/>
                    <a:gd name="connsiteY14" fmla="*/ 39194 h 40612"/>
                    <a:gd name="connsiteX15" fmla="*/ 27878 w 33224"/>
                    <a:gd name="connsiteY15" fmla="*/ 34967 h 40612"/>
                    <a:gd name="connsiteX16" fmla="*/ 3139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390" y="22525"/>
                      </a:moveTo>
                      <a:lnTo>
                        <a:pt x="31390" y="-1418"/>
                      </a:lnTo>
                      <a:lnTo>
                        <a:pt x="24875" y="-1418"/>
                      </a:lnTo>
                      <a:lnTo>
                        <a:pt x="24875" y="22310"/>
                      </a:lnTo>
                      <a:cubicBezTo>
                        <a:pt x="24875" y="26064"/>
                        <a:pt x="24142" y="28871"/>
                        <a:pt x="22676" y="30729"/>
                      </a:cubicBezTo>
                      <a:cubicBezTo>
                        <a:pt x="21211" y="32595"/>
                        <a:pt x="19016" y="33528"/>
                        <a:pt x="16093" y="33528"/>
                      </a:cubicBezTo>
                      <a:cubicBezTo>
                        <a:pt x="12572" y="33528"/>
                        <a:pt x="9796" y="32406"/>
                        <a:pt x="7764" y="30163"/>
                      </a:cubicBezTo>
                      <a:cubicBezTo>
                        <a:pt x="5732" y="27927"/>
                        <a:pt x="4716" y="24871"/>
                        <a:pt x="4716" y="20995"/>
                      </a:cubicBezTo>
                      <a:lnTo>
                        <a:pt x="4716" y="-1418"/>
                      </a:lnTo>
                      <a:lnTo>
                        <a:pt x="-1834" y="-1418"/>
                      </a:lnTo>
                      <a:lnTo>
                        <a:pt x="-1834" y="38242"/>
                      </a:lnTo>
                      <a:lnTo>
                        <a:pt x="4716" y="38242"/>
                      </a:lnTo>
                      <a:lnTo>
                        <a:pt x="4716" y="32078"/>
                      </a:lnTo>
                      <a:cubicBezTo>
                        <a:pt x="6280" y="34465"/>
                        <a:pt x="8115" y="36248"/>
                        <a:pt x="10223" y="37426"/>
                      </a:cubicBezTo>
                      <a:cubicBezTo>
                        <a:pt x="12338" y="38605"/>
                        <a:pt x="14778" y="39194"/>
                        <a:pt x="17543" y="39194"/>
                      </a:cubicBezTo>
                      <a:cubicBezTo>
                        <a:pt x="22099" y="39194"/>
                        <a:pt x="25543" y="37785"/>
                        <a:pt x="27878" y="34967"/>
                      </a:cubicBezTo>
                      <a:cubicBezTo>
                        <a:pt x="30220" y="32150"/>
                        <a:pt x="31390" y="28002"/>
                        <a:pt x="31390" y="22525"/>
                      </a:cubicBezTo>
                      <a:close/>
                    </a:path>
                  </a:pathLst>
                </a:custGeom>
                <a:solidFill>
                  <a:srgbClr val="262626"/>
                </a:solidFill>
                <a:ln w="11" cap="flat">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95A372BC-C680-1900-6C97-1671244125F2}"/>
                    </a:ext>
                  </a:extLst>
                </p:cNvPr>
                <p:cNvSpPr/>
                <p:nvPr/>
              </p:nvSpPr>
              <p:spPr>
                <a:xfrm flipV="1">
                  <a:off x="3388551" y="4143364"/>
                  <a:ext cx="24748" cy="50924"/>
                </a:xfrm>
                <a:custGeom>
                  <a:avLst/>
                  <a:gdLst>
                    <a:gd name="connsiteX0" fmla="*/ 10287 w 24748"/>
                    <a:gd name="connsiteY0" fmla="*/ 49050 h 50924"/>
                    <a:gd name="connsiteX1" fmla="*/ 10287 w 24748"/>
                    <a:gd name="connsiteY1" fmla="*/ 37786 h 50924"/>
                    <a:gd name="connsiteX2" fmla="*/ 23704 w 24748"/>
                    <a:gd name="connsiteY2" fmla="*/ 37786 h 50924"/>
                    <a:gd name="connsiteX3" fmla="*/ 23704 w 24748"/>
                    <a:gd name="connsiteY3" fmla="*/ 32721 h 50924"/>
                    <a:gd name="connsiteX4" fmla="*/ 10287 w 24748"/>
                    <a:gd name="connsiteY4" fmla="*/ 32721 h 50924"/>
                    <a:gd name="connsiteX5" fmla="*/ 10287 w 24748"/>
                    <a:gd name="connsiteY5" fmla="*/ 11191 h 50924"/>
                    <a:gd name="connsiteX6" fmla="*/ 11613 w 24748"/>
                    <a:gd name="connsiteY6" fmla="*/ 4959 h 50924"/>
                    <a:gd name="connsiteX7" fmla="*/ 17018 w 24748"/>
                    <a:gd name="connsiteY7" fmla="*/ 3576 h 50924"/>
                    <a:gd name="connsiteX8" fmla="*/ 23704 w 24748"/>
                    <a:gd name="connsiteY8" fmla="*/ 3576 h 50924"/>
                    <a:gd name="connsiteX9" fmla="*/ 23704 w 24748"/>
                    <a:gd name="connsiteY9" fmla="*/ -1874 h 50924"/>
                    <a:gd name="connsiteX10" fmla="*/ 17018 w 24748"/>
                    <a:gd name="connsiteY10" fmla="*/ -1874 h 50924"/>
                    <a:gd name="connsiteX11" fmla="*/ 6604 w 24748"/>
                    <a:gd name="connsiteY11" fmla="*/ 936 h 50924"/>
                    <a:gd name="connsiteX12" fmla="*/ 3737 w 24748"/>
                    <a:gd name="connsiteY12" fmla="*/ 11191 h 50924"/>
                    <a:gd name="connsiteX13" fmla="*/ 3737 w 24748"/>
                    <a:gd name="connsiteY13" fmla="*/ 32721 h 50924"/>
                    <a:gd name="connsiteX14" fmla="*/ -1045 w 24748"/>
                    <a:gd name="connsiteY14" fmla="*/ 32721 h 50924"/>
                    <a:gd name="connsiteX15" fmla="*/ -1045 w 24748"/>
                    <a:gd name="connsiteY15" fmla="*/ 37786 h 50924"/>
                    <a:gd name="connsiteX16" fmla="*/ 3737 w 24748"/>
                    <a:gd name="connsiteY16" fmla="*/ 37786 h 50924"/>
                    <a:gd name="connsiteX17" fmla="*/ 3737 w 24748"/>
                    <a:gd name="connsiteY17" fmla="*/ 49050 h 50924"/>
                    <a:gd name="connsiteX18" fmla="*/ 1028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287" y="49050"/>
                      </a:moveTo>
                      <a:lnTo>
                        <a:pt x="10287" y="37786"/>
                      </a:lnTo>
                      <a:lnTo>
                        <a:pt x="23704" y="37786"/>
                      </a:lnTo>
                      <a:lnTo>
                        <a:pt x="23704" y="32721"/>
                      </a:lnTo>
                      <a:lnTo>
                        <a:pt x="10287" y="32721"/>
                      </a:lnTo>
                      <a:lnTo>
                        <a:pt x="10287" y="11191"/>
                      </a:lnTo>
                      <a:cubicBezTo>
                        <a:pt x="10287" y="7958"/>
                        <a:pt x="10729" y="5880"/>
                        <a:pt x="11613" y="4959"/>
                      </a:cubicBezTo>
                      <a:cubicBezTo>
                        <a:pt x="12497" y="4037"/>
                        <a:pt x="14298" y="3576"/>
                        <a:pt x="17018" y="3576"/>
                      </a:cubicBezTo>
                      <a:lnTo>
                        <a:pt x="23704" y="3576"/>
                      </a:lnTo>
                      <a:lnTo>
                        <a:pt x="23704" y="-1874"/>
                      </a:lnTo>
                      <a:lnTo>
                        <a:pt x="17018" y="-1874"/>
                      </a:lnTo>
                      <a:cubicBezTo>
                        <a:pt x="11987" y="-1874"/>
                        <a:pt x="8515" y="-938"/>
                        <a:pt x="6604" y="936"/>
                      </a:cubicBezTo>
                      <a:cubicBezTo>
                        <a:pt x="4693" y="2817"/>
                        <a:pt x="3737" y="6235"/>
                        <a:pt x="3737" y="11191"/>
                      </a:cubicBezTo>
                      <a:lnTo>
                        <a:pt x="3737" y="32721"/>
                      </a:lnTo>
                      <a:lnTo>
                        <a:pt x="-1045" y="32721"/>
                      </a:lnTo>
                      <a:lnTo>
                        <a:pt x="-1045" y="37786"/>
                      </a:lnTo>
                      <a:lnTo>
                        <a:pt x="3737" y="37786"/>
                      </a:lnTo>
                      <a:lnTo>
                        <a:pt x="3737" y="49050"/>
                      </a:lnTo>
                      <a:lnTo>
                        <a:pt x="10287" y="49050"/>
                      </a:lnTo>
                      <a:close/>
                    </a:path>
                  </a:pathLst>
                </a:custGeom>
                <a:solidFill>
                  <a:srgbClr val="262626"/>
                </a:solidFill>
                <a:ln w="11" cap="flat">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8C161205-ACF7-EAD2-741C-1C0452FFD66C}"/>
                    </a:ext>
                  </a:extLst>
                </p:cNvPr>
                <p:cNvSpPr/>
                <p:nvPr/>
              </p:nvSpPr>
              <p:spPr>
                <a:xfrm flipV="1">
                  <a:off x="3419037" y="4153676"/>
                  <a:ext cx="36759" cy="41643"/>
                </a:xfrm>
                <a:custGeom>
                  <a:avLst/>
                  <a:gdLst>
                    <a:gd name="connsiteX0" fmla="*/ 35010 w 36759"/>
                    <a:gd name="connsiteY0" fmla="*/ 21120 h 41643"/>
                    <a:gd name="connsiteX1" fmla="*/ 35010 w 36759"/>
                    <a:gd name="connsiteY1" fmla="*/ 17936 h 41643"/>
                    <a:gd name="connsiteX2" fmla="*/ 5049 w 36759"/>
                    <a:gd name="connsiteY2" fmla="*/ 17936 h 41643"/>
                    <a:gd name="connsiteX3" fmla="*/ 9106 w 36759"/>
                    <a:gd name="connsiteY3" fmla="*/ 7681 h 41643"/>
                    <a:gd name="connsiteX4" fmla="*/ 19214 w 36759"/>
                    <a:gd name="connsiteY4" fmla="*/ 4157 h 41643"/>
                    <a:gd name="connsiteX5" fmla="*/ 26489 w 36759"/>
                    <a:gd name="connsiteY5" fmla="*/ 5075 h 41643"/>
                    <a:gd name="connsiteX6" fmla="*/ 33492 w 36759"/>
                    <a:gd name="connsiteY6" fmla="*/ 7840 h 41643"/>
                    <a:gd name="connsiteX7" fmla="*/ 33492 w 36759"/>
                    <a:gd name="connsiteY7" fmla="*/ 1675 h 41643"/>
                    <a:gd name="connsiteX8" fmla="*/ 26296 w 36759"/>
                    <a:gd name="connsiteY8" fmla="*/ -591 h 41643"/>
                    <a:gd name="connsiteX9" fmla="*/ 18829 w 36759"/>
                    <a:gd name="connsiteY9" fmla="*/ -1373 h 41643"/>
                    <a:gd name="connsiteX10" fmla="*/ 3791 w 36759"/>
                    <a:gd name="connsiteY10" fmla="*/ 4146 h 41643"/>
                    <a:gd name="connsiteX11" fmla="*/ -1750 w 36759"/>
                    <a:gd name="connsiteY11" fmla="*/ 19103 h 41643"/>
                    <a:gd name="connsiteX12" fmla="*/ 3508 w 36759"/>
                    <a:gd name="connsiteY12" fmla="*/ 34548 h 41643"/>
                    <a:gd name="connsiteX13" fmla="*/ 17695 w 36759"/>
                    <a:gd name="connsiteY13" fmla="*/ 40271 h 41643"/>
                    <a:gd name="connsiteX14" fmla="*/ 30353 w 36759"/>
                    <a:gd name="connsiteY14" fmla="*/ 35115 h 41643"/>
                    <a:gd name="connsiteX15" fmla="*/ 35010 w 36759"/>
                    <a:gd name="connsiteY15" fmla="*/ 21120 h 41643"/>
                    <a:gd name="connsiteX16" fmla="*/ 28494 w 36759"/>
                    <a:gd name="connsiteY16" fmla="*/ 23035 h 41643"/>
                    <a:gd name="connsiteX17" fmla="*/ 25503 w 36759"/>
                    <a:gd name="connsiteY17" fmla="*/ 31557 h 41643"/>
                    <a:gd name="connsiteX18" fmla="*/ 17763 w 36759"/>
                    <a:gd name="connsiteY18" fmla="*/ 34752 h 41643"/>
                    <a:gd name="connsiteX19" fmla="*/ 9038 w 36759"/>
                    <a:gd name="connsiteY19" fmla="*/ 31670 h 41643"/>
                    <a:gd name="connsiteX20" fmla="*/ 5265 w 36759"/>
                    <a:gd name="connsiteY20" fmla="*/ 22990 h 41643"/>
                    <a:gd name="connsiteX21" fmla="*/ 2849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10" y="21120"/>
                      </a:moveTo>
                      <a:lnTo>
                        <a:pt x="35010" y="17936"/>
                      </a:lnTo>
                      <a:lnTo>
                        <a:pt x="5049" y="17936"/>
                      </a:lnTo>
                      <a:cubicBezTo>
                        <a:pt x="5336" y="13449"/>
                        <a:pt x="6689" y="10031"/>
                        <a:pt x="9106" y="7681"/>
                      </a:cubicBezTo>
                      <a:cubicBezTo>
                        <a:pt x="11523" y="5332"/>
                        <a:pt x="14893" y="4157"/>
                        <a:pt x="19214" y="4157"/>
                      </a:cubicBezTo>
                      <a:cubicBezTo>
                        <a:pt x="21714" y="4157"/>
                        <a:pt x="24139" y="4463"/>
                        <a:pt x="26489" y="5075"/>
                      </a:cubicBezTo>
                      <a:cubicBezTo>
                        <a:pt x="28838" y="5687"/>
                        <a:pt x="31172" y="6608"/>
                        <a:pt x="33492" y="7840"/>
                      </a:cubicBezTo>
                      <a:lnTo>
                        <a:pt x="33492" y="1675"/>
                      </a:lnTo>
                      <a:cubicBezTo>
                        <a:pt x="31150" y="686"/>
                        <a:pt x="28751" y="-70"/>
                        <a:pt x="26296" y="-591"/>
                      </a:cubicBezTo>
                      <a:cubicBezTo>
                        <a:pt x="23841" y="-1112"/>
                        <a:pt x="21352" y="-1373"/>
                        <a:pt x="18829" y="-1373"/>
                      </a:cubicBezTo>
                      <a:cubicBezTo>
                        <a:pt x="12498" y="-1373"/>
                        <a:pt x="7486" y="467"/>
                        <a:pt x="3791" y="4146"/>
                      </a:cubicBezTo>
                      <a:cubicBezTo>
                        <a:pt x="97" y="7832"/>
                        <a:pt x="-1750" y="12818"/>
                        <a:pt x="-1750" y="19103"/>
                      </a:cubicBezTo>
                      <a:cubicBezTo>
                        <a:pt x="-1750" y="25593"/>
                        <a:pt x="3" y="30741"/>
                        <a:pt x="3508" y="34548"/>
                      </a:cubicBezTo>
                      <a:cubicBezTo>
                        <a:pt x="7013" y="38363"/>
                        <a:pt x="11743" y="40271"/>
                        <a:pt x="17695" y="40271"/>
                      </a:cubicBezTo>
                      <a:cubicBezTo>
                        <a:pt x="23029" y="40271"/>
                        <a:pt x="27248" y="38552"/>
                        <a:pt x="30353" y="35115"/>
                      </a:cubicBezTo>
                      <a:cubicBezTo>
                        <a:pt x="33458" y="31685"/>
                        <a:pt x="35010" y="27020"/>
                        <a:pt x="35010" y="21120"/>
                      </a:cubicBezTo>
                      <a:close/>
                      <a:moveTo>
                        <a:pt x="28494" y="23035"/>
                      </a:moveTo>
                      <a:cubicBezTo>
                        <a:pt x="28449" y="26594"/>
                        <a:pt x="27452" y="29434"/>
                        <a:pt x="25503" y="31557"/>
                      </a:cubicBezTo>
                      <a:cubicBezTo>
                        <a:pt x="23554" y="33687"/>
                        <a:pt x="20974" y="34752"/>
                        <a:pt x="17763" y="34752"/>
                      </a:cubicBezTo>
                      <a:cubicBezTo>
                        <a:pt x="14130" y="34752"/>
                        <a:pt x="11221" y="33725"/>
                        <a:pt x="9038" y="31670"/>
                      </a:cubicBezTo>
                      <a:cubicBezTo>
                        <a:pt x="6855" y="29615"/>
                        <a:pt x="5597" y="26722"/>
                        <a:pt x="5265" y="22990"/>
                      </a:cubicBezTo>
                      <a:lnTo>
                        <a:pt x="28494" y="23035"/>
                      </a:lnTo>
                      <a:close/>
                    </a:path>
                  </a:pathLst>
                </a:custGeom>
                <a:solidFill>
                  <a:srgbClr val="262626"/>
                </a:solidFill>
                <a:ln w="11" cap="flat">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BDF3FF33-F575-7DE3-01C7-F0001DBC8039}"/>
                    </a:ext>
                  </a:extLst>
                </p:cNvPr>
                <p:cNvSpPr/>
                <p:nvPr/>
              </p:nvSpPr>
              <p:spPr>
                <a:xfrm flipV="1">
                  <a:off x="3466239" y="4153676"/>
                  <a:ext cx="33224" cy="40612"/>
                </a:xfrm>
                <a:custGeom>
                  <a:avLst/>
                  <a:gdLst>
                    <a:gd name="connsiteX0" fmla="*/ 31410 w 33224"/>
                    <a:gd name="connsiteY0" fmla="*/ 22525 h 40612"/>
                    <a:gd name="connsiteX1" fmla="*/ 31410 w 33224"/>
                    <a:gd name="connsiteY1" fmla="*/ -1418 h 40612"/>
                    <a:gd name="connsiteX2" fmla="*/ 24894 w 33224"/>
                    <a:gd name="connsiteY2" fmla="*/ -1418 h 40612"/>
                    <a:gd name="connsiteX3" fmla="*/ 24894 w 33224"/>
                    <a:gd name="connsiteY3" fmla="*/ 22310 h 40612"/>
                    <a:gd name="connsiteX4" fmla="*/ 22696 w 33224"/>
                    <a:gd name="connsiteY4" fmla="*/ 30729 h 40612"/>
                    <a:gd name="connsiteX5" fmla="*/ 16112 w 33224"/>
                    <a:gd name="connsiteY5" fmla="*/ 33528 h 40612"/>
                    <a:gd name="connsiteX6" fmla="*/ 7784 w 33224"/>
                    <a:gd name="connsiteY6" fmla="*/ 30163 h 40612"/>
                    <a:gd name="connsiteX7" fmla="*/ 4736 w 33224"/>
                    <a:gd name="connsiteY7" fmla="*/ 20995 h 40612"/>
                    <a:gd name="connsiteX8" fmla="*/ 4736 w 33224"/>
                    <a:gd name="connsiteY8" fmla="*/ -1418 h 40612"/>
                    <a:gd name="connsiteX9" fmla="*/ -1814 w 33224"/>
                    <a:gd name="connsiteY9" fmla="*/ -1418 h 40612"/>
                    <a:gd name="connsiteX10" fmla="*/ -1814 w 33224"/>
                    <a:gd name="connsiteY10" fmla="*/ 38242 h 40612"/>
                    <a:gd name="connsiteX11" fmla="*/ 4736 w 33224"/>
                    <a:gd name="connsiteY11" fmla="*/ 38242 h 40612"/>
                    <a:gd name="connsiteX12" fmla="*/ 4736 w 33224"/>
                    <a:gd name="connsiteY12" fmla="*/ 32078 h 40612"/>
                    <a:gd name="connsiteX13" fmla="*/ 10243 w 33224"/>
                    <a:gd name="connsiteY13" fmla="*/ 37426 h 40612"/>
                    <a:gd name="connsiteX14" fmla="*/ 17563 w 33224"/>
                    <a:gd name="connsiteY14" fmla="*/ 39194 h 40612"/>
                    <a:gd name="connsiteX15" fmla="*/ 27897 w 33224"/>
                    <a:gd name="connsiteY15" fmla="*/ 34967 h 40612"/>
                    <a:gd name="connsiteX16" fmla="*/ 3141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0" y="22525"/>
                      </a:moveTo>
                      <a:lnTo>
                        <a:pt x="31410" y="-1418"/>
                      </a:lnTo>
                      <a:lnTo>
                        <a:pt x="24894" y="-1418"/>
                      </a:lnTo>
                      <a:lnTo>
                        <a:pt x="24894" y="22310"/>
                      </a:lnTo>
                      <a:cubicBezTo>
                        <a:pt x="24894" y="26064"/>
                        <a:pt x="24162" y="28871"/>
                        <a:pt x="22696" y="30729"/>
                      </a:cubicBezTo>
                      <a:cubicBezTo>
                        <a:pt x="21231" y="32595"/>
                        <a:pt x="19036" y="33528"/>
                        <a:pt x="16112" y="33528"/>
                      </a:cubicBezTo>
                      <a:cubicBezTo>
                        <a:pt x="12592" y="33528"/>
                        <a:pt x="9816" y="32406"/>
                        <a:pt x="7784" y="30163"/>
                      </a:cubicBezTo>
                      <a:cubicBezTo>
                        <a:pt x="5752" y="27927"/>
                        <a:pt x="4736" y="24871"/>
                        <a:pt x="4736" y="20995"/>
                      </a:cubicBezTo>
                      <a:lnTo>
                        <a:pt x="4736" y="-1418"/>
                      </a:lnTo>
                      <a:lnTo>
                        <a:pt x="-1814" y="-1418"/>
                      </a:lnTo>
                      <a:lnTo>
                        <a:pt x="-1814" y="38242"/>
                      </a:lnTo>
                      <a:lnTo>
                        <a:pt x="4736" y="38242"/>
                      </a:lnTo>
                      <a:lnTo>
                        <a:pt x="4736" y="32078"/>
                      </a:lnTo>
                      <a:cubicBezTo>
                        <a:pt x="6299" y="34465"/>
                        <a:pt x="8135" y="36248"/>
                        <a:pt x="10243" y="37426"/>
                      </a:cubicBezTo>
                      <a:cubicBezTo>
                        <a:pt x="12358" y="38605"/>
                        <a:pt x="14798" y="39194"/>
                        <a:pt x="17563" y="39194"/>
                      </a:cubicBezTo>
                      <a:cubicBezTo>
                        <a:pt x="22118" y="39194"/>
                        <a:pt x="25563" y="37785"/>
                        <a:pt x="27897" y="34967"/>
                      </a:cubicBezTo>
                      <a:cubicBezTo>
                        <a:pt x="30239" y="32150"/>
                        <a:pt x="31410" y="28002"/>
                        <a:pt x="31410" y="22525"/>
                      </a:cubicBezTo>
                      <a:close/>
                    </a:path>
                  </a:pathLst>
                </a:custGeom>
                <a:solidFill>
                  <a:srgbClr val="262626"/>
                </a:solidFill>
                <a:ln w="11" cap="flat">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A85A1305-23E7-AF07-5E1B-A601F6353E52}"/>
                    </a:ext>
                  </a:extLst>
                </p:cNvPr>
                <p:cNvSpPr/>
                <p:nvPr/>
              </p:nvSpPr>
              <p:spPr>
                <a:xfrm flipV="1">
                  <a:off x="3509551" y="4153676"/>
                  <a:ext cx="30312" cy="41643"/>
                </a:xfrm>
                <a:custGeom>
                  <a:avLst/>
                  <a:gdLst>
                    <a:gd name="connsiteX0" fmla="*/ 26737 w 30312"/>
                    <a:gd name="connsiteY0" fmla="*/ 38152 h 41643"/>
                    <a:gd name="connsiteX1" fmla="*/ 26737 w 30312"/>
                    <a:gd name="connsiteY1" fmla="*/ 31987 h 41643"/>
                    <a:gd name="connsiteX2" fmla="*/ 21003 w 30312"/>
                    <a:gd name="connsiteY2" fmla="*/ 34106 h 41643"/>
                    <a:gd name="connsiteX3" fmla="*/ 14839 w 30312"/>
                    <a:gd name="connsiteY3" fmla="*/ 34820 h 41643"/>
                    <a:gd name="connsiteX4" fmla="*/ 7564 w 30312"/>
                    <a:gd name="connsiteY4" fmla="*/ 33336 h 41643"/>
                    <a:gd name="connsiteX5" fmla="*/ 5139 w 30312"/>
                    <a:gd name="connsiteY5" fmla="*/ 28871 h 41643"/>
                    <a:gd name="connsiteX6" fmla="*/ 6873 w 30312"/>
                    <a:gd name="connsiteY6" fmla="*/ 25313 h 41643"/>
                    <a:gd name="connsiteX7" fmla="*/ 13853 w 30312"/>
                    <a:gd name="connsiteY7" fmla="*/ 22854 h 41643"/>
                    <a:gd name="connsiteX8" fmla="*/ 16085 w 30312"/>
                    <a:gd name="connsiteY8" fmla="*/ 22356 h 41643"/>
                    <a:gd name="connsiteX9" fmla="*/ 25944 w 30312"/>
                    <a:gd name="connsiteY9" fmla="*/ 18163 h 41643"/>
                    <a:gd name="connsiteX10" fmla="*/ 28867 w 30312"/>
                    <a:gd name="connsiteY10" fmla="*/ 10605 h 41643"/>
                    <a:gd name="connsiteX11" fmla="*/ 24493 w 30312"/>
                    <a:gd name="connsiteY11" fmla="*/ 1845 h 41643"/>
                    <a:gd name="connsiteX12" fmla="*/ 12470 w 30312"/>
                    <a:gd name="connsiteY12" fmla="*/ -1373 h 41643"/>
                    <a:gd name="connsiteX13" fmla="*/ 5830 w 30312"/>
                    <a:gd name="connsiteY13" fmla="*/ -750 h 41643"/>
                    <a:gd name="connsiteX14" fmla="*/ -1445 w 30312"/>
                    <a:gd name="connsiteY14" fmla="*/ 1109 h 41643"/>
                    <a:gd name="connsiteX15" fmla="*/ -1445 w 30312"/>
                    <a:gd name="connsiteY15" fmla="*/ 7840 h 41643"/>
                    <a:gd name="connsiteX16" fmla="*/ 5672 w 30312"/>
                    <a:gd name="connsiteY16" fmla="*/ 5018 h 41643"/>
                    <a:gd name="connsiteX17" fmla="*/ 12618 w 30312"/>
                    <a:gd name="connsiteY17" fmla="*/ 4089 h 41643"/>
                    <a:gd name="connsiteX18" fmla="*/ 19689 w 30312"/>
                    <a:gd name="connsiteY18" fmla="*/ 5664 h 41643"/>
                    <a:gd name="connsiteX19" fmla="*/ 22170 w 30312"/>
                    <a:gd name="connsiteY19" fmla="*/ 10106 h 41643"/>
                    <a:gd name="connsiteX20" fmla="*/ 20380 w 30312"/>
                    <a:gd name="connsiteY20" fmla="*/ 14174 h 41643"/>
                    <a:gd name="connsiteX21" fmla="*/ 12538 w 30312"/>
                    <a:gd name="connsiteY21" fmla="*/ 16905 h 41643"/>
                    <a:gd name="connsiteX22" fmla="*/ 10272 w 30312"/>
                    <a:gd name="connsiteY22" fmla="*/ 17438 h 41643"/>
                    <a:gd name="connsiteX23" fmla="*/ 1524 w 30312"/>
                    <a:gd name="connsiteY23" fmla="*/ 21347 h 41643"/>
                    <a:gd name="connsiteX24" fmla="*/ -1161 w 30312"/>
                    <a:gd name="connsiteY24" fmla="*/ 28588 h 41643"/>
                    <a:gd name="connsiteX25" fmla="*/ 2805 w 30312"/>
                    <a:gd name="connsiteY25" fmla="*/ 37223 h 41643"/>
                    <a:gd name="connsiteX26" fmla="*/ 14068 w 30312"/>
                    <a:gd name="connsiteY26" fmla="*/ 40271 h 41643"/>
                    <a:gd name="connsiteX27" fmla="*/ 20856 w 30312"/>
                    <a:gd name="connsiteY27" fmla="*/ 39738 h 41643"/>
                    <a:gd name="connsiteX28" fmla="*/ 2673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37" y="38152"/>
                      </a:moveTo>
                      <a:lnTo>
                        <a:pt x="26737" y="31987"/>
                      </a:lnTo>
                      <a:cubicBezTo>
                        <a:pt x="24901" y="32932"/>
                        <a:pt x="22990" y="33638"/>
                        <a:pt x="21003" y="34106"/>
                      </a:cubicBezTo>
                      <a:cubicBezTo>
                        <a:pt x="19024" y="34582"/>
                        <a:pt x="16969" y="34820"/>
                        <a:pt x="14839" y="34820"/>
                      </a:cubicBezTo>
                      <a:cubicBezTo>
                        <a:pt x="11606" y="34820"/>
                        <a:pt x="9181" y="34325"/>
                        <a:pt x="7564" y="33336"/>
                      </a:cubicBezTo>
                      <a:cubicBezTo>
                        <a:pt x="5947" y="32346"/>
                        <a:pt x="5139" y="30858"/>
                        <a:pt x="5139" y="28871"/>
                      </a:cubicBezTo>
                      <a:cubicBezTo>
                        <a:pt x="5139" y="27360"/>
                        <a:pt x="5717" y="26174"/>
                        <a:pt x="6873" y="25313"/>
                      </a:cubicBezTo>
                      <a:cubicBezTo>
                        <a:pt x="8028" y="24452"/>
                        <a:pt x="10355" y="23632"/>
                        <a:pt x="13853" y="22854"/>
                      </a:cubicBezTo>
                      <a:lnTo>
                        <a:pt x="16085" y="22356"/>
                      </a:lnTo>
                      <a:cubicBezTo>
                        <a:pt x="20709" y="21366"/>
                        <a:pt x="23995" y="19968"/>
                        <a:pt x="25944" y="18163"/>
                      </a:cubicBezTo>
                      <a:cubicBezTo>
                        <a:pt x="27893" y="16357"/>
                        <a:pt x="28867" y="13838"/>
                        <a:pt x="28867" y="10605"/>
                      </a:cubicBezTo>
                      <a:cubicBezTo>
                        <a:pt x="28867" y="6918"/>
                        <a:pt x="27409" y="3998"/>
                        <a:pt x="24493" y="1845"/>
                      </a:cubicBezTo>
                      <a:cubicBezTo>
                        <a:pt x="21577" y="-300"/>
                        <a:pt x="17570" y="-1373"/>
                        <a:pt x="12470" y="-1373"/>
                      </a:cubicBezTo>
                      <a:cubicBezTo>
                        <a:pt x="10348" y="-1373"/>
                        <a:pt x="8134" y="-1165"/>
                        <a:pt x="5830" y="-750"/>
                      </a:cubicBezTo>
                      <a:cubicBezTo>
                        <a:pt x="3526" y="-334"/>
                        <a:pt x="1101" y="285"/>
                        <a:pt x="-1445" y="1109"/>
                      </a:cubicBezTo>
                      <a:lnTo>
                        <a:pt x="-1445" y="7840"/>
                      </a:lnTo>
                      <a:cubicBezTo>
                        <a:pt x="965" y="6586"/>
                        <a:pt x="3337" y="5645"/>
                        <a:pt x="5672" y="5018"/>
                      </a:cubicBezTo>
                      <a:cubicBezTo>
                        <a:pt x="8006" y="4399"/>
                        <a:pt x="10321" y="4089"/>
                        <a:pt x="12618" y="4089"/>
                      </a:cubicBezTo>
                      <a:cubicBezTo>
                        <a:pt x="15685" y="4089"/>
                        <a:pt x="18042" y="4614"/>
                        <a:pt x="19689" y="5664"/>
                      </a:cubicBezTo>
                      <a:cubicBezTo>
                        <a:pt x="21343" y="6714"/>
                        <a:pt x="22170" y="8195"/>
                        <a:pt x="22170" y="10106"/>
                      </a:cubicBezTo>
                      <a:cubicBezTo>
                        <a:pt x="22170" y="11874"/>
                        <a:pt x="21574" y="13230"/>
                        <a:pt x="20380" y="14174"/>
                      </a:cubicBezTo>
                      <a:cubicBezTo>
                        <a:pt x="19194" y="15118"/>
                        <a:pt x="16580" y="16029"/>
                        <a:pt x="12538" y="16905"/>
                      </a:cubicBezTo>
                      <a:lnTo>
                        <a:pt x="10272" y="17438"/>
                      </a:lnTo>
                      <a:cubicBezTo>
                        <a:pt x="6238" y="18284"/>
                        <a:pt x="3322" y="19587"/>
                        <a:pt x="1524" y="21347"/>
                      </a:cubicBezTo>
                      <a:cubicBezTo>
                        <a:pt x="-266" y="23107"/>
                        <a:pt x="-1161" y="25521"/>
                        <a:pt x="-1161" y="28588"/>
                      </a:cubicBezTo>
                      <a:cubicBezTo>
                        <a:pt x="-1161" y="32320"/>
                        <a:pt x="161" y="35198"/>
                        <a:pt x="2805" y="37223"/>
                      </a:cubicBezTo>
                      <a:cubicBezTo>
                        <a:pt x="5449" y="39255"/>
                        <a:pt x="9203" y="40271"/>
                        <a:pt x="14068" y="40271"/>
                      </a:cubicBezTo>
                      <a:cubicBezTo>
                        <a:pt x="16471" y="40271"/>
                        <a:pt x="18733" y="40093"/>
                        <a:pt x="20856" y="39738"/>
                      </a:cubicBezTo>
                      <a:cubicBezTo>
                        <a:pt x="22986" y="39391"/>
                        <a:pt x="24947" y="38862"/>
                        <a:pt x="26737" y="38152"/>
                      </a:cubicBezTo>
                      <a:close/>
                    </a:path>
                  </a:pathLst>
                </a:custGeom>
                <a:solidFill>
                  <a:srgbClr val="262626"/>
                </a:solidFill>
                <a:ln w="11" cap="flat">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2A479609-184D-8C75-484D-29466075730F}"/>
                    </a:ext>
                  </a:extLst>
                </p:cNvPr>
                <p:cNvSpPr/>
                <p:nvPr/>
              </p:nvSpPr>
              <p:spPr>
                <a:xfrm flipV="1">
                  <a:off x="3550236" y="4139183"/>
                  <a:ext cx="6515" cy="55105"/>
                </a:xfrm>
                <a:custGeom>
                  <a:avLst/>
                  <a:gdLst>
                    <a:gd name="connsiteX0" fmla="*/ -646 w 6515"/>
                    <a:gd name="connsiteY0" fmla="*/ 37601 h 55105"/>
                    <a:gd name="connsiteX1" fmla="*/ 5870 w 6515"/>
                    <a:gd name="connsiteY1" fmla="*/ 37601 h 55105"/>
                    <a:gd name="connsiteX2" fmla="*/ 5870 w 6515"/>
                    <a:gd name="connsiteY2" fmla="*/ -2059 h 55105"/>
                    <a:gd name="connsiteX3" fmla="*/ -646 w 6515"/>
                    <a:gd name="connsiteY3" fmla="*/ -2059 h 55105"/>
                    <a:gd name="connsiteX4" fmla="*/ -646 w 6515"/>
                    <a:gd name="connsiteY4" fmla="*/ 37601 h 55105"/>
                    <a:gd name="connsiteX5" fmla="*/ -646 w 6515"/>
                    <a:gd name="connsiteY5" fmla="*/ 53046 h 55105"/>
                    <a:gd name="connsiteX6" fmla="*/ 5870 w 6515"/>
                    <a:gd name="connsiteY6" fmla="*/ 53046 h 55105"/>
                    <a:gd name="connsiteX7" fmla="*/ 5870 w 6515"/>
                    <a:gd name="connsiteY7" fmla="*/ 44786 h 55105"/>
                    <a:gd name="connsiteX8" fmla="*/ -646 w 6515"/>
                    <a:gd name="connsiteY8" fmla="*/ 44786 h 55105"/>
                    <a:gd name="connsiteX9" fmla="*/ -64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6" y="37601"/>
                      </a:moveTo>
                      <a:lnTo>
                        <a:pt x="5870" y="37601"/>
                      </a:lnTo>
                      <a:lnTo>
                        <a:pt x="5870" y="-2059"/>
                      </a:lnTo>
                      <a:lnTo>
                        <a:pt x="-646" y="-2059"/>
                      </a:lnTo>
                      <a:lnTo>
                        <a:pt x="-646" y="37601"/>
                      </a:lnTo>
                      <a:close/>
                      <a:moveTo>
                        <a:pt x="-646" y="53046"/>
                      </a:moveTo>
                      <a:lnTo>
                        <a:pt x="5870" y="53046"/>
                      </a:lnTo>
                      <a:lnTo>
                        <a:pt x="5870" y="44786"/>
                      </a:lnTo>
                      <a:lnTo>
                        <a:pt x="-646" y="44786"/>
                      </a:lnTo>
                      <a:lnTo>
                        <a:pt x="-646" y="53046"/>
                      </a:lnTo>
                      <a:close/>
                    </a:path>
                  </a:pathLst>
                </a:custGeom>
                <a:solidFill>
                  <a:srgbClr val="262626"/>
                </a:solidFill>
                <a:ln w="11" cap="flat">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3A59EF29-EEF0-4636-B929-F054AC3BC899}"/>
                    </a:ext>
                  </a:extLst>
                </p:cNvPr>
                <p:cNvSpPr/>
                <p:nvPr/>
              </p:nvSpPr>
              <p:spPr>
                <a:xfrm flipV="1">
                  <a:off x="3565500" y="4143364"/>
                  <a:ext cx="24748" cy="50924"/>
                </a:xfrm>
                <a:custGeom>
                  <a:avLst/>
                  <a:gdLst>
                    <a:gd name="connsiteX0" fmla="*/ 10316 w 24748"/>
                    <a:gd name="connsiteY0" fmla="*/ 49050 h 50924"/>
                    <a:gd name="connsiteX1" fmla="*/ 10316 w 24748"/>
                    <a:gd name="connsiteY1" fmla="*/ 37786 h 50924"/>
                    <a:gd name="connsiteX2" fmla="*/ 23733 w 24748"/>
                    <a:gd name="connsiteY2" fmla="*/ 37786 h 50924"/>
                    <a:gd name="connsiteX3" fmla="*/ 23733 w 24748"/>
                    <a:gd name="connsiteY3" fmla="*/ 32721 h 50924"/>
                    <a:gd name="connsiteX4" fmla="*/ 10316 w 24748"/>
                    <a:gd name="connsiteY4" fmla="*/ 32721 h 50924"/>
                    <a:gd name="connsiteX5" fmla="*/ 10316 w 24748"/>
                    <a:gd name="connsiteY5" fmla="*/ 11191 h 50924"/>
                    <a:gd name="connsiteX6" fmla="*/ 11642 w 24748"/>
                    <a:gd name="connsiteY6" fmla="*/ 4959 h 50924"/>
                    <a:gd name="connsiteX7" fmla="*/ 17047 w 24748"/>
                    <a:gd name="connsiteY7" fmla="*/ 3576 h 50924"/>
                    <a:gd name="connsiteX8" fmla="*/ 23733 w 24748"/>
                    <a:gd name="connsiteY8" fmla="*/ 3576 h 50924"/>
                    <a:gd name="connsiteX9" fmla="*/ 23733 w 24748"/>
                    <a:gd name="connsiteY9" fmla="*/ -1874 h 50924"/>
                    <a:gd name="connsiteX10" fmla="*/ 17047 w 24748"/>
                    <a:gd name="connsiteY10" fmla="*/ -1874 h 50924"/>
                    <a:gd name="connsiteX11" fmla="*/ 6633 w 24748"/>
                    <a:gd name="connsiteY11" fmla="*/ 936 h 50924"/>
                    <a:gd name="connsiteX12" fmla="*/ 3767 w 24748"/>
                    <a:gd name="connsiteY12" fmla="*/ 11191 h 50924"/>
                    <a:gd name="connsiteX13" fmla="*/ 3767 w 24748"/>
                    <a:gd name="connsiteY13" fmla="*/ 32721 h 50924"/>
                    <a:gd name="connsiteX14" fmla="*/ -1015 w 24748"/>
                    <a:gd name="connsiteY14" fmla="*/ 32721 h 50924"/>
                    <a:gd name="connsiteX15" fmla="*/ -1015 w 24748"/>
                    <a:gd name="connsiteY15" fmla="*/ 37786 h 50924"/>
                    <a:gd name="connsiteX16" fmla="*/ 3767 w 24748"/>
                    <a:gd name="connsiteY16" fmla="*/ 37786 h 50924"/>
                    <a:gd name="connsiteX17" fmla="*/ 3767 w 24748"/>
                    <a:gd name="connsiteY17" fmla="*/ 49050 h 50924"/>
                    <a:gd name="connsiteX18" fmla="*/ 1031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6" y="49050"/>
                      </a:moveTo>
                      <a:lnTo>
                        <a:pt x="10316" y="37786"/>
                      </a:lnTo>
                      <a:lnTo>
                        <a:pt x="23733" y="37786"/>
                      </a:lnTo>
                      <a:lnTo>
                        <a:pt x="23733" y="32721"/>
                      </a:lnTo>
                      <a:lnTo>
                        <a:pt x="10316" y="32721"/>
                      </a:lnTo>
                      <a:lnTo>
                        <a:pt x="10316" y="11191"/>
                      </a:lnTo>
                      <a:cubicBezTo>
                        <a:pt x="10316" y="7958"/>
                        <a:pt x="10758" y="5880"/>
                        <a:pt x="11642" y="4959"/>
                      </a:cubicBezTo>
                      <a:cubicBezTo>
                        <a:pt x="12526" y="4037"/>
                        <a:pt x="14328" y="3576"/>
                        <a:pt x="17047" y="3576"/>
                      </a:cubicBezTo>
                      <a:lnTo>
                        <a:pt x="23733" y="3576"/>
                      </a:lnTo>
                      <a:lnTo>
                        <a:pt x="23733" y="-1874"/>
                      </a:lnTo>
                      <a:lnTo>
                        <a:pt x="17047" y="-1874"/>
                      </a:lnTo>
                      <a:cubicBezTo>
                        <a:pt x="12016" y="-1874"/>
                        <a:pt x="8545" y="-938"/>
                        <a:pt x="6633" y="936"/>
                      </a:cubicBezTo>
                      <a:cubicBezTo>
                        <a:pt x="4722" y="2817"/>
                        <a:pt x="3767" y="6235"/>
                        <a:pt x="3767" y="11191"/>
                      </a:cubicBezTo>
                      <a:lnTo>
                        <a:pt x="3767" y="32721"/>
                      </a:lnTo>
                      <a:lnTo>
                        <a:pt x="-1015" y="32721"/>
                      </a:lnTo>
                      <a:lnTo>
                        <a:pt x="-1015" y="37786"/>
                      </a:lnTo>
                      <a:lnTo>
                        <a:pt x="3767" y="37786"/>
                      </a:lnTo>
                      <a:lnTo>
                        <a:pt x="3767" y="49050"/>
                      </a:lnTo>
                      <a:lnTo>
                        <a:pt x="10316" y="49050"/>
                      </a:lnTo>
                      <a:close/>
                    </a:path>
                  </a:pathLst>
                </a:custGeom>
                <a:solidFill>
                  <a:srgbClr val="262626"/>
                </a:solidFill>
                <a:ln w="11" cap="flat">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C6E174A2-EDEE-FD2E-81E8-871AB168F3D2}"/>
                    </a:ext>
                  </a:extLst>
                </p:cNvPr>
                <p:cNvSpPr/>
                <p:nvPr/>
              </p:nvSpPr>
              <p:spPr>
                <a:xfrm flipV="1">
                  <a:off x="3594151" y="4154628"/>
                  <a:ext cx="38595" cy="54743"/>
                </a:xfrm>
                <a:custGeom>
                  <a:avLst/>
                  <a:gdLst>
                    <a:gd name="connsiteX0" fmla="*/ 19528 w 38595"/>
                    <a:gd name="connsiteY0" fmla="*/ 10690 h 54743"/>
                    <a:gd name="connsiteX1" fmla="*/ 14145 w 38595"/>
                    <a:gd name="connsiteY1" fmla="*/ 1455 h 54743"/>
                    <a:gd name="connsiteX2" fmla="*/ 7142 w 38595"/>
                    <a:gd name="connsiteY2" fmla="*/ -710 h 54743"/>
                    <a:gd name="connsiteX3" fmla="*/ 1930 w 38595"/>
                    <a:gd name="connsiteY3" fmla="*/ -710 h 54743"/>
                    <a:gd name="connsiteX4" fmla="*/ 1930 w 38595"/>
                    <a:gd name="connsiteY4" fmla="*/ 4741 h 54743"/>
                    <a:gd name="connsiteX5" fmla="*/ 5760 w 38595"/>
                    <a:gd name="connsiteY5" fmla="*/ 4741 h 54743"/>
                    <a:gd name="connsiteX6" fmla="*/ 9930 w 38595"/>
                    <a:gd name="connsiteY6" fmla="*/ 6021 h 54743"/>
                    <a:gd name="connsiteX7" fmla="*/ 13228 w 38595"/>
                    <a:gd name="connsiteY7" fmla="*/ 12038 h 54743"/>
                    <a:gd name="connsiteX8" fmla="*/ 14395 w 38595"/>
                    <a:gd name="connsiteY8" fmla="*/ 15007 h 54743"/>
                    <a:gd name="connsiteX9" fmla="*/ -1640 w 38595"/>
                    <a:gd name="connsiteY9" fmla="*/ 54033 h 54743"/>
                    <a:gd name="connsiteX10" fmla="*/ 5261 w 38595"/>
                    <a:gd name="connsiteY10" fmla="*/ 54033 h 54743"/>
                    <a:gd name="connsiteX11" fmla="*/ 17658 w 38595"/>
                    <a:gd name="connsiteY11" fmla="*/ 23019 h 54743"/>
                    <a:gd name="connsiteX12" fmla="*/ 30055 w 38595"/>
                    <a:gd name="connsiteY12" fmla="*/ 54033 h 54743"/>
                    <a:gd name="connsiteX13" fmla="*/ 36956 w 38595"/>
                    <a:gd name="connsiteY13" fmla="*/ 54033 h 54743"/>
                    <a:gd name="connsiteX14" fmla="*/ 1952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28" y="10690"/>
                      </a:moveTo>
                      <a:cubicBezTo>
                        <a:pt x="17692" y="5968"/>
                        <a:pt x="15898" y="2890"/>
                        <a:pt x="14145" y="1455"/>
                      </a:cubicBezTo>
                      <a:cubicBezTo>
                        <a:pt x="12400" y="12"/>
                        <a:pt x="10066" y="-710"/>
                        <a:pt x="7142" y="-710"/>
                      </a:cubicBezTo>
                      <a:lnTo>
                        <a:pt x="1930" y="-710"/>
                      </a:lnTo>
                      <a:lnTo>
                        <a:pt x="1930" y="4741"/>
                      </a:lnTo>
                      <a:lnTo>
                        <a:pt x="5760" y="4741"/>
                      </a:lnTo>
                      <a:cubicBezTo>
                        <a:pt x="7550" y="4741"/>
                        <a:pt x="8940" y="5168"/>
                        <a:pt x="9930" y="6021"/>
                      </a:cubicBezTo>
                      <a:cubicBezTo>
                        <a:pt x="10927" y="6867"/>
                        <a:pt x="12026" y="8873"/>
                        <a:pt x="13228" y="12038"/>
                      </a:cubicBezTo>
                      <a:lnTo>
                        <a:pt x="14395" y="15007"/>
                      </a:lnTo>
                      <a:lnTo>
                        <a:pt x="-1640" y="54033"/>
                      </a:lnTo>
                      <a:lnTo>
                        <a:pt x="5261" y="54033"/>
                      </a:lnTo>
                      <a:lnTo>
                        <a:pt x="17658" y="23019"/>
                      </a:lnTo>
                      <a:lnTo>
                        <a:pt x="30055" y="54033"/>
                      </a:lnTo>
                      <a:lnTo>
                        <a:pt x="36956" y="54033"/>
                      </a:lnTo>
                      <a:lnTo>
                        <a:pt x="19528" y="10690"/>
                      </a:lnTo>
                      <a:close/>
                    </a:path>
                  </a:pathLst>
                </a:custGeom>
                <a:solidFill>
                  <a:srgbClr val="262626"/>
                </a:solidFill>
                <a:ln w="11" cap="flat">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C24F63B1-7092-5EA3-027C-F0B357257E80}"/>
                    </a:ext>
                  </a:extLst>
                </p:cNvPr>
                <p:cNvSpPr/>
                <p:nvPr/>
              </p:nvSpPr>
              <p:spPr>
                <a:xfrm flipV="1">
                  <a:off x="3634905"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E9ED2974-E498-7BFC-0042-1560D872890B}"/>
                    </a:ext>
                  </a:extLst>
                </p:cNvPr>
                <p:cNvSpPr/>
                <p:nvPr/>
              </p:nvSpPr>
              <p:spPr>
                <a:xfrm flipV="1">
                  <a:off x="3661958" y="4153676"/>
                  <a:ext cx="31377" cy="41643"/>
                </a:xfrm>
                <a:custGeom>
                  <a:avLst/>
                  <a:gdLst>
                    <a:gd name="connsiteX0" fmla="*/ 29905 w 31377"/>
                    <a:gd name="connsiteY0" fmla="*/ 37801 h 41643"/>
                    <a:gd name="connsiteX1" fmla="*/ 29905 w 31377"/>
                    <a:gd name="connsiteY1" fmla="*/ 31704 h 41643"/>
                    <a:gd name="connsiteX2" fmla="*/ 24364 w 31377"/>
                    <a:gd name="connsiteY2" fmla="*/ 33993 h 41643"/>
                    <a:gd name="connsiteX3" fmla="*/ 18754 w 31377"/>
                    <a:gd name="connsiteY3" fmla="*/ 34752 h 41643"/>
                    <a:gd name="connsiteX4" fmla="*/ 8896 w 31377"/>
                    <a:gd name="connsiteY4" fmla="*/ 30730 h 41643"/>
                    <a:gd name="connsiteX5" fmla="*/ 5395 w 31377"/>
                    <a:gd name="connsiteY5" fmla="*/ 19455 h 41643"/>
                    <a:gd name="connsiteX6" fmla="*/ 8896 w 31377"/>
                    <a:gd name="connsiteY6" fmla="*/ 8168 h 41643"/>
                    <a:gd name="connsiteX7" fmla="*/ 18754 w 31377"/>
                    <a:gd name="connsiteY7" fmla="*/ 4157 h 41643"/>
                    <a:gd name="connsiteX8" fmla="*/ 24364 w 31377"/>
                    <a:gd name="connsiteY8" fmla="*/ 4916 h 41643"/>
                    <a:gd name="connsiteX9" fmla="*/ 29905 w 31377"/>
                    <a:gd name="connsiteY9" fmla="*/ 7205 h 41643"/>
                    <a:gd name="connsiteX10" fmla="*/ 29905 w 31377"/>
                    <a:gd name="connsiteY10" fmla="*/ 1177 h 41643"/>
                    <a:gd name="connsiteX11" fmla="*/ 24250 w 31377"/>
                    <a:gd name="connsiteY11" fmla="*/ -727 h 41643"/>
                    <a:gd name="connsiteX12" fmla="*/ 18041 w 31377"/>
                    <a:gd name="connsiteY12" fmla="*/ -1373 h 41643"/>
                    <a:gd name="connsiteX13" fmla="*/ 3797 w 31377"/>
                    <a:gd name="connsiteY13" fmla="*/ 4259 h 41643"/>
                    <a:gd name="connsiteX14" fmla="*/ -1472 w 31377"/>
                    <a:gd name="connsiteY14" fmla="*/ 19455 h 41643"/>
                    <a:gd name="connsiteX15" fmla="*/ 3853 w 31377"/>
                    <a:gd name="connsiteY15" fmla="*/ 34707 h 41643"/>
                    <a:gd name="connsiteX16" fmla="*/ 18471 w 31377"/>
                    <a:gd name="connsiteY16" fmla="*/ 40271 h 41643"/>
                    <a:gd name="connsiteX17" fmla="*/ 24341 w 31377"/>
                    <a:gd name="connsiteY17" fmla="*/ 39648 h 41643"/>
                    <a:gd name="connsiteX18" fmla="*/ 29905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05" y="37801"/>
                      </a:moveTo>
                      <a:lnTo>
                        <a:pt x="29905" y="31704"/>
                      </a:lnTo>
                      <a:cubicBezTo>
                        <a:pt x="28061" y="32724"/>
                        <a:pt x="26214" y="33487"/>
                        <a:pt x="24364" y="33993"/>
                      </a:cubicBezTo>
                      <a:cubicBezTo>
                        <a:pt x="22513" y="34499"/>
                        <a:pt x="20643" y="34752"/>
                        <a:pt x="18754" y="34752"/>
                      </a:cubicBezTo>
                      <a:cubicBezTo>
                        <a:pt x="14524" y="34752"/>
                        <a:pt x="11238" y="33411"/>
                        <a:pt x="8896" y="30730"/>
                      </a:cubicBezTo>
                      <a:cubicBezTo>
                        <a:pt x="6562" y="28055"/>
                        <a:pt x="5395" y="24297"/>
                        <a:pt x="5395" y="19455"/>
                      </a:cubicBezTo>
                      <a:cubicBezTo>
                        <a:pt x="5395" y="14612"/>
                        <a:pt x="6562" y="10850"/>
                        <a:pt x="8896" y="8168"/>
                      </a:cubicBezTo>
                      <a:cubicBezTo>
                        <a:pt x="11238" y="5494"/>
                        <a:pt x="14524" y="4157"/>
                        <a:pt x="18754" y="4157"/>
                      </a:cubicBezTo>
                      <a:cubicBezTo>
                        <a:pt x="20643" y="4157"/>
                        <a:pt x="22513" y="4410"/>
                        <a:pt x="24364" y="4916"/>
                      </a:cubicBezTo>
                      <a:cubicBezTo>
                        <a:pt x="26214" y="5422"/>
                        <a:pt x="28061" y="6185"/>
                        <a:pt x="29905" y="7205"/>
                      </a:cubicBezTo>
                      <a:lnTo>
                        <a:pt x="29905" y="1177"/>
                      </a:lnTo>
                      <a:cubicBezTo>
                        <a:pt x="28084" y="331"/>
                        <a:pt x="26199" y="-304"/>
                        <a:pt x="24250" y="-727"/>
                      </a:cubicBezTo>
                      <a:cubicBezTo>
                        <a:pt x="22309" y="-1158"/>
                        <a:pt x="20239" y="-1373"/>
                        <a:pt x="18041" y="-1373"/>
                      </a:cubicBezTo>
                      <a:cubicBezTo>
                        <a:pt x="12065" y="-1373"/>
                        <a:pt x="7317" y="504"/>
                        <a:pt x="3797" y="4259"/>
                      </a:cubicBezTo>
                      <a:cubicBezTo>
                        <a:pt x="284" y="8013"/>
                        <a:pt x="-1472" y="13079"/>
                        <a:pt x="-1472" y="19455"/>
                      </a:cubicBezTo>
                      <a:cubicBezTo>
                        <a:pt x="-1472" y="25921"/>
                        <a:pt x="303" y="31005"/>
                        <a:pt x="3853" y="34707"/>
                      </a:cubicBezTo>
                      <a:cubicBezTo>
                        <a:pt x="7412" y="38416"/>
                        <a:pt x="12284" y="40271"/>
                        <a:pt x="18471" y="40271"/>
                      </a:cubicBezTo>
                      <a:cubicBezTo>
                        <a:pt x="20473" y="40271"/>
                        <a:pt x="22430" y="40063"/>
                        <a:pt x="24341" y="39648"/>
                      </a:cubicBezTo>
                      <a:cubicBezTo>
                        <a:pt x="26252" y="39240"/>
                        <a:pt x="28107" y="38624"/>
                        <a:pt x="29905" y="37801"/>
                      </a:cubicBezTo>
                      <a:close/>
                    </a:path>
                  </a:pathLst>
                </a:custGeom>
                <a:solidFill>
                  <a:srgbClr val="262626"/>
                </a:solidFill>
                <a:ln w="11" cap="flat">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583315A8-86F9-80AB-128C-2DAE8478B1B5}"/>
                    </a:ext>
                  </a:extLst>
                </p:cNvPr>
                <p:cNvSpPr/>
                <p:nvPr/>
              </p:nvSpPr>
              <p:spPr>
                <a:xfrm flipV="1">
                  <a:off x="3701831" y="4153676"/>
                  <a:ext cx="36408" cy="41643"/>
                </a:xfrm>
                <a:custGeom>
                  <a:avLst/>
                  <a:gdLst>
                    <a:gd name="connsiteX0" fmla="*/ 16511 w 36408"/>
                    <a:gd name="connsiteY0" fmla="*/ 34752 h 41643"/>
                    <a:gd name="connsiteX1" fmla="*/ 8228 w 36408"/>
                    <a:gd name="connsiteY1" fmla="*/ 30662 h 41643"/>
                    <a:gd name="connsiteX2" fmla="*/ 5180 w 36408"/>
                    <a:gd name="connsiteY2" fmla="*/ 19455 h 41643"/>
                    <a:gd name="connsiteX3" fmla="*/ 8205 w 36408"/>
                    <a:gd name="connsiteY3" fmla="*/ 8248 h 41643"/>
                    <a:gd name="connsiteX4" fmla="*/ 16511 w 36408"/>
                    <a:gd name="connsiteY4" fmla="*/ 4157 h 41643"/>
                    <a:gd name="connsiteX5" fmla="*/ 24761 w 36408"/>
                    <a:gd name="connsiteY5" fmla="*/ 8259 h 41643"/>
                    <a:gd name="connsiteX6" fmla="*/ 27809 w 36408"/>
                    <a:gd name="connsiteY6" fmla="*/ 19455 h 41643"/>
                    <a:gd name="connsiteX7" fmla="*/ 24761 w 36408"/>
                    <a:gd name="connsiteY7" fmla="*/ 30628 h 41643"/>
                    <a:gd name="connsiteX8" fmla="*/ 16511 w 36408"/>
                    <a:gd name="connsiteY8" fmla="*/ 34752 h 41643"/>
                    <a:gd name="connsiteX9" fmla="*/ 16511 w 36408"/>
                    <a:gd name="connsiteY9" fmla="*/ 40271 h 41643"/>
                    <a:gd name="connsiteX10" fmla="*/ 29860 w 36408"/>
                    <a:gd name="connsiteY10" fmla="*/ 34741 h 41643"/>
                    <a:gd name="connsiteX11" fmla="*/ 34721 w 36408"/>
                    <a:gd name="connsiteY11" fmla="*/ 19455 h 41643"/>
                    <a:gd name="connsiteX12" fmla="*/ 29860 w 36408"/>
                    <a:gd name="connsiteY12" fmla="*/ 4168 h 41643"/>
                    <a:gd name="connsiteX13" fmla="*/ 16511 w 36408"/>
                    <a:gd name="connsiteY13" fmla="*/ -1373 h 41643"/>
                    <a:gd name="connsiteX14" fmla="*/ 3140 w 36408"/>
                    <a:gd name="connsiteY14" fmla="*/ 4168 h 41643"/>
                    <a:gd name="connsiteX15" fmla="*/ -1687 w 36408"/>
                    <a:gd name="connsiteY15" fmla="*/ 19455 h 41643"/>
                    <a:gd name="connsiteX16" fmla="*/ 3140 w 36408"/>
                    <a:gd name="connsiteY16" fmla="*/ 34741 h 41643"/>
                    <a:gd name="connsiteX17" fmla="*/ 1651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11" y="34752"/>
                      </a:moveTo>
                      <a:cubicBezTo>
                        <a:pt x="13021" y="34752"/>
                        <a:pt x="10260" y="33389"/>
                        <a:pt x="8228" y="30662"/>
                      </a:cubicBezTo>
                      <a:cubicBezTo>
                        <a:pt x="6196" y="27934"/>
                        <a:pt x="5180" y="24199"/>
                        <a:pt x="5180" y="19455"/>
                      </a:cubicBezTo>
                      <a:cubicBezTo>
                        <a:pt x="5180" y="14710"/>
                        <a:pt x="6188" y="10975"/>
                        <a:pt x="8205" y="8248"/>
                      </a:cubicBezTo>
                      <a:cubicBezTo>
                        <a:pt x="10230" y="5521"/>
                        <a:pt x="12998" y="4157"/>
                        <a:pt x="16511" y="4157"/>
                      </a:cubicBezTo>
                      <a:cubicBezTo>
                        <a:pt x="19986" y="4157"/>
                        <a:pt x="22736" y="5524"/>
                        <a:pt x="24761" y="8259"/>
                      </a:cubicBezTo>
                      <a:cubicBezTo>
                        <a:pt x="26793" y="11001"/>
                        <a:pt x="27809" y="14733"/>
                        <a:pt x="27809" y="19455"/>
                      </a:cubicBezTo>
                      <a:cubicBezTo>
                        <a:pt x="27809" y="24154"/>
                        <a:pt x="26793" y="27878"/>
                        <a:pt x="24761" y="30628"/>
                      </a:cubicBezTo>
                      <a:cubicBezTo>
                        <a:pt x="22736" y="33377"/>
                        <a:pt x="19986" y="34752"/>
                        <a:pt x="16511" y="34752"/>
                      </a:cubicBezTo>
                      <a:close/>
                      <a:moveTo>
                        <a:pt x="16511" y="40271"/>
                      </a:moveTo>
                      <a:cubicBezTo>
                        <a:pt x="22177" y="40271"/>
                        <a:pt x="26627" y="38427"/>
                        <a:pt x="29860" y="34741"/>
                      </a:cubicBezTo>
                      <a:cubicBezTo>
                        <a:pt x="33101" y="31062"/>
                        <a:pt x="34721" y="25967"/>
                        <a:pt x="34721" y="19455"/>
                      </a:cubicBezTo>
                      <a:cubicBezTo>
                        <a:pt x="34721" y="12965"/>
                        <a:pt x="33101" y="7870"/>
                        <a:pt x="29860" y="4168"/>
                      </a:cubicBezTo>
                      <a:cubicBezTo>
                        <a:pt x="26627" y="474"/>
                        <a:pt x="22177" y="-1373"/>
                        <a:pt x="16511" y="-1373"/>
                      </a:cubicBezTo>
                      <a:cubicBezTo>
                        <a:pt x="10823" y="-1373"/>
                        <a:pt x="6366" y="474"/>
                        <a:pt x="3140" y="4168"/>
                      </a:cubicBezTo>
                      <a:cubicBezTo>
                        <a:pt x="-78" y="7870"/>
                        <a:pt x="-1687" y="12965"/>
                        <a:pt x="-1687" y="19455"/>
                      </a:cubicBezTo>
                      <a:cubicBezTo>
                        <a:pt x="-1687" y="25967"/>
                        <a:pt x="-78" y="31062"/>
                        <a:pt x="3140" y="34741"/>
                      </a:cubicBezTo>
                      <a:cubicBezTo>
                        <a:pt x="6366" y="38427"/>
                        <a:pt x="10823" y="40271"/>
                        <a:pt x="16511" y="40271"/>
                      </a:cubicBezTo>
                      <a:close/>
                    </a:path>
                  </a:pathLst>
                </a:custGeom>
                <a:solidFill>
                  <a:srgbClr val="262626"/>
                </a:solidFill>
                <a:ln w="11" cap="flat">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CD40397D-B698-7A92-F1B7-65183E62C86E}"/>
                    </a:ext>
                  </a:extLst>
                </p:cNvPr>
                <p:cNvSpPr/>
                <p:nvPr/>
              </p:nvSpPr>
              <p:spPr>
                <a:xfrm flipV="1">
                  <a:off x="3748785" y="4153676"/>
                  <a:ext cx="23229" cy="40612"/>
                </a:xfrm>
                <a:custGeom>
                  <a:avLst/>
                  <a:gdLst>
                    <a:gd name="connsiteX0" fmla="*/ 21903 w 23229"/>
                    <a:gd name="connsiteY0" fmla="*/ 32157 h 40612"/>
                    <a:gd name="connsiteX1" fmla="*/ 19512 w 23229"/>
                    <a:gd name="connsiteY1" fmla="*/ 33086 h 40612"/>
                    <a:gd name="connsiteX2" fmla="*/ 16667 w 23229"/>
                    <a:gd name="connsiteY2" fmla="*/ 33392 h 40612"/>
                    <a:gd name="connsiteX3" fmla="*/ 8180 w 23229"/>
                    <a:gd name="connsiteY3" fmla="*/ 29800 h 40612"/>
                    <a:gd name="connsiteX4" fmla="*/ 5222 w 23229"/>
                    <a:gd name="connsiteY4" fmla="*/ 19477 h 40612"/>
                    <a:gd name="connsiteX5" fmla="*/ 5222 w 23229"/>
                    <a:gd name="connsiteY5" fmla="*/ -1418 h 40612"/>
                    <a:gd name="connsiteX6" fmla="*/ -1327 w 23229"/>
                    <a:gd name="connsiteY6" fmla="*/ -1418 h 40612"/>
                    <a:gd name="connsiteX7" fmla="*/ -1327 w 23229"/>
                    <a:gd name="connsiteY7" fmla="*/ 38242 h 40612"/>
                    <a:gd name="connsiteX8" fmla="*/ 5222 w 23229"/>
                    <a:gd name="connsiteY8" fmla="*/ 38242 h 40612"/>
                    <a:gd name="connsiteX9" fmla="*/ 5222 w 23229"/>
                    <a:gd name="connsiteY9" fmla="*/ 32078 h 40612"/>
                    <a:gd name="connsiteX10" fmla="*/ 10571 w 23229"/>
                    <a:gd name="connsiteY10" fmla="*/ 37438 h 40612"/>
                    <a:gd name="connsiteX11" fmla="*/ 18582 w 23229"/>
                    <a:gd name="connsiteY11" fmla="*/ 39194 h 40612"/>
                    <a:gd name="connsiteX12" fmla="*/ 20067 w 23229"/>
                    <a:gd name="connsiteY12" fmla="*/ 39103 h 40612"/>
                    <a:gd name="connsiteX13" fmla="*/ 21869 w 23229"/>
                    <a:gd name="connsiteY13" fmla="*/ 38843 h 40612"/>
                    <a:gd name="connsiteX14" fmla="*/ 21903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3" y="32157"/>
                      </a:moveTo>
                      <a:cubicBezTo>
                        <a:pt x="21170" y="32580"/>
                        <a:pt x="20373" y="32890"/>
                        <a:pt x="19512" y="33086"/>
                      </a:cubicBezTo>
                      <a:cubicBezTo>
                        <a:pt x="18650" y="33290"/>
                        <a:pt x="17702" y="33392"/>
                        <a:pt x="16667" y="33392"/>
                      </a:cubicBezTo>
                      <a:cubicBezTo>
                        <a:pt x="12981" y="33392"/>
                        <a:pt x="10152" y="32195"/>
                        <a:pt x="8180" y="29800"/>
                      </a:cubicBezTo>
                      <a:cubicBezTo>
                        <a:pt x="6208" y="27405"/>
                        <a:pt x="5222" y="23964"/>
                        <a:pt x="5222" y="19477"/>
                      </a:cubicBezTo>
                      <a:lnTo>
                        <a:pt x="5222" y="-1418"/>
                      </a:lnTo>
                      <a:lnTo>
                        <a:pt x="-1327" y="-1418"/>
                      </a:lnTo>
                      <a:lnTo>
                        <a:pt x="-1327" y="38242"/>
                      </a:lnTo>
                      <a:lnTo>
                        <a:pt x="5222" y="38242"/>
                      </a:lnTo>
                      <a:lnTo>
                        <a:pt x="5222" y="32078"/>
                      </a:lnTo>
                      <a:cubicBezTo>
                        <a:pt x="6597" y="34488"/>
                        <a:pt x="8380" y="36274"/>
                        <a:pt x="10571" y="37438"/>
                      </a:cubicBezTo>
                      <a:cubicBezTo>
                        <a:pt x="12769" y="38609"/>
                        <a:pt x="15440" y="39194"/>
                        <a:pt x="18582" y="39194"/>
                      </a:cubicBezTo>
                      <a:cubicBezTo>
                        <a:pt x="19028" y="39194"/>
                        <a:pt x="19523" y="39164"/>
                        <a:pt x="20067" y="39103"/>
                      </a:cubicBezTo>
                      <a:cubicBezTo>
                        <a:pt x="20611" y="39050"/>
                        <a:pt x="21211" y="38964"/>
                        <a:pt x="21869" y="38843"/>
                      </a:cubicBezTo>
                      <a:lnTo>
                        <a:pt x="21903" y="32157"/>
                      </a:lnTo>
                      <a:close/>
                    </a:path>
                  </a:pathLst>
                </a:custGeom>
                <a:solidFill>
                  <a:srgbClr val="262626"/>
                </a:solidFill>
                <a:ln w="11" cap="flat">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2F18783F-47D4-5B18-48CF-EEB90E7C7FAA}"/>
                    </a:ext>
                  </a:extLst>
                </p:cNvPr>
                <p:cNvSpPr/>
                <p:nvPr/>
              </p:nvSpPr>
              <p:spPr>
                <a:xfrm flipV="1">
                  <a:off x="3777332" y="4153676"/>
                  <a:ext cx="23229" cy="40612"/>
                </a:xfrm>
                <a:custGeom>
                  <a:avLst/>
                  <a:gdLst>
                    <a:gd name="connsiteX0" fmla="*/ 21907 w 23229"/>
                    <a:gd name="connsiteY0" fmla="*/ 32157 h 40612"/>
                    <a:gd name="connsiteX1" fmla="*/ 19516 w 23229"/>
                    <a:gd name="connsiteY1" fmla="*/ 33086 h 40612"/>
                    <a:gd name="connsiteX2" fmla="*/ 16672 w 23229"/>
                    <a:gd name="connsiteY2" fmla="*/ 33392 h 40612"/>
                    <a:gd name="connsiteX3" fmla="*/ 8185 w 23229"/>
                    <a:gd name="connsiteY3" fmla="*/ 29800 h 40612"/>
                    <a:gd name="connsiteX4" fmla="*/ 5227 w 23229"/>
                    <a:gd name="connsiteY4" fmla="*/ 19477 h 40612"/>
                    <a:gd name="connsiteX5" fmla="*/ 5227 w 23229"/>
                    <a:gd name="connsiteY5" fmla="*/ -1418 h 40612"/>
                    <a:gd name="connsiteX6" fmla="*/ -1323 w 23229"/>
                    <a:gd name="connsiteY6" fmla="*/ -1418 h 40612"/>
                    <a:gd name="connsiteX7" fmla="*/ -1323 w 23229"/>
                    <a:gd name="connsiteY7" fmla="*/ 38242 h 40612"/>
                    <a:gd name="connsiteX8" fmla="*/ 5227 w 23229"/>
                    <a:gd name="connsiteY8" fmla="*/ 38242 h 40612"/>
                    <a:gd name="connsiteX9" fmla="*/ 5227 w 23229"/>
                    <a:gd name="connsiteY9" fmla="*/ 32078 h 40612"/>
                    <a:gd name="connsiteX10" fmla="*/ 10576 w 23229"/>
                    <a:gd name="connsiteY10" fmla="*/ 37438 h 40612"/>
                    <a:gd name="connsiteX11" fmla="*/ 18587 w 23229"/>
                    <a:gd name="connsiteY11" fmla="*/ 39194 h 40612"/>
                    <a:gd name="connsiteX12" fmla="*/ 20072 w 23229"/>
                    <a:gd name="connsiteY12" fmla="*/ 39103 h 40612"/>
                    <a:gd name="connsiteX13" fmla="*/ 21873 w 23229"/>
                    <a:gd name="connsiteY13" fmla="*/ 38843 h 40612"/>
                    <a:gd name="connsiteX14" fmla="*/ 2190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7" y="32157"/>
                      </a:moveTo>
                      <a:cubicBezTo>
                        <a:pt x="21174" y="32580"/>
                        <a:pt x="20378" y="32890"/>
                        <a:pt x="19516" y="33086"/>
                      </a:cubicBezTo>
                      <a:cubicBezTo>
                        <a:pt x="18655" y="33290"/>
                        <a:pt x="17707" y="33392"/>
                        <a:pt x="16672" y="33392"/>
                      </a:cubicBezTo>
                      <a:cubicBezTo>
                        <a:pt x="12986" y="33392"/>
                        <a:pt x="10156" y="32195"/>
                        <a:pt x="8185" y="29800"/>
                      </a:cubicBezTo>
                      <a:cubicBezTo>
                        <a:pt x="6213" y="27405"/>
                        <a:pt x="5227" y="23964"/>
                        <a:pt x="5227" y="19477"/>
                      </a:cubicBezTo>
                      <a:lnTo>
                        <a:pt x="5227" y="-1418"/>
                      </a:lnTo>
                      <a:lnTo>
                        <a:pt x="-1323" y="-1418"/>
                      </a:lnTo>
                      <a:lnTo>
                        <a:pt x="-1323" y="38242"/>
                      </a:lnTo>
                      <a:lnTo>
                        <a:pt x="5227" y="38242"/>
                      </a:lnTo>
                      <a:lnTo>
                        <a:pt x="5227" y="32078"/>
                      </a:lnTo>
                      <a:cubicBezTo>
                        <a:pt x="6602" y="34488"/>
                        <a:pt x="8385" y="36274"/>
                        <a:pt x="10576" y="37438"/>
                      </a:cubicBezTo>
                      <a:cubicBezTo>
                        <a:pt x="12774" y="38609"/>
                        <a:pt x="15445" y="39194"/>
                        <a:pt x="18587" y="39194"/>
                      </a:cubicBezTo>
                      <a:cubicBezTo>
                        <a:pt x="19033" y="39194"/>
                        <a:pt x="19528" y="39164"/>
                        <a:pt x="20072" y="39103"/>
                      </a:cubicBezTo>
                      <a:cubicBezTo>
                        <a:pt x="20615" y="39050"/>
                        <a:pt x="21216" y="38964"/>
                        <a:pt x="21873" y="38843"/>
                      </a:cubicBezTo>
                      <a:lnTo>
                        <a:pt x="21907" y="32157"/>
                      </a:lnTo>
                      <a:close/>
                    </a:path>
                  </a:pathLst>
                </a:custGeom>
                <a:solidFill>
                  <a:srgbClr val="262626"/>
                </a:solidFill>
                <a:ln w="11" cap="flat">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FAAA3637-FF1B-D6A7-6417-42D9BCF0E7FD}"/>
                    </a:ext>
                  </a:extLst>
                </p:cNvPr>
                <p:cNvSpPr/>
                <p:nvPr/>
              </p:nvSpPr>
              <p:spPr>
                <a:xfrm flipV="1">
                  <a:off x="3802934" y="4153676"/>
                  <a:ext cx="36759" cy="41643"/>
                </a:xfrm>
                <a:custGeom>
                  <a:avLst/>
                  <a:gdLst>
                    <a:gd name="connsiteX0" fmla="*/ 35074 w 36759"/>
                    <a:gd name="connsiteY0" fmla="*/ 21120 h 41643"/>
                    <a:gd name="connsiteX1" fmla="*/ 35074 w 36759"/>
                    <a:gd name="connsiteY1" fmla="*/ 17936 h 41643"/>
                    <a:gd name="connsiteX2" fmla="*/ 5113 w 36759"/>
                    <a:gd name="connsiteY2" fmla="*/ 17936 h 41643"/>
                    <a:gd name="connsiteX3" fmla="*/ 9170 w 36759"/>
                    <a:gd name="connsiteY3" fmla="*/ 7681 h 41643"/>
                    <a:gd name="connsiteX4" fmla="*/ 19277 w 36759"/>
                    <a:gd name="connsiteY4" fmla="*/ 4157 h 41643"/>
                    <a:gd name="connsiteX5" fmla="*/ 26552 w 36759"/>
                    <a:gd name="connsiteY5" fmla="*/ 5075 h 41643"/>
                    <a:gd name="connsiteX6" fmla="*/ 33555 w 36759"/>
                    <a:gd name="connsiteY6" fmla="*/ 7840 h 41643"/>
                    <a:gd name="connsiteX7" fmla="*/ 33555 w 36759"/>
                    <a:gd name="connsiteY7" fmla="*/ 1675 h 41643"/>
                    <a:gd name="connsiteX8" fmla="*/ 26360 w 36759"/>
                    <a:gd name="connsiteY8" fmla="*/ -591 h 41643"/>
                    <a:gd name="connsiteX9" fmla="*/ 18892 w 36759"/>
                    <a:gd name="connsiteY9" fmla="*/ -1373 h 41643"/>
                    <a:gd name="connsiteX10" fmla="*/ 3855 w 36759"/>
                    <a:gd name="connsiteY10" fmla="*/ 4146 h 41643"/>
                    <a:gd name="connsiteX11" fmla="*/ -1686 w 36759"/>
                    <a:gd name="connsiteY11" fmla="*/ 19103 h 41643"/>
                    <a:gd name="connsiteX12" fmla="*/ 3572 w 36759"/>
                    <a:gd name="connsiteY12" fmla="*/ 34548 h 41643"/>
                    <a:gd name="connsiteX13" fmla="*/ 17759 w 36759"/>
                    <a:gd name="connsiteY13" fmla="*/ 40271 h 41643"/>
                    <a:gd name="connsiteX14" fmla="*/ 30416 w 36759"/>
                    <a:gd name="connsiteY14" fmla="*/ 35115 h 41643"/>
                    <a:gd name="connsiteX15" fmla="*/ 35074 w 36759"/>
                    <a:gd name="connsiteY15" fmla="*/ 21120 h 41643"/>
                    <a:gd name="connsiteX16" fmla="*/ 28558 w 36759"/>
                    <a:gd name="connsiteY16" fmla="*/ 23035 h 41643"/>
                    <a:gd name="connsiteX17" fmla="*/ 25566 w 36759"/>
                    <a:gd name="connsiteY17" fmla="*/ 31557 h 41643"/>
                    <a:gd name="connsiteX18" fmla="*/ 17827 w 36759"/>
                    <a:gd name="connsiteY18" fmla="*/ 34752 h 41643"/>
                    <a:gd name="connsiteX19" fmla="*/ 9102 w 36759"/>
                    <a:gd name="connsiteY19" fmla="*/ 31670 h 41643"/>
                    <a:gd name="connsiteX20" fmla="*/ 5328 w 36759"/>
                    <a:gd name="connsiteY20" fmla="*/ 22990 h 41643"/>
                    <a:gd name="connsiteX21" fmla="*/ 285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74" y="21120"/>
                      </a:moveTo>
                      <a:lnTo>
                        <a:pt x="35074" y="17936"/>
                      </a:lnTo>
                      <a:lnTo>
                        <a:pt x="5113" y="17936"/>
                      </a:lnTo>
                      <a:cubicBezTo>
                        <a:pt x="5400" y="13449"/>
                        <a:pt x="6752" y="10031"/>
                        <a:pt x="9170" y="7681"/>
                      </a:cubicBezTo>
                      <a:cubicBezTo>
                        <a:pt x="11587" y="5332"/>
                        <a:pt x="14956" y="4157"/>
                        <a:pt x="19277" y="4157"/>
                      </a:cubicBezTo>
                      <a:cubicBezTo>
                        <a:pt x="21778" y="4157"/>
                        <a:pt x="24203" y="4463"/>
                        <a:pt x="26552" y="5075"/>
                      </a:cubicBezTo>
                      <a:cubicBezTo>
                        <a:pt x="28902" y="5687"/>
                        <a:pt x="31236" y="6608"/>
                        <a:pt x="33555" y="7840"/>
                      </a:cubicBezTo>
                      <a:lnTo>
                        <a:pt x="33555" y="1675"/>
                      </a:lnTo>
                      <a:cubicBezTo>
                        <a:pt x="31213" y="686"/>
                        <a:pt x="28815" y="-70"/>
                        <a:pt x="26360" y="-591"/>
                      </a:cubicBezTo>
                      <a:cubicBezTo>
                        <a:pt x="23904" y="-1112"/>
                        <a:pt x="21415" y="-1373"/>
                        <a:pt x="18892" y="-1373"/>
                      </a:cubicBezTo>
                      <a:cubicBezTo>
                        <a:pt x="12561" y="-1373"/>
                        <a:pt x="7549" y="467"/>
                        <a:pt x="3855" y="4146"/>
                      </a:cubicBezTo>
                      <a:cubicBezTo>
                        <a:pt x="161" y="7832"/>
                        <a:pt x="-1686" y="12818"/>
                        <a:pt x="-1686" y="19103"/>
                      </a:cubicBezTo>
                      <a:cubicBezTo>
                        <a:pt x="-1686" y="25593"/>
                        <a:pt x="66" y="30741"/>
                        <a:pt x="3572" y="34548"/>
                      </a:cubicBezTo>
                      <a:cubicBezTo>
                        <a:pt x="7077" y="38363"/>
                        <a:pt x="11806" y="40271"/>
                        <a:pt x="17759" y="40271"/>
                      </a:cubicBezTo>
                      <a:cubicBezTo>
                        <a:pt x="23092" y="40271"/>
                        <a:pt x="27311" y="38552"/>
                        <a:pt x="30416" y="35115"/>
                      </a:cubicBezTo>
                      <a:cubicBezTo>
                        <a:pt x="33521" y="31685"/>
                        <a:pt x="35074" y="27020"/>
                        <a:pt x="35074" y="21120"/>
                      </a:cubicBezTo>
                      <a:close/>
                      <a:moveTo>
                        <a:pt x="28558" y="23035"/>
                      </a:moveTo>
                      <a:cubicBezTo>
                        <a:pt x="28513" y="26594"/>
                        <a:pt x="27515" y="29434"/>
                        <a:pt x="25566" y="31557"/>
                      </a:cubicBezTo>
                      <a:cubicBezTo>
                        <a:pt x="23617" y="33687"/>
                        <a:pt x="21037" y="34752"/>
                        <a:pt x="17827" y="34752"/>
                      </a:cubicBezTo>
                      <a:cubicBezTo>
                        <a:pt x="14193" y="34752"/>
                        <a:pt x="11285" y="33725"/>
                        <a:pt x="9102" y="31670"/>
                      </a:cubicBezTo>
                      <a:cubicBezTo>
                        <a:pt x="6918" y="29615"/>
                        <a:pt x="5660" y="26722"/>
                        <a:pt x="5328" y="22990"/>
                      </a:cubicBezTo>
                      <a:lnTo>
                        <a:pt x="28558" y="23035"/>
                      </a:lnTo>
                      <a:close/>
                    </a:path>
                  </a:pathLst>
                </a:custGeom>
                <a:solidFill>
                  <a:srgbClr val="262626"/>
                </a:solidFill>
                <a:ln w="11" cap="flat">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12874D32-1E58-F9D1-9229-48757D302792}"/>
                    </a:ext>
                  </a:extLst>
                </p:cNvPr>
                <p:cNvSpPr/>
                <p:nvPr/>
              </p:nvSpPr>
              <p:spPr>
                <a:xfrm flipV="1">
                  <a:off x="3850384" y="4139183"/>
                  <a:ext cx="6515" cy="55105"/>
                </a:xfrm>
                <a:custGeom>
                  <a:avLst/>
                  <a:gdLst>
                    <a:gd name="connsiteX0" fmla="*/ -596 w 6515"/>
                    <a:gd name="connsiteY0" fmla="*/ 53046 h 55105"/>
                    <a:gd name="connsiteX1" fmla="*/ 5919 w 6515"/>
                    <a:gd name="connsiteY1" fmla="*/ 53046 h 55105"/>
                    <a:gd name="connsiteX2" fmla="*/ 5919 w 6515"/>
                    <a:gd name="connsiteY2" fmla="*/ -2059 h 55105"/>
                    <a:gd name="connsiteX3" fmla="*/ -596 w 6515"/>
                    <a:gd name="connsiteY3" fmla="*/ -2059 h 55105"/>
                    <a:gd name="connsiteX4" fmla="*/ -596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96" y="53046"/>
                      </a:moveTo>
                      <a:lnTo>
                        <a:pt x="5919" y="53046"/>
                      </a:lnTo>
                      <a:lnTo>
                        <a:pt x="5919" y="-2059"/>
                      </a:lnTo>
                      <a:lnTo>
                        <a:pt x="-596" y="-2059"/>
                      </a:lnTo>
                      <a:lnTo>
                        <a:pt x="-596" y="53046"/>
                      </a:lnTo>
                      <a:close/>
                    </a:path>
                  </a:pathLst>
                </a:custGeom>
                <a:solidFill>
                  <a:srgbClr val="262626"/>
                </a:solidFill>
                <a:ln w="11" cap="flat">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1154DEF4-BF0F-40DC-4669-4412B2B49065}"/>
                    </a:ext>
                  </a:extLst>
                </p:cNvPr>
                <p:cNvSpPr/>
                <p:nvPr/>
              </p:nvSpPr>
              <p:spPr>
                <a:xfrm flipV="1">
                  <a:off x="3868052" y="4153676"/>
                  <a:ext cx="33507" cy="41643"/>
                </a:xfrm>
                <a:custGeom>
                  <a:avLst/>
                  <a:gdLst>
                    <a:gd name="connsiteX0" fmla="*/ 18947 w 33507"/>
                    <a:gd name="connsiteY0" fmla="*/ 19591 h 41643"/>
                    <a:gd name="connsiteX1" fmla="*/ 8001 w 33507"/>
                    <a:gd name="connsiteY1" fmla="*/ 17789 h 41643"/>
                    <a:gd name="connsiteX2" fmla="*/ 4953 w 33507"/>
                    <a:gd name="connsiteY2" fmla="*/ 11624 h 41643"/>
                    <a:gd name="connsiteX3" fmla="*/ 7242 w 33507"/>
                    <a:gd name="connsiteY3" fmla="*/ 6117 h 41643"/>
                    <a:gd name="connsiteX4" fmla="*/ 13451 w 33507"/>
                    <a:gd name="connsiteY4" fmla="*/ 4089 h 41643"/>
                    <a:gd name="connsiteX5" fmla="*/ 22154 w 33507"/>
                    <a:gd name="connsiteY5" fmla="*/ 7930 h 41643"/>
                    <a:gd name="connsiteX6" fmla="*/ 25429 w 33507"/>
                    <a:gd name="connsiteY6" fmla="*/ 18140 h 41643"/>
                    <a:gd name="connsiteX7" fmla="*/ 25429 w 33507"/>
                    <a:gd name="connsiteY7" fmla="*/ 19591 h 41643"/>
                    <a:gd name="connsiteX8" fmla="*/ 18947 w 33507"/>
                    <a:gd name="connsiteY8" fmla="*/ 19591 h 41643"/>
                    <a:gd name="connsiteX9" fmla="*/ 31944 w 33507"/>
                    <a:gd name="connsiteY9" fmla="*/ 22288 h 41643"/>
                    <a:gd name="connsiteX10" fmla="*/ 31944 w 33507"/>
                    <a:gd name="connsiteY10" fmla="*/ -342 h 41643"/>
                    <a:gd name="connsiteX11" fmla="*/ 25429 w 33507"/>
                    <a:gd name="connsiteY11" fmla="*/ -342 h 41643"/>
                    <a:gd name="connsiteX12" fmla="*/ 25429 w 33507"/>
                    <a:gd name="connsiteY12" fmla="*/ 5675 h 41643"/>
                    <a:gd name="connsiteX13" fmla="*/ 19865 w 33507"/>
                    <a:gd name="connsiteY13" fmla="*/ 350 h 41643"/>
                    <a:gd name="connsiteX14" fmla="*/ 11717 w 33507"/>
                    <a:gd name="connsiteY14" fmla="*/ -1373 h 41643"/>
                    <a:gd name="connsiteX15" fmla="*/ 2029 w 33507"/>
                    <a:gd name="connsiteY15" fmla="*/ 2049 h 41643"/>
                    <a:gd name="connsiteX16" fmla="*/ -1563 w 33507"/>
                    <a:gd name="connsiteY16" fmla="*/ 11205 h 41643"/>
                    <a:gd name="connsiteX17" fmla="*/ 2913 w 33507"/>
                    <a:gd name="connsiteY17" fmla="*/ 21290 h 41643"/>
                    <a:gd name="connsiteX18" fmla="*/ 16284 w 33507"/>
                    <a:gd name="connsiteY18" fmla="*/ 24690 h 41643"/>
                    <a:gd name="connsiteX19" fmla="*/ 25429 w 33507"/>
                    <a:gd name="connsiteY19" fmla="*/ 24690 h 41643"/>
                    <a:gd name="connsiteX20" fmla="*/ 25429 w 33507"/>
                    <a:gd name="connsiteY20" fmla="*/ 25336 h 41643"/>
                    <a:gd name="connsiteX21" fmla="*/ 22471 w 33507"/>
                    <a:gd name="connsiteY21" fmla="*/ 32293 h 41643"/>
                    <a:gd name="connsiteX22" fmla="*/ 14165 w 33507"/>
                    <a:gd name="connsiteY22" fmla="*/ 34752 h 41643"/>
                    <a:gd name="connsiteX23" fmla="*/ 7536 w 33507"/>
                    <a:gd name="connsiteY23" fmla="*/ 33936 h 41643"/>
                    <a:gd name="connsiteX24" fmla="*/ 1349 w 33507"/>
                    <a:gd name="connsiteY24" fmla="*/ 31489 h 41643"/>
                    <a:gd name="connsiteX25" fmla="*/ 1349 w 33507"/>
                    <a:gd name="connsiteY25" fmla="*/ 37517 h 41643"/>
                    <a:gd name="connsiteX26" fmla="*/ 8284 w 33507"/>
                    <a:gd name="connsiteY26" fmla="*/ 39580 h 41643"/>
                    <a:gd name="connsiteX27" fmla="*/ 14834 w 33507"/>
                    <a:gd name="connsiteY27" fmla="*/ 40271 h 41643"/>
                    <a:gd name="connsiteX28" fmla="*/ 27695 w 33507"/>
                    <a:gd name="connsiteY28" fmla="*/ 35806 h 41643"/>
                    <a:gd name="connsiteX29" fmla="*/ 3194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47" y="19591"/>
                      </a:moveTo>
                      <a:cubicBezTo>
                        <a:pt x="13682" y="19591"/>
                        <a:pt x="10033" y="18990"/>
                        <a:pt x="8001" y="17789"/>
                      </a:cubicBezTo>
                      <a:cubicBezTo>
                        <a:pt x="5969" y="16588"/>
                        <a:pt x="4953" y="14533"/>
                        <a:pt x="4953" y="11624"/>
                      </a:cubicBezTo>
                      <a:cubicBezTo>
                        <a:pt x="4953" y="9313"/>
                        <a:pt x="5715" y="7477"/>
                        <a:pt x="7242" y="6117"/>
                      </a:cubicBezTo>
                      <a:cubicBezTo>
                        <a:pt x="8768" y="4765"/>
                        <a:pt x="10837" y="4089"/>
                        <a:pt x="13451" y="4089"/>
                      </a:cubicBezTo>
                      <a:cubicBezTo>
                        <a:pt x="17070" y="4089"/>
                        <a:pt x="19971" y="5369"/>
                        <a:pt x="22154" y="7930"/>
                      </a:cubicBezTo>
                      <a:cubicBezTo>
                        <a:pt x="24337" y="10491"/>
                        <a:pt x="25429" y="13895"/>
                        <a:pt x="25429" y="18140"/>
                      </a:cubicBezTo>
                      <a:lnTo>
                        <a:pt x="25429" y="19591"/>
                      </a:lnTo>
                      <a:lnTo>
                        <a:pt x="18947" y="19591"/>
                      </a:lnTo>
                      <a:close/>
                      <a:moveTo>
                        <a:pt x="31944" y="22288"/>
                      </a:moveTo>
                      <a:lnTo>
                        <a:pt x="31944" y="-342"/>
                      </a:lnTo>
                      <a:lnTo>
                        <a:pt x="25429" y="-342"/>
                      </a:lnTo>
                      <a:lnTo>
                        <a:pt x="25429" y="5675"/>
                      </a:lnTo>
                      <a:cubicBezTo>
                        <a:pt x="23941" y="3273"/>
                        <a:pt x="22086" y="1498"/>
                        <a:pt x="19865" y="350"/>
                      </a:cubicBezTo>
                      <a:cubicBezTo>
                        <a:pt x="17644" y="-799"/>
                        <a:pt x="14928" y="-1373"/>
                        <a:pt x="11717" y="-1373"/>
                      </a:cubicBezTo>
                      <a:cubicBezTo>
                        <a:pt x="7661" y="-1373"/>
                        <a:pt x="4431" y="-232"/>
                        <a:pt x="2029" y="2049"/>
                      </a:cubicBezTo>
                      <a:cubicBezTo>
                        <a:pt x="-366" y="4331"/>
                        <a:pt x="-1563" y="7383"/>
                        <a:pt x="-1563" y="11205"/>
                      </a:cubicBezTo>
                      <a:cubicBezTo>
                        <a:pt x="-1563" y="15662"/>
                        <a:pt x="-71" y="19024"/>
                        <a:pt x="2913" y="21290"/>
                      </a:cubicBezTo>
                      <a:cubicBezTo>
                        <a:pt x="5904" y="23557"/>
                        <a:pt x="10361" y="24690"/>
                        <a:pt x="16284" y="24690"/>
                      </a:cubicBezTo>
                      <a:lnTo>
                        <a:pt x="25429" y="24690"/>
                      </a:lnTo>
                      <a:lnTo>
                        <a:pt x="25429" y="25336"/>
                      </a:lnTo>
                      <a:cubicBezTo>
                        <a:pt x="25429" y="28335"/>
                        <a:pt x="24443" y="30654"/>
                        <a:pt x="22471" y="32293"/>
                      </a:cubicBezTo>
                      <a:cubicBezTo>
                        <a:pt x="20499" y="33933"/>
                        <a:pt x="17731" y="34752"/>
                        <a:pt x="14165" y="34752"/>
                      </a:cubicBezTo>
                      <a:cubicBezTo>
                        <a:pt x="11899" y="34752"/>
                        <a:pt x="9689" y="34480"/>
                        <a:pt x="7536" y="33936"/>
                      </a:cubicBezTo>
                      <a:cubicBezTo>
                        <a:pt x="5391" y="33393"/>
                        <a:pt x="3328" y="32577"/>
                        <a:pt x="1349" y="31489"/>
                      </a:cubicBezTo>
                      <a:lnTo>
                        <a:pt x="1349" y="37517"/>
                      </a:lnTo>
                      <a:cubicBezTo>
                        <a:pt x="3729" y="38439"/>
                        <a:pt x="6040" y="39126"/>
                        <a:pt x="8284" y="39580"/>
                      </a:cubicBezTo>
                      <a:cubicBezTo>
                        <a:pt x="10528" y="40040"/>
                        <a:pt x="12711" y="40271"/>
                        <a:pt x="14834" y="40271"/>
                      </a:cubicBezTo>
                      <a:cubicBezTo>
                        <a:pt x="20575" y="40271"/>
                        <a:pt x="24862" y="38783"/>
                        <a:pt x="27695" y="35806"/>
                      </a:cubicBezTo>
                      <a:cubicBezTo>
                        <a:pt x="30528" y="32837"/>
                        <a:pt x="31944" y="28331"/>
                        <a:pt x="31944" y="22288"/>
                      </a:cubicBezTo>
                      <a:close/>
                    </a:path>
                  </a:pathLst>
                </a:custGeom>
                <a:solidFill>
                  <a:srgbClr val="262626"/>
                </a:solidFill>
                <a:ln w="11" cap="flat">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53698481-2015-BFC9-C9BE-1BB74E5F8C6E}"/>
                    </a:ext>
                  </a:extLst>
                </p:cNvPr>
                <p:cNvSpPr/>
                <p:nvPr/>
              </p:nvSpPr>
              <p:spPr>
                <a:xfrm flipV="1">
                  <a:off x="3910091" y="4143364"/>
                  <a:ext cx="24748" cy="50924"/>
                </a:xfrm>
                <a:custGeom>
                  <a:avLst/>
                  <a:gdLst>
                    <a:gd name="connsiteX0" fmla="*/ 10373 w 24748"/>
                    <a:gd name="connsiteY0" fmla="*/ 49050 h 50924"/>
                    <a:gd name="connsiteX1" fmla="*/ 10373 w 24748"/>
                    <a:gd name="connsiteY1" fmla="*/ 37786 h 50924"/>
                    <a:gd name="connsiteX2" fmla="*/ 23790 w 24748"/>
                    <a:gd name="connsiteY2" fmla="*/ 37786 h 50924"/>
                    <a:gd name="connsiteX3" fmla="*/ 23790 w 24748"/>
                    <a:gd name="connsiteY3" fmla="*/ 32721 h 50924"/>
                    <a:gd name="connsiteX4" fmla="*/ 10373 w 24748"/>
                    <a:gd name="connsiteY4" fmla="*/ 32721 h 50924"/>
                    <a:gd name="connsiteX5" fmla="*/ 10373 w 24748"/>
                    <a:gd name="connsiteY5" fmla="*/ 11191 h 50924"/>
                    <a:gd name="connsiteX6" fmla="*/ 11699 w 24748"/>
                    <a:gd name="connsiteY6" fmla="*/ 4959 h 50924"/>
                    <a:gd name="connsiteX7" fmla="*/ 17104 w 24748"/>
                    <a:gd name="connsiteY7" fmla="*/ 3576 h 50924"/>
                    <a:gd name="connsiteX8" fmla="*/ 23790 w 24748"/>
                    <a:gd name="connsiteY8" fmla="*/ 3576 h 50924"/>
                    <a:gd name="connsiteX9" fmla="*/ 23790 w 24748"/>
                    <a:gd name="connsiteY9" fmla="*/ -1874 h 50924"/>
                    <a:gd name="connsiteX10" fmla="*/ 17104 w 24748"/>
                    <a:gd name="connsiteY10" fmla="*/ -1874 h 50924"/>
                    <a:gd name="connsiteX11" fmla="*/ 6690 w 24748"/>
                    <a:gd name="connsiteY11" fmla="*/ 936 h 50924"/>
                    <a:gd name="connsiteX12" fmla="*/ 3824 w 24748"/>
                    <a:gd name="connsiteY12" fmla="*/ 11191 h 50924"/>
                    <a:gd name="connsiteX13" fmla="*/ 3824 w 24748"/>
                    <a:gd name="connsiteY13" fmla="*/ 32721 h 50924"/>
                    <a:gd name="connsiteX14" fmla="*/ -958 w 24748"/>
                    <a:gd name="connsiteY14" fmla="*/ 32721 h 50924"/>
                    <a:gd name="connsiteX15" fmla="*/ -958 w 24748"/>
                    <a:gd name="connsiteY15" fmla="*/ 37786 h 50924"/>
                    <a:gd name="connsiteX16" fmla="*/ 3824 w 24748"/>
                    <a:gd name="connsiteY16" fmla="*/ 37786 h 50924"/>
                    <a:gd name="connsiteX17" fmla="*/ 3824 w 24748"/>
                    <a:gd name="connsiteY17" fmla="*/ 49050 h 50924"/>
                    <a:gd name="connsiteX18" fmla="*/ 1037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73" y="49050"/>
                      </a:moveTo>
                      <a:lnTo>
                        <a:pt x="10373" y="37786"/>
                      </a:lnTo>
                      <a:lnTo>
                        <a:pt x="23790" y="37786"/>
                      </a:lnTo>
                      <a:lnTo>
                        <a:pt x="23790" y="32721"/>
                      </a:lnTo>
                      <a:lnTo>
                        <a:pt x="10373" y="32721"/>
                      </a:lnTo>
                      <a:lnTo>
                        <a:pt x="10373" y="11191"/>
                      </a:lnTo>
                      <a:cubicBezTo>
                        <a:pt x="10373" y="7958"/>
                        <a:pt x="10815" y="5880"/>
                        <a:pt x="11699" y="4959"/>
                      </a:cubicBezTo>
                      <a:cubicBezTo>
                        <a:pt x="12583" y="4037"/>
                        <a:pt x="14385" y="3576"/>
                        <a:pt x="17104" y="3576"/>
                      </a:cubicBezTo>
                      <a:lnTo>
                        <a:pt x="23790" y="3576"/>
                      </a:lnTo>
                      <a:lnTo>
                        <a:pt x="23790" y="-1874"/>
                      </a:lnTo>
                      <a:lnTo>
                        <a:pt x="17104" y="-1874"/>
                      </a:lnTo>
                      <a:cubicBezTo>
                        <a:pt x="12073" y="-1874"/>
                        <a:pt x="8602" y="-938"/>
                        <a:pt x="6690" y="936"/>
                      </a:cubicBezTo>
                      <a:cubicBezTo>
                        <a:pt x="4779" y="2817"/>
                        <a:pt x="3824" y="6235"/>
                        <a:pt x="3824" y="11191"/>
                      </a:cubicBezTo>
                      <a:lnTo>
                        <a:pt x="3824" y="32721"/>
                      </a:lnTo>
                      <a:lnTo>
                        <a:pt x="-958" y="32721"/>
                      </a:lnTo>
                      <a:lnTo>
                        <a:pt x="-958" y="37786"/>
                      </a:lnTo>
                      <a:lnTo>
                        <a:pt x="3824" y="37786"/>
                      </a:lnTo>
                      <a:lnTo>
                        <a:pt x="3824" y="49050"/>
                      </a:lnTo>
                      <a:lnTo>
                        <a:pt x="10373" y="49050"/>
                      </a:lnTo>
                      <a:close/>
                    </a:path>
                  </a:pathLst>
                </a:custGeom>
                <a:solidFill>
                  <a:srgbClr val="262626"/>
                </a:solidFill>
                <a:ln w="11" cap="flat">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63A517A9-B5E9-9198-0BB1-BD828C36F9A3}"/>
                    </a:ext>
                  </a:extLst>
                </p:cNvPr>
                <p:cNvSpPr/>
                <p:nvPr/>
              </p:nvSpPr>
              <p:spPr>
                <a:xfrm flipV="1">
                  <a:off x="3943410" y="4139183"/>
                  <a:ext cx="6515" cy="55105"/>
                </a:xfrm>
                <a:custGeom>
                  <a:avLst/>
                  <a:gdLst>
                    <a:gd name="connsiteX0" fmla="*/ -581 w 6515"/>
                    <a:gd name="connsiteY0" fmla="*/ 37601 h 55105"/>
                    <a:gd name="connsiteX1" fmla="*/ 5935 w 6515"/>
                    <a:gd name="connsiteY1" fmla="*/ 37601 h 55105"/>
                    <a:gd name="connsiteX2" fmla="*/ 5935 w 6515"/>
                    <a:gd name="connsiteY2" fmla="*/ -2059 h 55105"/>
                    <a:gd name="connsiteX3" fmla="*/ -581 w 6515"/>
                    <a:gd name="connsiteY3" fmla="*/ -2059 h 55105"/>
                    <a:gd name="connsiteX4" fmla="*/ -581 w 6515"/>
                    <a:gd name="connsiteY4" fmla="*/ 37601 h 55105"/>
                    <a:gd name="connsiteX5" fmla="*/ -581 w 6515"/>
                    <a:gd name="connsiteY5" fmla="*/ 53046 h 55105"/>
                    <a:gd name="connsiteX6" fmla="*/ 5935 w 6515"/>
                    <a:gd name="connsiteY6" fmla="*/ 53046 h 55105"/>
                    <a:gd name="connsiteX7" fmla="*/ 5935 w 6515"/>
                    <a:gd name="connsiteY7" fmla="*/ 44786 h 55105"/>
                    <a:gd name="connsiteX8" fmla="*/ -581 w 6515"/>
                    <a:gd name="connsiteY8" fmla="*/ 44786 h 55105"/>
                    <a:gd name="connsiteX9" fmla="*/ -581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81" y="37601"/>
                      </a:moveTo>
                      <a:lnTo>
                        <a:pt x="5935" y="37601"/>
                      </a:lnTo>
                      <a:lnTo>
                        <a:pt x="5935" y="-2059"/>
                      </a:lnTo>
                      <a:lnTo>
                        <a:pt x="-581" y="-2059"/>
                      </a:lnTo>
                      <a:lnTo>
                        <a:pt x="-581" y="37601"/>
                      </a:lnTo>
                      <a:close/>
                      <a:moveTo>
                        <a:pt x="-581" y="53046"/>
                      </a:moveTo>
                      <a:lnTo>
                        <a:pt x="5935" y="53046"/>
                      </a:lnTo>
                      <a:lnTo>
                        <a:pt x="5935" y="44786"/>
                      </a:lnTo>
                      <a:lnTo>
                        <a:pt x="-581" y="44786"/>
                      </a:lnTo>
                      <a:lnTo>
                        <a:pt x="-581" y="53046"/>
                      </a:lnTo>
                      <a:close/>
                    </a:path>
                  </a:pathLst>
                </a:custGeom>
                <a:solidFill>
                  <a:srgbClr val="262626"/>
                </a:solidFill>
                <a:ln w="11" cap="flat">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12E97842-588C-D32E-1436-AE9CAF31DB24}"/>
                    </a:ext>
                  </a:extLst>
                </p:cNvPr>
                <p:cNvSpPr/>
                <p:nvPr/>
              </p:nvSpPr>
              <p:spPr>
                <a:xfrm flipV="1">
                  <a:off x="3960726" y="4153676"/>
                  <a:ext cx="36408" cy="41643"/>
                </a:xfrm>
                <a:custGeom>
                  <a:avLst/>
                  <a:gdLst>
                    <a:gd name="connsiteX0" fmla="*/ 16554 w 36408"/>
                    <a:gd name="connsiteY0" fmla="*/ 34752 h 41643"/>
                    <a:gd name="connsiteX1" fmla="*/ 8271 w 36408"/>
                    <a:gd name="connsiteY1" fmla="*/ 30662 h 41643"/>
                    <a:gd name="connsiteX2" fmla="*/ 5222 w 36408"/>
                    <a:gd name="connsiteY2" fmla="*/ 19455 h 41643"/>
                    <a:gd name="connsiteX3" fmla="*/ 8248 w 36408"/>
                    <a:gd name="connsiteY3" fmla="*/ 8248 h 41643"/>
                    <a:gd name="connsiteX4" fmla="*/ 16554 w 36408"/>
                    <a:gd name="connsiteY4" fmla="*/ 4157 h 41643"/>
                    <a:gd name="connsiteX5" fmla="*/ 24803 w 36408"/>
                    <a:gd name="connsiteY5" fmla="*/ 8259 h 41643"/>
                    <a:gd name="connsiteX6" fmla="*/ 27852 w 36408"/>
                    <a:gd name="connsiteY6" fmla="*/ 19455 h 41643"/>
                    <a:gd name="connsiteX7" fmla="*/ 24803 w 36408"/>
                    <a:gd name="connsiteY7" fmla="*/ 30628 h 41643"/>
                    <a:gd name="connsiteX8" fmla="*/ 16554 w 36408"/>
                    <a:gd name="connsiteY8" fmla="*/ 34752 h 41643"/>
                    <a:gd name="connsiteX9" fmla="*/ 16554 w 36408"/>
                    <a:gd name="connsiteY9" fmla="*/ 40271 h 41643"/>
                    <a:gd name="connsiteX10" fmla="*/ 29903 w 36408"/>
                    <a:gd name="connsiteY10" fmla="*/ 34741 h 41643"/>
                    <a:gd name="connsiteX11" fmla="*/ 34764 w 36408"/>
                    <a:gd name="connsiteY11" fmla="*/ 19455 h 41643"/>
                    <a:gd name="connsiteX12" fmla="*/ 29903 w 36408"/>
                    <a:gd name="connsiteY12" fmla="*/ 4168 h 41643"/>
                    <a:gd name="connsiteX13" fmla="*/ 16554 w 36408"/>
                    <a:gd name="connsiteY13" fmla="*/ -1373 h 41643"/>
                    <a:gd name="connsiteX14" fmla="*/ 3183 w 36408"/>
                    <a:gd name="connsiteY14" fmla="*/ 4168 h 41643"/>
                    <a:gd name="connsiteX15" fmla="*/ -1645 w 36408"/>
                    <a:gd name="connsiteY15" fmla="*/ 19455 h 41643"/>
                    <a:gd name="connsiteX16" fmla="*/ 3183 w 36408"/>
                    <a:gd name="connsiteY16" fmla="*/ 34741 h 41643"/>
                    <a:gd name="connsiteX17" fmla="*/ 16554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54" y="34752"/>
                      </a:moveTo>
                      <a:cubicBezTo>
                        <a:pt x="13064" y="34752"/>
                        <a:pt x="10303" y="33389"/>
                        <a:pt x="8271" y="30662"/>
                      </a:cubicBezTo>
                      <a:cubicBezTo>
                        <a:pt x="6238" y="27934"/>
                        <a:pt x="5222" y="24199"/>
                        <a:pt x="5222" y="19455"/>
                      </a:cubicBezTo>
                      <a:cubicBezTo>
                        <a:pt x="5222" y="14710"/>
                        <a:pt x="6231" y="10975"/>
                        <a:pt x="8248" y="8248"/>
                      </a:cubicBezTo>
                      <a:cubicBezTo>
                        <a:pt x="10273" y="5521"/>
                        <a:pt x="13041" y="4157"/>
                        <a:pt x="16554" y="4157"/>
                      </a:cubicBezTo>
                      <a:cubicBezTo>
                        <a:pt x="20029" y="4157"/>
                        <a:pt x="22779" y="5524"/>
                        <a:pt x="24803" y="8259"/>
                      </a:cubicBezTo>
                      <a:cubicBezTo>
                        <a:pt x="26836" y="11001"/>
                        <a:pt x="27852" y="14733"/>
                        <a:pt x="27852" y="19455"/>
                      </a:cubicBezTo>
                      <a:cubicBezTo>
                        <a:pt x="27852" y="24154"/>
                        <a:pt x="26836" y="27878"/>
                        <a:pt x="24803" y="30628"/>
                      </a:cubicBezTo>
                      <a:cubicBezTo>
                        <a:pt x="22779" y="33377"/>
                        <a:pt x="20029" y="34752"/>
                        <a:pt x="16554" y="34752"/>
                      </a:cubicBezTo>
                      <a:close/>
                      <a:moveTo>
                        <a:pt x="16554" y="40271"/>
                      </a:moveTo>
                      <a:cubicBezTo>
                        <a:pt x="22220" y="40271"/>
                        <a:pt x="26669" y="38427"/>
                        <a:pt x="29903" y="34741"/>
                      </a:cubicBezTo>
                      <a:cubicBezTo>
                        <a:pt x="33143" y="31062"/>
                        <a:pt x="34764" y="25967"/>
                        <a:pt x="34764" y="19455"/>
                      </a:cubicBezTo>
                      <a:cubicBezTo>
                        <a:pt x="34764" y="12965"/>
                        <a:pt x="33143" y="7870"/>
                        <a:pt x="29903" y="4168"/>
                      </a:cubicBezTo>
                      <a:cubicBezTo>
                        <a:pt x="26669" y="474"/>
                        <a:pt x="22220" y="-1373"/>
                        <a:pt x="16554" y="-1373"/>
                      </a:cubicBezTo>
                      <a:cubicBezTo>
                        <a:pt x="10866" y="-1373"/>
                        <a:pt x="6408" y="474"/>
                        <a:pt x="3183" y="4168"/>
                      </a:cubicBezTo>
                      <a:cubicBezTo>
                        <a:pt x="-35" y="7870"/>
                        <a:pt x="-1645" y="12965"/>
                        <a:pt x="-1645" y="19455"/>
                      </a:cubicBezTo>
                      <a:cubicBezTo>
                        <a:pt x="-1645" y="25967"/>
                        <a:pt x="-35" y="31062"/>
                        <a:pt x="3183" y="34741"/>
                      </a:cubicBezTo>
                      <a:cubicBezTo>
                        <a:pt x="6408" y="38427"/>
                        <a:pt x="10866" y="40271"/>
                        <a:pt x="16554" y="40271"/>
                      </a:cubicBezTo>
                      <a:close/>
                    </a:path>
                  </a:pathLst>
                </a:custGeom>
                <a:solidFill>
                  <a:srgbClr val="262626"/>
                </a:solidFill>
                <a:ln w="11" cap="flat">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7B3A8056-84D8-ABD3-7FB7-02C24AF4F2E0}"/>
                    </a:ext>
                  </a:extLst>
                </p:cNvPr>
                <p:cNvSpPr/>
                <p:nvPr/>
              </p:nvSpPr>
              <p:spPr>
                <a:xfrm flipV="1">
                  <a:off x="4007680" y="4153676"/>
                  <a:ext cx="33224" cy="40612"/>
                </a:xfrm>
                <a:custGeom>
                  <a:avLst/>
                  <a:gdLst>
                    <a:gd name="connsiteX0" fmla="*/ 31500 w 33224"/>
                    <a:gd name="connsiteY0" fmla="*/ 22525 h 40612"/>
                    <a:gd name="connsiteX1" fmla="*/ 31500 w 33224"/>
                    <a:gd name="connsiteY1" fmla="*/ -1418 h 40612"/>
                    <a:gd name="connsiteX2" fmla="*/ 24984 w 33224"/>
                    <a:gd name="connsiteY2" fmla="*/ -1418 h 40612"/>
                    <a:gd name="connsiteX3" fmla="*/ 24984 w 33224"/>
                    <a:gd name="connsiteY3" fmla="*/ 22310 h 40612"/>
                    <a:gd name="connsiteX4" fmla="*/ 22786 w 33224"/>
                    <a:gd name="connsiteY4" fmla="*/ 30729 h 40612"/>
                    <a:gd name="connsiteX5" fmla="*/ 16202 w 33224"/>
                    <a:gd name="connsiteY5" fmla="*/ 33528 h 40612"/>
                    <a:gd name="connsiteX6" fmla="*/ 7873 w 33224"/>
                    <a:gd name="connsiteY6" fmla="*/ 30163 h 40612"/>
                    <a:gd name="connsiteX7" fmla="*/ 4825 w 33224"/>
                    <a:gd name="connsiteY7" fmla="*/ 20995 h 40612"/>
                    <a:gd name="connsiteX8" fmla="*/ 4825 w 33224"/>
                    <a:gd name="connsiteY8" fmla="*/ -1418 h 40612"/>
                    <a:gd name="connsiteX9" fmla="*/ -1725 w 33224"/>
                    <a:gd name="connsiteY9" fmla="*/ -1418 h 40612"/>
                    <a:gd name="connsiteX10" fmla="*/ -1725 w 33224"/>
                    <a:gd name="connsiteY10" fmla="*/ 38242 h 40612"/>
                    <a:gd name="connsiteX11" fmla="*/ 4825 w 33224"/>
                    <a:gd name="connsiteY11" fmla="*/ 38242 h 40612"/>
                    <a:gd name="connsiteX12" fmla="*/ 4825 w 33224"/>
                    <a:gd name="connsiteY12" fmla="*/ 32078 h 40612"/>
                    <a:gd name="connsiteX13" fmla="*/ 10332 w 33224"/>
                    <a:gd name="connsiteY13" fmla="*/ 37426 h 40612"/>
                    <a:gd name="connsiteX14" fmla="*/ 17652 w 33224"/>
                    <a:gd name="connsiteY14" fmla="*/ 39194 h 40612"/>
                    <a:gd name="connsiteX15" fmla="*/ 27987 w 33224"/>
                    <a:gd name="connsiteY15" fmla="*/ 34967 h 40612"/>
                    <a:gd name="connsiteX16" fmla="*/ 3150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00" y="22525"/>
                      </a:moveTo>
                      <a:lnTo>
                        <a:pt x="31500" y="-1418"/>
                      </a:lnTo>
                      <a:lnTo>
                        <a:pt x="24984" y="-1418"/>
                      </a:lnTo>
                      <a:lnTo>
                        <a:pt x="24984" y="22310"/>
                      </a:lnTo>
                      <a:cubicBezTo>
                        <a:pt x="24984" y="26064"/>
                        <a:pt x="24251" y="28871"/>
                        <a:pt x="22786" y="30729"/>
                      </a:cubicBezTo>
                      <a:cubicBezTo>
                        <a:pt x="21320" y="32595"/>
                        <a:pt x="19126" y="33528"/>
                        <a:pt x="16202" y="33528"/>
                      </a:cubicBezTo>
                      <a:cubicBezTo>
                        <a:pt x="12682" y="33528"/>
                        <a:pt x="9905" y="32406"/>
                        <a:pt x="7873" y="30163"/>
                      </a:cubicBezTo>
                      <a:cubicBezTo>
                        <a:pt x="5841" y="27927"/>
                        <a:pt x="4825" y="24871"/>
                        <a:pt x="4825" y="20995"/>
                      </a:cubicBezTo>
                      <a:lnTo>
                        <a:pt x="4825" y="-1418"/>
                      </a:lnTo>
                      <a:lnTo>
                        <a:pt x="-1725" y="-1418"/>
                      </a:lnTo>
                      <a:lnTo>
                        <a:pt x="-1725" y="38242"/>
                      </a:lnTo>
                      <a:lnTo>
                        <a:pt x="4825" y="38242"/>
                      </a:lnTo>
                      <a:lnTo>
                        <a:pt x="4825" y="32078"/>
                      </a:lnTo>
                      <a:cubicBezTo>
                        <a:pt x="6389" y="34465"/>
                        <a:pt x="8225" y="36248"/>
                        <a:pt x="10332" y="37426"/>
                      </a:cubicBezTo>
                      <a:cubicBezTo>
                        <a:pt x="12448" y="38605"/>
                        <a:pt x="14888" y="39194"/>
                        <a:pt x="17652" y="39194"/>
                      </a:cubicBezTo>
                      <a:cubicBezTo>
                        <a:pt x="22208" y="39194"/>
                        <a:pt x="25653" y="37785"/>
                        <a:pt x="27987" y="34967"/>
                      </a:cubicBezTo>
                      <a:cubicBezTo>
                        <a:pt x="30329" y="32150"/>
                        <a:pt x="31500" y="28002"/>
                        <a:pt x="31500" y="22525"/>
                      </a:cubicBezTo>
                      <a:close/>
                    </a:path>
                  </a:pathLst>
                </a:custGeom>
                <a:solidFill>
                  <a:srgbClr val="262626"/>
                </a:solidFill>
                <a:ln w="11" cap="flat">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48A9BEDB-33A4-9033-DA04-6AFEEEB2D23F}"/>
                    </a:ext>
                  </a:extLst>
                </p:cNvPr>
                <p:cNvSpPr/>
                <p:nvPr/>
              </p:nvSpPr>
              <p:spPr>
                <a:xfrm flipV="1">
                  <a:off x="404706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22F878DC-48FB-2621-C325-E20FC2A2BE1F}"/>
                    </a:ext>
                  </a:extLst>
                </p:cNvPr>
                <p:cNvSpPr/>
                <p:nvPr/>
              </p:nvSpPr>
              <p:spPr>
                <a:xfrm flipV="1">
                  <a:off x="4076348" y="4139262"/>
                  <a:ext cx="16249" cy="64590"/>
                </a:xfrm>
                <a:custGeom>
                  <a:avLst/>
                  <a:gdLst>
                    <a:gd name="connsiteX0" fmla="*/ 15315 w 16249"/>
                    <a:gd name="connsiteY0" fmla="*/ 62957 h 64590"/>
                    <a:gd name="connsiteX1" fmla="*/ 8267 w 16249"/>
                    <a:gd name="connsiteY1" fmla="*/ 46844 h 64590"/>
                    <a:gd name="connsiteX2" fmla="*/ 5966 w 16249"/>
                    <a:gd name="connsiteY2" fmla="*/ 30696 h 64590"/>
                    <a:gd name="connsiteX3" fmla="*/ 8289 w 16249"/>
                    <a:gd name="connsiteY3" fmla="*/ 14503 h 64590"/>
                    <a:gd name="connsiteX4" fmla="*/ 15315 w 16249"/>
                    <a:gd name="connsiteY4" fmla="*/ -1633 h 64590"/>
                    <a:gd name="connsiteX5" fmla="*/ 9649 w 16249"/>
                    <a:gd name="connsiteY5" fmla="*/ -1633 h 64590"/>
                    <a:gd name="connsiteX6" fmla="*/ 1706 w 16249"/>
                    <a:gd name="connsiteY6" fmla="*/ 14730 h 64590"/>
                    <a:gd name="connsiteX7" fmla="*/ -935 w 16249"/>
                    <a:gd name="connsiteY7" fmla="*/ 30696 h 64590"/>
                    <a:gd name="connsiteX8" fmla="*/ 1683 w 16249"/>
                    <a:gd name="connsiteY8" fmla="*/ 46594 h 64590"/>
                    <a:gd name="connsiteX9" fmla="*/ 9649 w 16249"/>
                    <a:gd name="connsiteY9" fmla="*/ 62957 h 64590"/>
                    <a:gd name="connsiteX10" fmla="*/ 15315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15" y="62957"/>
                      </a:moveTo>
                      <a:cubicBezTo>
                        <a:pt x="12157" y="57533"/>
                        <a:pt x="9808" y="52162"/>
                        <a:pt x="8267" y="46844"/>
                      </a:cubicBezTo>
                      <a:cubicBezTo>
                        <a:pt x="6733" y="41533"/>
                        <a:pt x="5966" y="36150"/>
                        <a:pt x="5966" y="30696"/>
                      </a:cubicBezTo>
                      <a:cubicBezTo>
                        <a:pt x="5966" y="25249"/>
                        <a:pt x="6741" y="19852"/>
                        <a:pt x="8289" y="14503"/>
                      </a:cubicBezTo>
                      <a:cubicBezTo>
                        <a:pt x="9838" y="9155"/>
                        <a:pt x="12180" y="3776"/>
                        <a:pt x="15315" y="-1633"/>
                      </a:cubicBezTo>
                      <a:lnTo>
                        <a:pt x="9649" y="-1633"/>
                      </a:lnTo>
                      <a:cubicBezTo>
                        <a:pt x="6114" y="3920"/>
                        <a:pt x="3466" y="9374"/>
                        <a:pt x="1706" y="14730"/>
                      </a:cubicBezTo>
                      <a:cubicBezTo>
                        <a:pt x="-55" y="20086"/>
                        <a:pt x="-935" y="25408"/>
                        <a:pt x="-935" y="30696"/>
                      </a:cubicBezTo>
                      <a:cubicBezTo>
                        <a:pt x="-935" y="35962"/>
                        <a:pt x="-62" y="41261"/>
                        <a:pt x="1683" y="46594"/>
                      </a:cubicBezTo>
                      <a:cubicBezTo>
                        <a:pt x="3436" y="51935"/>
                        <a:pt x="6091" y="57390"/>
                        <a:pt x="9649" y="62957"/>
                      </a:cubicBezTo>
                      <a:lnTo>
                        <a:pt x="15315" y="62957"/>
                      </a:lnTo>
                      <a:close/>
                    </a:path>
                  </a:pathLst>
                </a:custGeom>
                <a:solidFill>
                  <a:srgbClr val="262626"/>
                </a:solidFill>
                <a:ln w="11" cap="flat">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420B4C0D-5E6F-B4A8-510D-65E375F5A6C0}"/>
                    </a:ext>
                  </a:extLst>
                </p:cNvPr>
                <p:cNvSpPr/>
                <p:nvPr/>
              </p:nvSpPr>
              <p:spPr>
                <a:xfrm flipV="1">
                  <a:off x="4105239" y="4139183"/>
                  <a:ext cx="6515" cy="55105"/>
                </a:xfrm>
                <a:custGeom>
                  <a:avLst/>
                  <a:gdLst>
                    <a:gd name="connsiteX0" fmla="*/ -554 w 6515"/>
                    <a:gd name="connsiteY0" fmla="*/ 37601 h 55105"/>
                    <a:gd name="connsiteX1" fmla="*/ 5962 w 6515"/>
                    <a:gd name="connsiteY1" fmla="*/ 37601 h 55105"/>
                    <a:gd name="connsiteX2" fmla="*/ 5962 w 6515"/>
                    <a:gd name="connsiteY2" fmla="*/ -2059 h 55105"/>
                    <a:gd name="connsiteX3" fmla="*/ -554 w 6515"/>
                    <a:gd name="connsiteY3" fmla="*/ -2059 h 55105"/>
                    <a:gd name="connsiteX4" fmla="*/ -554 w 6515"/>
                    <a:gd name="connsiteY4" fmla="*/ 37601 h 55105"/>
                    <a:gd name="connsiteX5" fmla="*/ -554 w 6515"/>
                    <a:gd name="connsiteY5" fmla="*/ 53046 h 55105"/>
                    <a:gd name="connsiteX6" fmla="*/ 5962 w 6515"/>
                    <a:gd name="connsiteY6" fmla="*/ 53046 h 55105"/>
                    <a:gd name="connsiteX7" fmla="*/ 5962 w 6515"/>
                    <a:gd name="connsiteY7" fmla="*/ 44786 h 55105"/>
                    <a:gd name="connsiteX8" fmla="*/ -554 w 6515"/>
                    <a:gd name="connsiteY8" fmla="*/ 44786 h 55105"/>
                    <a:gd name="connsiteX9" fmla="*/ -55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4" y="37601"/>
                      </a:moveTo>
                      <a:lnTo>
                        <a:pt x="5962" y="37601"/>
                      </a:lnTo>
                      <a:lnTo>
                        <a:pt x="5962" y="-2059"/>
                      </a:lnTo>
                      <a:lnTo>
                        <a:pt x="-554" y="-2059"/>
                      </a:lnTo>
                      <a:lnTo>
                        <a:pt x="-554" y="37601"/>
                      </a:lnTo>
                      <a:close/>
                      <a:moveTo>
                        <a:pt x="-554" y="53046"/>
                      </a:moveTo>
                      <a:lnTo>
                        <a:pt x="5962" y="53046"/>
                      </a:lnTo>
                      <a:lnTo>
                        <a:pt x="5962" y="44786"/>
                      </a:lnTo>
                      <a:lnTo>
                        <a:pt x="-554" y="44786"/>
                      </a:lnTo>
                      <a:lnTo>
                        <a:pt x="-554" y="53046"/>
                      </a:lnTo>
                      <a:close/>
                    </a:path>
                  </a:pathLst>
                </a:custGeom>
                <a:solidFill>
                  <a:srgbClr val="262626"/>
                </a:solidFill>
                <a:ln w="11" cap="flat">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3ACFB975-1C79-51B8-9BE0-96CC01368A87}"/>
                    </a:ext>
                  </a:extLst>
                </p:cNvPr>
                <p:cNvSpPr/>
                <p:nvPr/>
              </p:nvSpPr>
              <p:spPr>
                <a:xfrm flipV="1">
                  <a:off x="4125137" y="4153676"/>
                  <a:ext cx="57904" cy="40612"/>
                </a:xfrm>
                <a:custGeom>
                  <a:avLst/>
                  <a:gdLst>
                    <a:gd name="connsiteX0" fmla="*/ 28336 w 57904"/>
                    <a:gd name="connsiteY0" fmla="*/ 30627 h 40612"/>
                    <a:gd name="connsiteX1" fmla="*/ 34183 w 57904"/>
                    <a:gd name="connsiteY1" fmla="*/ 37109 h 40612"/>
                    <a:gd name="connsiteX2" fmla="*/ 42183 w 57904"/>
                    <a:gd name="connsiteY2" fmla="*/ 39194 h 40612"/>
                    <a:gd name="connsiteX3" fmla="*/ 51747 w 57904"/>
                    <a:gd name="connsiteY3" fmla="*/ 34854 h 40612"/>
                    <a:gd name="connsiteX4" fmla="*/ 55112 w 57904"/>
                    <a:gd name="connsiteY4" fmla="*/ 22525 h 40612"/>
                    <a:gd name="connsiteX5" fmla="*/ 55112 w 57904"/>
                    <a:gd name="connsiteY5" fmla="*/ -1418 h 40612"/>
                    <a:gd name="connsiteX6" fmla="*/ 48563 w 57904"/>
                    <a:gd name="connsiteY6" fmla="*/ -1418 h 40612"/>
                    <a:gd name="connsiteX7" fmla="*/ 48563 w 57904"/>
                    <a:gd name="connsiteY7" fmla="*/ 22310 h 40612"/>
                    <a:gd name="connsiteX8" fmla="*/ 46534 w 57904"/>
                    <a:gd name="connsiteY8" fmla="*/ 30763 h 40612"/>
                    <a:gd name="connsiteX9" fmla="*/ 40381 w 57904"/>
                    <a:gd name="connsiteY9" fmla="*/ 33528 h 40612"/>
                    <a:gd name="connsiteX10" fmla="*/ 32370 w 57904"/>
                    <a:gd name="connsiteY10" fmla="*/ 30163 h 40612"/>
                    <a:gd name="connsiteX11" fmla="*/ 29435 w 57904"/>
                    <a:gd name="connsiteY11" fmla="*/ 20995 h 40612"/>
                    <a:gd name="connsiteX12" fmla="*/ 29435 w 57904"/>
                    <a:gd name="connsiteY12" fmla="*/ -1418 h 40612"/>
                    <a:gd name="connsiteX13" fmla="*/ 22885 w 57904"/>
                    <a:gd name="connsiteY13" fmla="*/ -1418 h 40612"/>
                    <a:gd name="connsiteX14" fmla="*/ 22885 w 57904"/>
                    <a:gd name="connsiteY14" fmla="*/ 22310 h 40612"/>
                    <a:gd name="connsiteX15" fmla="*/ 20868 w 57904"/>
                    <a:gd name="connsiteY15" fmla="*/ 30786 h 40612"/>
                    <a:gd name="connsiteX16" fmla="*/ 14636 w 57904"/>
                    <a:gd name="connsiteY16" fmla="*/ 33528 h 40612"/>
                    <a:gd name="connsiteX17" fmla="*/ 6692 w 57904"/>
                    <a:gd name="connsiteY17" fmla="*/ 30151 h 40612"/>
                    <a:gd name="connsiteX18" fmla="*/ 3758 w 57904"/>
                    <a:gd name="connsiteY18" fmla="*/ 20995 h 40612"/>
                    <a:gd name="connsiteX19" fmla="*/ 3758 w 57904"/>
                    <a:gd name="connsiteY19" fmla="*/ -1418 h 40612"/>
                    <a:gd name="connsiteX20" fmla="*/ -2792 w 57904"/>
                    <a:gd name="connsiteY20" fmla="*/ -1418 h 40612"/>
                    <a:gd name="connsiteX21" fmla="*/ -2792 w 57904"/>
                    <a:gd name="connsiteY21" fmla="*/ 38242 h 40612"/>
                    <a:gd name="connsiteX22" fmla="*/ 3758 w 57904"/>
                    <a:gd name="connsiteY22" fmla="*/ 38242 h 40612"/>
                    <a:gd name="connsiteX23" fmla="*/ 3758 w 57904"/>
                    <a:gd name="connsiteY23" fmla="*/ 32078 h 40612"/>
                    <a:gd name="connsiteX24" fmla="*/ 9106 w 57904"/>
                    <a:gd name="connsiteY24" fmla="*/ 37460 h 40612"/>
                    <a:gd name="connsiteX25" fmla="*/ 16506 w 57904"/>
                    <a:gd name="connsiteY25" fmla="*/ 39194 h 40612"/>
                    <a:gd name="connsiteX26" fmla="*/ 23860 w 57904"/>
                    <a:gd name="connsiteY26" fmla="*/ 36996 h 40612"/>
                    <a:gd name="connsiteX27" fmla="*/ 28336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36" y="30627"/>
                      </a:moveTo>
                      <a:cubicBezTo>
                        <a:pt x="29968" y="33558"/>
                        <a:pt x="31917" y="35719"/>
                        <a:pt x="34183" y="37109"/>
                      </a:cubicBezTo>
                      <a:cubicBezTo>
                        <a:pt x="36449" y="38499"/>
                        <a:pt x="39116" y="39194"/>
                        <a:pt x="42183" y="39194"/>
                      </a:cubicBezTo>
                      <a:cubicBezTo>
                        <a:pt x="46315" y="39194"/>
                        <a:pt x="49503" y="37747"/>
                        <a:pt x="51747" y="34854"/>
                      </a:cubicBezTo>
                      <a:cubicBezTo>
                        <a:pt x="53991" y="31968"/>
                        <a:pt x="55112" y="27859"/>
                        <a:pt x="55112" y="22525"/>
                      </a:cubicBezTo>
                      <a:lnTo>
                        <a:pt x="55112" y="-1418"/>
                      </a:lnTo>
                      <a:lnTo>
                        <a:pt x="48563" y="-1418"/>
                      </a:lnTo>
                      <a:lnTo>
                        <a:pt x="48563" y="22310"/>
                      </a:lnTo>
                      <a:cubicBezTo>
                        <a:pt x="48563" y="26110"/>
                        <a:pt x="47887" y="28928"/>
                        <a:pt x="46534" y="30763"/>
                      </a:cubicBezTo>
                      <a:cubicBezTo>
                        <a:pt x="45190" y="32607"/>
                        <a:pt x="43139" y="33528"/>
                        <a:pt x="40381" y="33528"/>
                      </a:cubicBezTo>
                      <a:cubicBezTo>
                        <a:pt x="37005" y="33528"/>
                        <a:pt x="34334" y="32406"/>
                        <a:pt x="32370" y="30163"/>
                      </a:cubicBezTo>
                      <a:cubicBezTo>
                        <a:pt x="30413" y="27927"/>
                        <a:pt x="29435" y="24871"/>
                        <a:pt x="29435" y="20995"/>
                      </a:cubicBezTo>
                      <a:lnTo>
                        <a:pt x="29435" y="-1418"/>
                      </a:lnTo>
                      <a:lnTo>
                        <a:pt x="22885" y="-1418"/>
                      </a:lnTo>
                      <a:lnTo>
                        <a:pt x="22885" y="22310"/>
                      </a:lnTo>
                      <a:cubicBezTo>
                        <a:pt x="22885" y="26132"/>
                        <a:pt x="22213" y="28958"/>
                        <a:pt x="20868" y="30786"/>
                      </a:cubicBezTo>
                      <a:cubicBezTo>
                        <a:pt x="19524" y="32614"/>
                        <a:pt x="17446" y="33528"/>
                        <a:pt x="14636" y="33528"/>
                      </a:cubicBezTo>
                      <a:cubicBezTo>
                        <a:pt x="11304" y="33528"/>
                        <a:pt x="8657" y="32403"/>
                        <a:pt x="6692" y="30151"/>
                      </a:cubicBezTo>
                      <a:cubicBezTo>
                        <a:pt x="4736" y="27900"/>
                        <a:pt x="3758" y="24848"/>
                        <a:pt x="3758" y="20995"/>
                      </a:cubicBezTo>
                      <a:lnTo>
                        <a:pt x="3758" y="-1418"/>
                      </a:lnTo>
                      <a:lnTo>
                        <a:pt x="-2792" y="-1418"/>
                      </a:lnTo>
                      <a:lnTo>
                        <a:pt x="-2792" y="38242"/>
                      </a:lnTo>
                      <a:lnTo>
                        <a:pt x="3758" y="38242"/>
                      </a:lnTo>
                      <a:lnTo>
                        <a:pt x="3758" y="32078"/>
                      </a:lnTo>
                      <a:cubicBezTo>
                        <a:pt x="5246" y="34510"/>
                        <a:pt x="7029" y="36304"/>
                        <a:pt x="9106" y="37460"/>
                      </a:cubicBezTo>
                      <a:cubicBezTo>
                        <a:pt x="11184" y="38616"/>
                        <a:pt x="13650" y="39194"/>
                        <a:pt x="16506" y="39194"/>
                      </a:cubicBezTo>
                      <a:cubicBezTo>
                        <a:pt x="19391" y="39194"/>
                        <a:pt x="21843" y="38461"/>
                        <a:pt x="23860" y="36996"/>
                      </a:cubicBezTo>
                      <a:cubicBezTo>
                        <a:pt x="25877" y="35538"/>
                        <a:pt x="27369" y="33415"/>
                        <a:pt x="28336" y="30627"/>
                      </a:cubicBezTo>
                      <a:close/>
                    </a:path>
                  </a:pathLst>
                </a:custGeom>
                <a:solidFill>
                  <a:srgbClr val="262626"/>
                </a:solidFill>
                <a:ln w="11" cap="flat">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393F3720-4BD8-50CA-7798-DB5A593A5DB2}"/>
                    </a:ext>
                  </a:extLst>
                </p:cNvPr>
                <p:cNvSpPr/>
                <p:nvPr/>
              </p:nvSpPr>
              <p:spPr>
                <a:xfrm flipV="1">
                  <a:off x="4195788" y="4153676"/>
                  <a:ext cx="57904" cy="40612"/>
                </a:xfrm>
                <a:custGeom>
                  <a:avLst/>
                  <a:gdLst>
                    <a:gd name="connsiteX0" fmla="*/ 28348 w 57904"/>
                    <a:gd name="connsiteY0" fmla="*/ 30627 h 40612"/>
                    <a:gd name="connsiteX1" fmla="*/ 34195 w 57904"/>
                    <a:gd name="connsiteY1" fmla="*/ 37109 h 40612"/>
                    <a:gd name="connsiteX2" fmla="*/ 42195 w 57904"/>
                    <a:gd name="connsiteY2" fmla="*/ 39194 h 40612"/>
                    <a:gd name="connsiteX3" fmla="*/ 51759 w 57904"/>
                    <a:gd name="connsiteY3" fmla="*/ 34854 h 40612"/>
                    <a:gd name="connsiteX4" fmla="*/ 55124 w 57904"/>
                    <a:gd name="connsiteY4" fmla="*/ 22525 h 40612"/>
                    <a:gd name="connsiteX5" fmla="*/ 55124 w 57904"/>
                    <a:gd name="connsiteY5" fmla="*/ -1418 h 40612"/>
                    <a:gd name="connsiteX6" fmla="*/ 48574 w 57904"/>
                    <a:gd name="connsiteY6" fmla="*/ -1418 h 40612"/>
                    <a:gd name="connsiteX7" fmla="*/ 48574 w 57904"/>
                    <a:gd name="connsiteY7" fmla="*/ 22310 h 40612"/>
                    <a:gd name="connsiteX8" fmla="*/ 46546 w 57904"/>
                    <a:gd name="connsiteY8" fmla="*/ 30763 h 40612"/>
                    <a:gd name="connsiteX9" fmla="*/ 40393 w 57904"/>
                    <a:gd name="connsiteY9" fmla="*/ 33528 h 40612"/>
                    <a:gd name="connsiteX10" fmla="*/ 32382 w 57904"/>
                    <a:gd name="connsiteY10" fmla="*/ 30163 h 40612"/>
                    <a:gd name="connsiteX11" fmla="*/ 29447 w 57904"/>
                    <a:gd name="connsiteY11" fmla="*/ 20995 h 40612"/>
                    <a:gd name="connsiteX12" fmla="*/ 29447 w 57904"/>
                    <a:gd name="connsiteY12" fmla="*/ -1418 h 40612"/>
                    <a:gd name="connsiteX13" fmla="*/ 22897 w 57904"/>
                    <a:gd name="connsiteY13" fmla="*/ -1418 h 40612"/>
                    <a:gd name="connsiteX14" fmla="*/ 22897 w 57904"/>
                    <a:gd name="connsiteY14" fmla="*/ 22310 h 40612"/>
                    <a:gd name="connsiteX15" fmla="*/ 20880 w 57904"/>
                    <a:gd name="connsiteY15" fmla="*/ 30786 h 40612"/>
                    <a:gd name="connsiteX16" fmla="*/ 14648 w 57904"/>
                    <a:gd name="connsiteY16" fmla="*/ 33528 h 40612"/>
                    <a:gd name="connsiteX17" fmla="*/ 6704 w 57904"/>
                    <a:gd name="connsiteY17" fmla="*/ 30151 h 40612"/>
                    <a:gd name="connsiteX18" fmla="*/ 3769 w 57904"/>
                    <a:gd name="connsiteY18" fmla="*/ 20995 h 40612"/>
                    <a:gd name="connsiteX19" fmla="*/ 3769 w 57904"/>
                    <a:gd name="connsiteY19" fmla="*/ -1418 h 40612"/>
                    <a:gd name="connsiteX20" fmla="*/ -2780 w 57904"/>
                    <a:gd name="connsiteY20" fmla="*/ -1418 h 40612"/>
                    <a:gd name="connsiteX21" fmla="*/ -2780 w 57904"/>
                    <a:gd name="connsiteY21" fmla="*/ 38242 h 40612"/>
                    <a:gd name="connsiteX22" fmla="*/ 3769 w 57904"/>
                    <a:gd name="connsiteY22" fmla="*/ 38242 h 40612"/>
                    <a:gd name="connsiteX23" fmla="*/ 3769 w 57904"/>
                    <a:gd name="connsiteY23" fmla="*/ 32078 h 40612"/>
                    <a:gd name="connsiteX24" fmla="*/ 9118 w 57904"/>
                    <a:gd name="connsiteY24" fmla="*/ 37460 h 40612"/>
                    <a:gd name="connsiteX25" fmla="*/ 16517 w 57904"/>
                    <a:gd name="connsiteY25" fmla="*/ 39194 h 40612"/>
                    <a:gd name="connsiteX26" fmla="*/ 23872 w 57904"/>
                    <a:gd name="connsiteY26" fmla="*/ 36996 h 40612"/>
                    <a:gd name="connsiteX27" fmla="*/ 2834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48" y="30627"/>
                      </a:moveTo>
                      <a:cubicBezTo>
                        <a:pt x="29979" y="33558"/>
                        <a:pt x="31928" y="35719"/>
                        <a:pt x="34195" y="37109"/>
                      </a:cubicBezTo>
                      <a:cubicBezTo>
                        <a:pt x="36461" y="38499"/>
                        <a:pt x="39128" y="39194"/>
                        <a:pt x="42195" y="39194"/>
                      </a:cubicBezTo>
                      <a:cubicBezTo>
                        <a:pt x="46327" y="39194"/>
                        <a:pt x="49515" y="37747"/>
                        <a:pt x="51759" y="34854"/>
                      </a:cubicBezTo>
                      <a:cubicBezTo>
                        <a:pt x="54002" y="31968"/>
                        <a:pt x="55124" y="27859"/>
                        <a:pt x="55124" y="22525"/>
                      </a:cubicBezTo>
                      <a:lnTo>
                        <a:pt x="55124" y="-1418"/>
                      </a:lnTo>
                      <a:lnTo>
                        <a:pt x="48574" y="-1418"/>
                      </a:lnTo>
                      <a:lnTo>
                        <a:pt x="48574" y="22310"/>
                      </a:lnTo>
                      <a:cubicBezTo>
                        <a:pt x="48574" y="26110"/>
                        <a:pt x="47898" y="28928"/>
                        <a:pt x="46546" y="30763"/>
                      </a:cubicBezTo>
                      <a:cubicBezTo>
                        <a:pt x="45201" y="32607"/>
                        <a:pt x="43150" y="33528"/>
                        <a:pt x="40393" y="33528"/>
                      </a:cubicBezTo>
                      <a:cubicBezTo>
                        <a:pt x="37016" y="33528"/>
                        <a:pt x="34346" y="32406"/>
                        <a:pt x="32382" y="30163"/>
                      </a:cubicBezTo>
                      <a:cubicBezTo>
                        <a:pt x="30425" y="27927"/>
                        <a:pt x="29447" y="24871"/>
                        <a:pt x="29447" y="20995"/>
                      </a:cubicBezTo>
                      <a:lnTo>
                        <a:pt x="29447" y="-1418"/>
                      </a:lnTo>
                      <a:lnTo>
                        <a:pt x="22897" y="-1418"/>
                      </a:lnTo>
                      <a:lnTo>
                        <a:pt x="22897" y="22310"/>
                      </a:lnTo>
                      <a:cubicBezTo>
                        <a:pt x="22897" y="26132"/>
                        <a:pt x="22225" y="28958"/>
                        <a:pt x="20880" y="30786"/>
                      </a:cubicBezTo>
                      <a:cubicBezTo>
                        <a:pt x="19535" y="32614"/>
                        <a:pt x="17458" y="33528"/>
                        <a:pt x="14648" y="33528"/>
                      </a:cubicBezTo>
                      <a:cubicBezTo>
                        <a:pt x="11316" y="33528"/>
                        <a:pt x="8668" y="32403"/>
                        <a:pt x="6704" y="30151"/>
                      </a:cubicBezTo>
                      <a:cubicBezTo>
                        <a:pt x="4748" y="27900"/>
                        <a:pt x="3769" y="24848"/>
                        <a:pt x="3769" y="20995"/>
                      </a:cubicBezTo>
                      <a:lnTo>
                        <a:pt x="3769" y="-1418"/>
                      </a:lnTo>
                      <a:lnTo>
                        <a:pt x="-2780" y="-1418"/>
                      </a:lnTo>
                      <a:lnTo>
                        <a:pt x="-2780" y="38242"/>
                      </a:lnTo>
                      <a:lnTo>
                        <a:pt x="3769" y="38242"/>
                      </a:lnTo>
                      <a:lnTo>
                        <a:pt x="3769" y="32078"/>
                      </a:lnTo>
                      <a:cubicBezTo>
                        <a:pt x="5257" y="34510"/>
                        <a:pt x="7040" y="36304"/>
                        <a:pt x="9118" y="37460"/>
                      </a:cubicBezTo>
                      <a:cubicBezTo>
                        <a:pt x="11195" y="38616"/>
                        <a:pt x="13662" y="39194"/>
                        <a:pt x="16517" y="39194"/>
                      </a:cubicBezTo>
                      <a:cubicBezTo>
                        <a:pt x="19403" y="39194"/>
                        <a:pt x="21855" y="38461"/>
                        <a:pt x="23872" y="36996"/>
                      </a:cubicBezTo>
                      <a:cubicBezTo>
                        <a:pt x="25889" y="35538"/>
                        <a:pt x="27381" y="33415"/>
                        <a:pt x="28348" y="30627"/>
                      </a:cubicBezTo>
                      <a:close/>
                    </a:path>
                  </a:pathLst>
                </a:custGeom>
                <a:solidFill>
                  <a:srgbClr val="262626"/>
                </a:solidFill>
                <a:ln w="11" cap="flat">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FA48B1B5-63F1-BED3-94D2-7B67C3235856}"/>
                    </a:ext>
                  </a:extLst>
                </p:cNvPr>
                <p:cNvSpPr/>
                <p:nvPr/>
              </p:nvSpPr>
              <p:spPr>
                <a:xfrm flipV="1">
                  <a:off x="4266013" y="4153676"/>
                  <a:ext cx="33212" cy="41643"/>
                </a:xfrm>
                <a:custGeom>
                  <a:avLst/>
                  <a:gdLst>
                    <a:gd name="connsiteX0" fmla="*/ -1644 w 33212"/>
                    <a:gd name="connsiteY0" fmla="*/ 15307 h 41643"/>
                    <a:gd name="connsiteX1" fmla="*/ -1644 w 33212"/>
                    <a:gd name="connsiteY1" fmla="*/ 39319 h 41643"/>
                    <a:gd name="connsiteX2" fmla="*/ 4871 w 33212"/>
                    <a:gd name="connsiteY2" fmla="*/ 39319 h 41643"/>
                    <a:gd name="connsiteX3" fmla="*/ 4871 w 33212"/>
                    <a:gd name="connsiteY3" fmla="*/ 15557 h 41643"/>
                    <a:gd name="connsiteX4" fmla="*/ 7058 w 33212"/>
                    <a:gd name="connsiteY4" fmla="*/ 7103 h 41643"/>
                    <a:gd name="connsiteX5" fmla="*/ 13653 w 33212"/>
                    <a:gd name="connsiteY5" fmla="*/ 4293 h 41643"/>
                    <a:gd name="connsiteX6" fmla="*/ 21982 w 33212"/>
                    <a:gd name="connsiteY6" fmla="*/ 7658 h 41643"/>
                    <a:gd name="connsiteX7" fmla="*/ 25053 w 33212"/>
                    <a:gd name="connsiteY7" fmla="*/ 16837 h 41643"/>
                    <a:gd name="connsiteX8" fmla="*/ 25053 w 33212"/>
                    <a:gd name="connsiteY8" fmla="*/ 39319 h 41643"/>
                    <a:gd name="connsiteX9" fmla="*/ 31569 w 33212"/>
                    <a:gd name="connsiteY9" fmla="*/ 39319 h 41643"/>
                    <a:gd name="connsiteX10" fmla="*/ 31569 w 33212"/>
                    <a:gd name="connsiteY10" fmla="*/ -342 h 41643"/>
                    <a:gd name="connsiteX11" fmla="*/ 25053 w 33212"/>
                    <a:gd name="connsiteY11" fmla="*/ -342 h 41643"/>
                    <a:gd name="connsiteX12" fmla="*/ 25053 w 33212"/>
                    <a:gd name="connsiteY12" fmla="*/ 5755 h 41643"/>
                    <a:gd name="connsiteX13" fmla="*/ 19546 w 33212"/>
                    <a:gd name="connsiteY13" fmla="*/ 384 h 41643"/>
                    <a:gd name="connsiteX14" fmla="*/ 12271 w 33212"/>
                    <a:gd name="connsiteY14" fmla="*/ -1373 h 41643"/>
                    <a:gd name="connsiteX15" fmla="*/ 1891 w 33212"/>
                    <a:gd name="connsiteY15" fmla="*/ 2876 h 41643"/>
                    <a:gd name="connsiteX16" fmla="*/ -1644 w 33212"/>
                    <a:gd name="connsiteY16" fmla="*/ 15307 h 41643"/>
                    <a:gd name="connsiteX17" fmla="*/ 14753 w 33212"/>
                    <a:gd name="connsiteY17" fmla="*/ 40271 h 41643"/>
                    <a:gd name="connsiteX18" fmla="*/ 14753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644" y="15307"/>
                      </a:moveTo>
                      <a:lnTo>
                        <a:pt x="-1644" y="39319"/>
                      </a:lnTo>
                      <a:lnTo>
                        <a:pt x="4871" y="39319"/>
                      </a:lnTo>
                      <a:lnTo>
                        <a:pt x="4871" y="15557"/>
                      </a:lnTo>
                      <a:cubicBezTo>
                        <a:pt x="4871" y="11802"/>
                        <a:pt x="5600" y="8984"/>
                        <a:pt x="7058" y="7103"/>
                      </a:cubicBezTo>
                      <a:cubicBezTo>
                        <a:pt x="8524" y="5230"/>
                        <a:pt x="10722" y="4293"/>
                        <a:pt x="13653" y="4293"/>
                      </a:cubicBezTo>
                      <a:cubicBezTo>
                        <a:pt x="17166" y="4293"/>
                        <a:pt x="19942" y="5415"/>
                        <a:pt x="21982" y="7658"/>
                      </a:cubicBezTo>
                      <a:cubicBezTo>
                        <a:pt x="24029" y="9902"/>
                        <a:pt x="25053" y="12962"/>
                        <a:pt x="25053" y="16837"/>
                      </a:cubicBezTo>
                      <a:lnTo>
                        <a:pt x="25053" y="39319"/>
                      </a:lnTo>
                      <a:lnTo>
                        <a:pt x="31569" y="39319"/>
                      </a:lnTo>
                      <a:lnTo>
                        <a:pt x="31569" y="-342"/>
                      </a:lnTo>
                      <a:lnTo>
                        <a:pt x="25053" y="-342"/>
                      </a:lnTo>
                      <a:lnTo>
                        <a:pt x="25053" y="5755"/>
                      </a:lnTo>
                      <a:cubicBezTo>
                        <a:pt x="23474" y="3345"/>
                        <a:pt x="21638" y="1554"/>
                        <a:pt x="19546" y="384"/>
                      </a:cubicBezTo>
                      <a:cubicBezTo>
                        <a:pt x="17461" y="-787"/>
                        <a:pt x="15036" y="-1373"/>
                        <a:pt x="12271" y="-1373"/>
                      </a:cubicBezTo>
                      <a:cubicBezTo>
                        <a:pt x="7716" y="-1373"/>
                        <a:pt x="4256" y="44"/>
                        <a:pt x="1891" y="2876"/>
                      </a:cubicBezTo>
                      <a:cubicBezTo>
                        <a:pt x="-466" y="5709"/>
                        <a:pt x="-1644" y="9853"/>
                        <a:pt x="-1644" y="15307"/>
                      </a:cubicBezTo>
                      <a:close/>
                      <a:moveTo>
                        <a:pt x="14753" y="40271"/>
                      </a:moveTo>
                      <a:lnTo>
                        <a:pt x="14753" y="40271"/>
                      </a:lnTo>
                      <a:close/>
                    </a:path>
                  </a:pathLst>
                </a:custGeom>
                <a:solidFill>
                  <a:srgbClr val="262626"/>
                </a:solidFill>
                <a:ln w="11" cap="flat">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DDACA6D8-D41D-2956-4986-259643287554}"/>
                    </a:ext>
                  </a:extLst>
                </p:cNvPr>
                <p:cNvSpPr/>
                <p:nvPr/>
              </p:nvSpPr>
              <p:spPr>
                <a:xfrm flipV="1">
                  <a:off x="4312396" y="4153676"/>
                  <a:ext cx="33224" cy="40612"/>
                </a:xfrm>
                <a:custGeom>
                  <a:avLst/>
                  <a:gdLst>
                    <a:gd name="connsiteX0" fmla="*/ 31550 w 33224"/>
                    <a:gd name="connsiteY0" fmla="*/ 22525 h 40612"/>
                    <a:gd name="connsiteX1" fmla="*/ 31550 w 33224"/>
                    <a:gd name="connsiteY1" fmla="*/ -1418 h 40612"/>
                    <a:gd name="connsiteX2" fmla="*/ 25034 w 33224"/>
                    <a:gd name="connsiteY2" fmla="*/ -1418 h 40612"/>
                    <a:gd name="connsiteX3" fmla="*/ 25034 w 33224"/>
                    <a:gd name="connsiteY3" fmla="*/ 22310 h 40612"/>
                    <a:gd name="connsiteX4" fmla="*/ 22836 w 33224"/>
                    <a:gd name="connsiteY4" fmla="*/ 30729 h 40612"/>
                    <a:gd name="connsiteX5" fmla="*/ 16252 w 33224"/>
                    <a:gd name="connsiteY5" fmla="*/ 33528 h 40612"/>
                    <a:gd name="connsiteX6" fmla="*/ 7924 w 33224"/>
                    <a:gd name="connsiteY6" fmla="*/ 30163 h 40612"/>
                    <a:gd name="connsiteX7" fmla="*/ 4876 w 33224"/>
                    <a:gd name="connsiteY7" fmla="*/ 20995 h 40612"/>
                    <a:gd name="connsiteX8" fmla="*/ 4876 w 33224"/>
                    <a:gd name="connsiteY8" fmla="*/ -1418 h 40612"/>
                    <a:gd name="connsiteX9" fmla="*/ -1674 w 33224"/>
                    <a:gd name="connsiteY9" fmla="*/ -1418 h 40612"/>
                    <a:gd name="connsiteX10" fmla="*/ -1674 w 33224"/>
                    <a:gd name="connsiteY10" fmla="*/ 38242 h 40612"/>
                    <a:gd name="connsiteX11" fmla="*/ 4876 w 33224"/>
                    <a:gd name="connsiteY11" fmla="*/ 38242 h 40612"/>
                    <a:gd name="connsiteX12" fmla="*/ 4876 w 33224"/>
                    <a:gd name="connsiteY12" fmla="*/ 32078 h 40612"/>
                    <a:gd name="connsiteX13" fmla="*/ 10383 w 33224"/>
                    <a:gd name="connsiteY13" fmla="*/ 37426 h 40612"/>
                    <a:gd name="connsiteX14" fmla="*/ 17703 w 33224"/>
                    <a:gd name="connsiteY14" fmla="*/ 39194 h 40612"/>
                    <a:gd name="connsiteX15" fmla="*/ 28037 w 33224"/>
                    <a:gd name="connsiteY15" fmla="*/ 34967 h 40612"/>
                    <a:gd name="connsiteX16" fmla="*/ 3155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50" y="22525"/>
                      </a:moveTo>
                      <a:lnTo>
                        <a:pt x="31550" y="-1418"/>
                      </a:lnTo>
                      <a:lnTo>
                        <a:pt x="25034" y="-1418"/>
                      </a:lnTo>
                      <a:lnTo>
                        <a:pt x="25034" y="22310"/>
                      </a:lnTo>
                      <a:cubicBezTo>
                        <a:pt x="25034" y="26064"/>
                        <a:pt x="24302" y="28871"/>
                        <a:pt x="22836" y="30729"/>
                      </a:cubicBezTo>
                      <a:cubicBezTo>
                        <a:pt x="21371" y="32595"/>
                        <a:pt x="19176" y="33528"/>
                        <a:pt x="16252" y="33528"/>
                      </a:cubicBezTo>
                      <a:cubicBezTo>
                        <a:pt x="12732" y="33528"/>
                        <a:pt x="9956" y="32406"/>
                        <a:pt x="7924" y="30163"/>
                      </a:cubicBezTo>
                      <a:cubicBezTo>
                        <a:pt x="5892" y="27927"/>
                        <a:pt x="4876" y="24871"/>
                        <a:pt x="4876" y="20995"/>
                      </a:cubicBezTo>
                      <a:lnTo>
                        <a:pt x="4876" y="-1418"/>
                      </a:lnTo>
                      <a:lnTo>
                        <a:pt x="-1674" y="-1418"/>
                      </a:lnTo>
                      <a:lnTo>
                        <a:pt x="-1674" y="38242"/>
                      </a:lnTo>
                      <a:lnTo>
                        <a:pt x="4876" y="38242"/>
                      </a:lnTo>
                      <a:lnTo>
                        <a:pt x="4876" y="32078"/>
                      </a:lnTo>
                      <a:cubicBezTo>
                        <a:pt x="6439" y="34465"/>
                        <a:pt x="8275" y="36248"/>
                        <a:pt x="10383" y="37426"/>
                      </a:cubicBezTo>
                      <a:cubicBezTo>
                        <a:pt x="12498" y="38605"/>
                        <a:pt x="14938" y="39194"/>
                        <a:pt x="17703" y="39194"/>
                      </a:cubicBezTo>
                      <a:cubicBezTo>
                        <a:pt x="22258" y="39194"/>
                        <a:pt x="25703" y="37785"/>
                        <a:pt x="28037" y="34967"/>
                      </a:cubicBezTo>
                      <a:cubicBezTo>
                        <a:pt x="30379" y="32150"/>
                        <a:pt x="31550" y="28002"/>
                        <a:pt x="31550" y="22525"/>
                      </a:cubicBezTo>
                      <a:close/>
                    </a:path>
                  </a:pathLst>
                </a:custGeom>
                <a:solidFill>
                  <a:srgbClr val="262626"/>
                </a:solidFill>
                <a:ln w="11" cap="flat">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1E88CADF-974C-2230-2249-81B1D245FEB6}"/>
                    </a:ext>
                  </a:extLst>
                </p:cNvPr>
                <p:cNvSpPr/>
                <p:nvPr/>
              </p:nvSpPr>
              <p:spPr>
                <a:xfrm flipV="1">
                  <a:off x="4355777" y="4153676"/>
                  <a:ext cx="36408" cy="41643"/>
                </a:xfrm>
                <a:custGeom>
                  <a:avLst/>
                  <a:gdLst>
                    <a:gd name="connsiteX0" fmla="*/ 16619 w 36408"/>
                    <a:gd name="connsiteY0" fmla="*/ 34752 h 41643"/>
                    <a:gd name="connsiteX1" fmla="*/ 8336 w 36408"/>
                    <a:gd name="connsiteY1" fmla="*/ 30662 h 41643"/>
                    <a:gd name="connsiteX2" fmla="*/ 5288 w 36408"/>
                    <a:gd name="connsiteY2" fmla="*/ 19455 h 41643"/>
                    <a:gd name="connsiteX3" fmla="*/ 8313 w 36408"/>
                    <a:gd name="connsiteY3" fmla="*/ 8248 h 41643"/>
                    <a:gd name="connsiteX4" fmla="*/ 16619 w 36408"/>
                    <a:gd name="connsiteY4" fmla="*/ 4157 h 41643"/>
                    <a:gd name="connsiteX5" fmla="*/ 24869 w 36408"/>
                    <a:gd name="connsiteY5" fmla="*/ 8259 h 41643"/>
                    <a:gd name="connsiteX6" fmla="*/ 27917 w 36408"/>
                    <a:gd name="connsiteY6" fmla="*/ 19455 h 41643"/>
                    <a:gd name="connsiteX7" fmla="*/ 24869 w 36408"/>
                    <a:gd name="connsiteY7" fmla="*/ 30628 h 41643"/>
                    <a:gd name="connsiteX8" fmla="*/ 16619 w 36408"/>
                    <a:gd name="connsiteY8" fmla="*/ 34752 h 41643"/>
                    <a:gd name="connsiteX9" fmla="*/ 16619 w 36408"/>
                    <a:gd name="connsiteY9" fmla="*/ 40271 h 41643"/>
                    <a:gd name="connsiteX10" fmla="*/ 29968 w 36408"/>
                    <a:gd name="connsiteY10" fmla="*/ 34741 h 41643"/>
                    <a:gd name="connsiteX11" fmla="*/ 34829 w 36408"/>
                    <a:gd name="connsiteY11" fmla="*/ 19455 h 41643"/>
                    <a:gd name="connsiteX12" fmla="*/ 29968 w 36408"/>
                    <a:gd name="connsiteY12" fmla="*/ 4168 h 41643"/>
                    <a:gd name="connsiteX13" fmla="*/ 16619 w 36408"/>
                    <a:gd name="connsiteY13" fmla="*/ -1373 h 41643"/>
                    <a:gd name="connsiteX14" fmla="*/ 3248 w 36408"/>
                    <a:gd name="connsiteY14" fmla="*/ 4168 h 41643"/>
                    <a:gd name="connsiteX15" fmla="*/ -1579 w 36408"/>
                    <a:gd name="connsiteY15" fmla="*/ 19455 h 41643"/>
                    <a:gd name="connsiteX16" fmla="*/ 3248 w 36408"/>
                    <a:gd name="connsiteY16" fmla="*/ 34741 h 41643"/>
                    <a:gd name="connsiteX17" fmla="*/ 1661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619" y="34752"/>
                      </a:moveTo>
                      <a:cubicBezTo>
                        <a:pt x="13129" y="34752"/>
                        <a:pt x="10368" y="33389"/>
                        <a:pt x="8336" y="30662"/>
                      </a:cubicBezTo>
                      <a:cubicBezTo>
                        <a:pt x="6304" y="27934"/>
                        <a:pt x="5288" y="24199"/>
                        <a:pt x="5288" y="19455"/>
                      </a:cubicBezTo>
                      <a:cubicBezTo>
                        <a:pt x="5288" y="14710"/>
                        <a:pt x="6296" y="10975"/>
                        <a:pt x="8313" y="8248"/>
                      </a:cubicBezTo>
                      <a:cubicBezTo>
                        <a:pt x="10338" y="5521"/>
                        <a:pt x="13107" y="4157"/>
                        <a:pt x="16619" y="4157"/>
                      </a:cubicBezTo>
                      <a:cubicBezTo>
                        <a:pt x="20094" y="4157"/>
                        <a:pt x="22844" y="5524"/>
                        <a:pt x="24869" y="8259"/>
                      </a:cubicBezTo>
                      <a:cubicBezTo>
                        <a:pt x="26901" y="11001"/>
                        <a:pt x="27917" y="14733"/>
                        <a:pt x="27917" y="19455"/>
                      </a:cubicBezTo>
                      <a:cubicBezTo>
                        <a:pt x="27917" y="24154"/>
                        <a:pt x="26901" y="27878"/>
                        <a:pt x="24869" y="30628"/>
                      </a:cubicBezTo>
                      <a:cubicBezTo>
                        <a:pt x="22844" y="33377"/>
                        <a:pt x="20094" y="34752"/>
                        <a:pt x="16619" y="34752"/>
                      </a:cubicBezTo>
                      <a:close/>
                      <a:moveTo>
                        <a:pt x="16619" y="40271"/>
                      </a:moveTo>
                      <a:cubicBezTo>
                        <a:pt x="22285" y="40271"/>
                        <a:pt x="26735" y="38427"/>
                        <a:pt x="29968" y="34741"/>
                      </a:cubicBezTo>
                      <a:cubicBezTo>
                        <a:pt x="33209" y="31062"/>
                        <a:pt x="34829" y="25967"/>
                        <a:pt x="34829" y="19455"/>
                      </a:cubicBezTo>
                      <a:cubicBezTo>
                        <a:pt x="34829" y="12965"/>
                        <a:pt x="33209" y="7870"/>
                        <a:pt x="29968" y="4168"/>
                      </a:cubicBezTo>
                      <a:cubicBezTo>
                        <a:pt x="26735" y="474"/>
                        <a:pt x="22285" y="-1373"/>
                        <a:pt x="16619" y="-1373"/>
                      </a:cubicBezTo>
                      <a:cubicBezTo>
                        <a:pt x="10931" y="-1373"/>
                        <a:pt x="6474" y="474"/>
                        <a:pt x="3248" y="4168"/>
                      </a:cubicBezTo>
                      <a:cubicBezTo>
                        <a:pt x="30" y="7870"/>
                        <a:pt x="-1579" y="12965"/>
                        <a:pt x="-1579" y="19455"/>
                      </a:cubicBezTo>
                      <a:cubicBezTo>
                        <a:pt x="-1579" y="25967"/>
                        <a:pt x="30" y="31062"/>
                        <a:pt x="3248" y="34741"/>
                      </a:cubicBezTo>
                      <a:cubicBezTo>
                        <a:pt x="6474" y="38427"/>
                        <a:pt x="10931" y="40271"/>
                        <a:pt x="16619" y="40271"/>
                      </a:cubicBezTo>
                      <a:close/>
                    </a:path>
                  </a:pathLst>
                </a:custGeom>
                <a:solidFill>
                  <a:srgbClr val="262626"/>
                </a:solidFill>
                <a:ln w="11" cap="flat">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90BFA33E-9D15-BD68-0863-1306C26B07E5}"/>
                    </a:ext>
                  </a:extLst>
                </p:cNvPr>
                <p:cNvSpPr/>
                <p:nvPr/>
              </p:nvSpPr>
              <p:spPr>
                <a:xfrm flipV="1">
                  <a:off x="439614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0C2AE993-1EEB-D455-10B3-C6C86904FDE0}"/>
                    </a:ext>
                  </a:extLst>
                </p:cNvPr>
                <p:cNvSpPr/>
                <p:nvPr/>
              </p:nvSpPr>
              <p:spPr>
                <a:xfrm flipV="1">
                  <a:off x="4423194" y="4153676"/>
                  <a:ext cx="31377" cy="41643"/>
                </a:xfrm>
                <a:custGeom>
                  <a:avLst/>
                  <a:gdLst>
                    <a:gd name="connsiteX0" fmla="*/ 30031 w 31377"/>
                    <a:gd name="connsiteY0" fmla="*/ 37801 h 41643"/>
                    <a:gd name="connsiteX1" fmla="*/ 30031 w 31377"/>
                    <a:gd name="connsiteY1" fmla="*/ 31704 h 41643"/>
                    <a:gd name="connsiteX2" fmla="*/ 24490 w 31377"/>
                    <a:gd name="connsiteY2" fmla="*/ 33993 h 41643"/>
                    <a:gd name="connsiteX3" fmla="*/ 18880 w 31377"/>
                    <a:gd name="connsiteY3" fmla="*/ 34752 h 41643"/>
                    <a:gd name="connsiteX4" fmla="*/ 9022 w 31377"/>
                    <a:gd name="connsiteY4" fmla="*/ 30730 h 41643"/>
                    <a:gd name="connsiteX5" fmla="*/ 5520 w 31377"/>
                    <a:gd name="connsiteY5" fmla="*/ 19455 h 41643"/>
                    <a:gd name="connsiteX6" fmla="*/ 9022 w 31377"/>
                    <a:gd name="connsiteY6" fmla="*/ 8168 h 41643"/>
                    <a:gd name="connsiteX7" fmla="*/ 18880 w 31377"/>
                    <a:gd name="connsiteY7" fmla="*/ 4157 h 41643"/>
                    <a:gd name="connsiteX8" fmla="*/ 24490 w 31377"/>
                    <a:gd name="connsiteY8" fmla="*/ 4916 h 41643"/>
                    <a:gd name="connsiteX9" fmla="*/ 30031 w 31377"/>
                    <a:gd name="connsiteY9" fmla="*/ 7205 h 41643"/>
                    <a:gd name="connsiteX10" fmla="*/ 30031 w 31377"/>
                    <a:gd name="connsiteY10" fmla="*/ 1177 h 41643"/>
                    <a:gd name="connsiteX11" fmla="*/ 24376 w 31377"/>
                    <a:gd name="connsiteY11" fmla="*/ -727 h 41643"/>
                    <a:gd name="connsiteX12" fmla="*/ 18167 w 31377"/>
                    <a:gd name="connsiteY12" fmla="*/ -1373 h 41643"/>
                    <a:gd name="connsiteX13" fmla="*/ 3923 w 31377"/>
                    <a:gd name="connsiteY13" fmla="*/ 4259 h 41643"/>
                    <a:gd name="connsiteX14" fmla="*/ -1346 w 31377"/>
                    <a:gd name="connsiteY14" fmla="*/ 19455 h 41643"/>
                    <a:gd name="connsiteX15" fmla="*/ 3979 w 31377"/>
                    <a:gd name="connsiteY15" fmla="*/ 34707 h 41643"/>
                    <a:gd name="connsiteX16" fmla="*/ 18597 w 31377"/>
                    <a:gd name="connsiteY16" fmla="*/ 40271 h 41643"/>
                    <a:gd name="connsiteX17" fmla="*/ 24467 w 31377"/>
                    <a:gd name="connsiteY17" fmla="*/ 39648 h 41643"/>
                    <a:gd name="connsiteX18" fmla="*/ 3003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1" y="37801"/>
                      </a:moveTo>
                      <a:lnTo>
                        <a:pt x="30031" y="31704"/>
                      </a:lnTo>
                      <a:cubicBezTo>
                        <a:pt x="28187" y="32724"/>
                        <a:pt x="26340" y="33487"/>
                        <a:pt x="24490" y="33993"/>
                      </a:cubicBezTo>
                      <a:cubicBezTo>
                        <a:pt x="22639" y="34499"/>
                        <a:pt x="20769" y="34752"/>
                        <a:pt x="18880" y="34752"/>
                      </a:cubicBezTo>
                      <a:cubicBezTo>
                        <a:pt x="14650" y="34752"/>
                        <a:pt x="11364" y="33411"/>
                        <a:pt x="9022" y="30730"/>
                      </a:cubicBezTo>
                      <a:cubicBezTo>
                        <a:pt x="6688" y="28055"/>
                        <a:pt x="5520" y="24297"/>
                        <a:pt x="5520" y="19455"/>
                      </a:cubicBezTo>
                      <a:cubicBezTo>
                        <a:pt x="5520" y="14612"/>
                        <a:pt x="6688" y="10850"/>
                        <a:pt x="9022" y="8168"/>
                      </a:cubicBezTo>
                      <a:cubicBezTo>
                        <a:pt x="11364" y="5494"/>
                        <a:pt x="14650" y="4157"/>
                        <a:pt x="18880" y="4157"/>
                      </a:cubicBezTo>
                      <a:cubicBezTo>
                        <a:pt x="20769" y="4157"/>
                        <a:pt x="22639" y="4410"/>
                        <a:pt x="24490" y="4916"/>
                      </a:cubicBezTo>
                      <a:cubicBezTo>
                        <a:pt x="26340" y="5422"/>
                        <a:pt x="28187" y="6185"/>
                        <a:pt x="30031" y="7205"/>
                      </a:cubicBezTo>
                      <a:lnTo>
                        <a:pt x="30031" y="1177"/>
                      </a:lnTo>
                      <a:cubicBezTo>
                        <a:pt x="28210" y="331"/>
                        <a:pt x="26325" y="-304"/>
                        <a:pt x="24376" y="-727"/>
                      </a:cubicBezTo>
                      <a:cubicBezTo>
                        <a:pt x="22435" y="-1158"/>
                        <a:pt x="20365" y="-1373"/>
                        <a:pt x="18167" y="-1373"/>
                      </a:cubicBezTo>
                      <a:cubicBezTo>
                        <a:pt x="12191" y="-1373"/>
                        <a:pt x="7443" y="504"/>
                        <a:pt x="3923" y="4259"/>
                      </a:cubicBezTo>
                      <a:cubicBezTo>
                        <a:pt x="410" y="8013"/>
                        <a:pt x="-1346" y="13079"/>
                        <a:pt x="-1346" y="19455"/>
                      </a:cubicBezTo>
                      <a:cubicBezTo>
                        <a:pt x="-1346" y="25921"/>
                        <a:pt x="429" y="31005"/>
                        <a:pt x="3979" y="34707"/>
                      </a:cubicBezTo>
                      <a:cubicBezTo>
                        <a:pt x="7538" y="38416"/>
                        <a:pt x="12410" y="40271"/>
                        <a:pt x="18597" y="40271"/>
                      </a:cubicBezTo>
                      <a:cubicBezTo>
                        <a:pt x="20599" y="40271"/>
                        <a:pt x="22556" y="40063"/>
                        <a:pt x="24467" y="39648"/>
                      </a:cubicBezTo>
                      <a:cubicBezTo>
                        <a:pt x="26378" y="39240"/>
                        <a:pt x="28233" y="38624"/>
                        <a:pt x="30031" y="37801"/>
                      </a:cubicBezTo>
                      <a:close/>
                    </a:path>
                  </a:pathLst>
                </a:custGeom>
                <a:solidFill>
                  <a:srgbClr val="262626"/>
                </a:solidFill>
                <a:ln w="11" cap="flat">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50FF390-F952-29F9-1CD3-0F15724F883C}"/>
                    </a:ext>
                  </a:extLst>
                </p:cNvPr>
                <p:cNvSpPr/>
                <p:nvPr/>
              </p:nvSpPr>
              <p:spPr>
                <a:xfrm flipV="1">
                  <a:off x="4465900" y="4139183"/>
                  <a:ext cx="6515" cy="55105"/>
                </a:xfrm>
                <a:custGeom>
                  <a:avLst/>
                  <a:gdLst>
                    <a:gd name="connsiteX0" fmla="*/ -494 w 6515"/>
                    <a:gd name="connsiteY0" fmla="*/ 53046 h 55105"/>
                    <a:gd name="connsiteX1" fmla="*/ 6021 w 6515"/>
                    <a:gd name="connsiteY1" fmla="*/ 53046 h 55105"/>
                    <a:gd name="connsiteX2" fmla="*/ 6021 w 6515"/>
                    <a:gd name="connsiteY2" fmla="*/ -2059 h 55105"/>
                    <a:gd name="connsiteX3" fmla="*/ -494 w 6515"/>
                    <a:gd name="connsiteY3" fmla="*/ -2059 h 55105"/>
                    <a:gd name="connsiteX4" fmla="*/ -494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494" y="53046"/>
                      </a:moveTo>
                      <a:lnTo>
                        <a:pt x="6021" y="53046"/>
                      </a:lnTo>
                      <a:lnTo>
                        <a:pt x="6021" y="-2059"/>
                      </a:lnTo>
                      <a:lnTo>
                        <a:pt x="-494" y="-2059"/>
                      </a:lnTo>
                      <a:lnTo>
                        <a:pt x="-494" y="53046"/>
                      </a:lnTo>
                      <a:close/>
                    </a:path>
                  </a:pathLst>
                </a:custGeom>
                <a:solidFill>
                  <a:srgbClr val="262626"/>
                </a:solidFill>
                <a:ln w="11" cap="flat">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BE65C41C-DA00-F2F1-61C6-9809421CD52E}"/>
                    </a:ext>
                  </a:extLst>
                </p:cNvPr>
                <p:cNvSpPr/>
                <p:nvPr/>
              </p:nvSpPr>
              <p:spPr>
                <a:xfrm flipV="1">
                  <a:off x="4483572" y="4153676"/>
                  <a:ext cx="33507" cy="41643"/>
                </a:xfrm>
                <a:custGeom>
                  <a:avLst/>
                  <a:gdLst>
                    <a:gd name="connsiteX0" fmla="*/ 19049 w 33507"/>
                    <a:gd name="connsiteY0" fmla="*/ 19591 h 41643"/>
                    <a:gd name="connsiteX1" fmla="*/ 8103 w 33507"/>
                    <a:gd name="connsiteY1" fmla="*/ 17789 h 41643"/>
                    <a:gd name="connsiteX2" fmla="*/ 5054 w 33507"/>
                    <a:gd name="connsiteY2" fmla="*/ 11624 h 41643"/>
                    <a:gd name="connsiteX3" fmla="*/ 7343 w 33507"/>
                    <a:gd name="connsiteY3" fmla="*/ 6117 h 41643"/>
                    <a:gd name="connsiteX4" fmla="*/ 13553 w 33507"/>
                    <a:gd name="connsiteY4" fmla="*/ 4089 h 41643"/>
                    <a:gd name="connsiteX5" fmla="*/ 22256 w 33507"/>
                    <a:gd name="connsiteY5" fmla="*/ 7930 h 41643"/>
                    <a:gd name="connsiteX6" fmla="*/ 25531 w 33507"/>
                    <a:gd name="connsiteY6" fmla="*/ 18140 h 41643"/>
                    <a:gd name="connsiteX7" fmla="*/ 25531 w 33507"/>
                    <a:gd name="connsiteY7" fmla="*/ 19591 h 41643"/>
                    <a:gd name="connsiteX8" fmla="*/ 19049 w 33507"/>
                    <a:gd name="connsiteY8" fmla="*/ 19591 h 41643"/>
                    <a:gd name="connsiteX9" fmla="*/ 32046 w 33507"/>
                    <a:gd name="connsiteY9" fmla="*/ 22288 h 41643"/>
                    <a:gd name="connsiteX10" fmla="*/ 32046 w 33507"/>
                    <a:gd name="connsiteY10" fmla="*/ -342 h 41643"/>
                    <a:gd name="connsiteX11" fmla="*/ 25531 w 33507"/>
                    <a:gd name="connsiteY11" fmla="*/ -342 h 41643"/>
                    <a:gd name="connsiteX12" fmla="*/ 25531 w 33507"/>
                    <a:gd name="connsiteY12" fmla="*/ 5675 h 41643"/>
                    <a:gd name="connsiteX13" fmla="*/ 19967 w 33507"/>
                    <a:gd name="connsiteY13" fmla="*/ 350 h 41643"/>
                    <a:gd name="connsiteX14" fmla="*/ 11819 w 33507"/>
                    <a:gd name="connsiteY14" fmla="*/ -1373 h 41643"/>
                    <a:gd name="connsiteX15" fmla="*/ 2131 w 33507"/>
                    <a:gd name="connsiteY15" fmla="*/ 2049 h 41643"/>
                    <a:gd name="connsiteX16" fmla="*/ -1461 w 33507"/>
                    <a:gd name="connsiteY16" fmla="*/ 11205 h 41643"/>
                    <a:gd name="connsiteX17" fmla="*/ 3015 w 33507"/>
                    <a:gd name="connsiteY17" fmla="*/ 21290 h 41643"/>
                    <a:gd name="connsiteX18" fmla="*/ 16386 w 33507"/>
                    <a:gd name="connsiteY18" fmla="*/ 24690 h 41643"/>
                    <a:gd name="connsiteX19" fmla="*/ 25531 w 33507"/>
                    <a:gd name="connsiteY19" fmla="*/ 24690 h 41643"/>
                    <a:gd name="connsiteX20" fmla="*/ 25531 w 33507"/>
                    <a:gd name="connsiteY20" fmla="*/ 25336 h 41643"/>
                    <a:gd name="connsiteX21" fmla="*/ 22573 w 33507"/>
                    <a:gd name="connsiteY21" fmla="*/ 32293 h 41643"/>
                    <a:gd name="connsiteX22" fmla="*/ 14267 w 33507"/>
                    <a:gd name="connsiteY22" fmla="*/ 34752 h 41643"/>
                    <a:gd name="connsiteX23" fmla="*/ 7638 w 33507"/>
                    <a:gd name="connsiteY23" fmla="*/ 33936 h 41643"/>
                    <a:gd name="connsiteX24" fmla="*/ 1451 w 33507"/>
                    <a:gd name="connsiteY24" fmla="*/ 31489 h 41643"/>
                    <a:gd name="connsiteX25" fmla="*/ 1451 w 33507"/>
                    <a:gd name="connsiteY25" fmla="*/ 37517 h 41643"/>
                    <a:gd name="connsiteX26" fmla="*/ 8386 w 33507"/>
                    <a:gd name="connsiteY26" fmla="*/ 39580 h 41643"/>
                    <a:gd name="connsiteX27" fmla="*/ 14936 w 33507"/>
                    <a:gd name="connsiteY27" fmla="*/ 40271 h 41643"/>
                    <a:gd name="connsiteX28" fmla="*/ 27797 w 33507"/>
                    <a:gd name="connsiteY28" fmla="*/ 35806 h 41643"/>
                    <a:gd name="connsiteX29" fmla="*/ 32046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049" y="19591"/>
                      </a:moveTo>
                      <a:cubicBezTo>
                        <a:pt x="13783" y="19591"/>
                        <a:pt x="10135" y="18990"/>
                        <a:pt x="8103" y="17789"/>
                      </a:cubicBezTo>
                      <a:cubicBezTo>
                        <a:pt x="6070" y="16588"/>
                        <a:pt x="5054" y="14533"/>
                        <a:pt x="5054" y="11624"/>
                      </a:cubicBezTo>
                      <a:cubicBezTo>
                        <a:pt x="5054" y="9313"/>
                        <a:pt x="5817" y="7477"/>
                        <a:pt x="7343" y="6117"/>
                      </a:cubicBezTo>
                      <a:cubicBezTo>
                        <a:pt x="8869" y="4765"/>
                        <a:pt x="10939" y="4089"/>
                        <a:pt x="13553" y="4089"/>
                      </a:cubicBezTo>
                      <a:cubicBezTo>
                        <a:pt x="17172" y="4089"/>
                        <a:pt x="20072" y="5369"/>
                        <a:pt x="22256" y="7930"/>
                      </a:cubicBezTo>
                      <a:cubicBezTo>
                        <a:pt x="24439" y="10491"/>
                        <a:pt x="25531" y="13895"/>
                        <a:pt x="25531" y="18140"/>
                      </a:cubicBezTo>
                      <a:lnTo>
                        <a:pt x="25531" y="19591"/>
                      </a:lnTo>
                      <a:lnTo>
                        <a:pt x="19049" y="19591"/>
                      </a:lnTo>
                      <a:close/>
                      <a:moveTo>
                        <a:pt x="32046" y="22288"/>
                      </a:moveTo>
                      <a:lnTo>
                        <a:pt x="32046" y="-342"/>
                      </a:lnTo>
                      <a:lnTo>
                        <a:pt x="25531" y="-342"/>
                      </a:lnTo>
                      <a:lnTo>
                        <a:pt x="25531" y="5675"/>
                      </a:lnTo>
                      <a:cubicBezTo>
                        <a:pt x="24042" y="3273"/>
                        <a:pt x="22188" y="1498"/>
                        <a:pt x="19967" y="350"/>
                      </a:cubicBezTo>
                      <a:cubicBezTo>
                        <a:pt x="17746" y="-799"/>
                        <a:pt x="15030" y="-1373"/>
                        <a:pt x="11819" y="-1373"/>
                      </a:cubicBezTo>
                      <a:cubicBezTo>
                        <a:pt x="7763" y="-1373"/>
                        <a:pt x="4533" y="-232"/>
                        <a:pt x="2131" y="2049"/>
                      </a:cubicBezTo>
                      <a:cubicBezTo>
                        <a:pt x="-264" y="4331"/>
                        <a:pt x="-1461" y="7383"/>
                        <a:pt x="-1461" y="11205"/>
                      </a:cubicBezTo>
                      <a:cubicBezTo>
                        <a:pt x="-1461" y="15662"/>
                        <a:pt x="31" y="19024"/>
                        <a:pt x="3015" y="21290"/>
                      </a:cubicBezTo>
                      <a:cubicBezTo>
                        <a:pt x="6006" y="23557"/>
                        <a:pt x="10463" y="24690"/>
                        <a:pt x="16386" y="24690"/>
                      </a:cubicBezTo>
                      <a:lnTo>
                        <a:pt x="25531" y="24690"/>
                      </a:lnTo>
                      <a:lnTo>
                        <a:pt x="25531" y="25336"/>
                      </a:lnTo>
                      <a:cubicBezTo>
                        <a:pt x="25531" y="28335"/>
                        <a:pt x="24545" y="30654"/>
                        <a:pt x="22573" y="32293"/>
                      </a:cubicBezTo>
                      <a:cubicBezTo>
                        <a:pt x="20601" y="33933"/>
                        <a:pt x="17833" y="34752"/>
                        <a:pt x="14267" y="34752"/>
                      </a:cubicBezTo>
                      <a:cubicBezTo>
                        <a:pt x="12001" y="34752"/>
                        <a:pt x="9791" y="34480"/>
                        <a:pt x="7638" y="33936"/>
                      </a:cubicBezTo>
                      <a:cubicBezTo>
                        <a:pt x="5493" y="33393"/>
                        <a:pt x="3430" y="32577"/>
                        <a:pt x="1451" y="31489"/>
                      </a:cubicBezTo>
                      <a:lnTo>
                        <a:pt x="1451" y="37517"/>
                      </a:lnTo>
                      <a:cubicBezTo>
                        <a:pt x="3831" y="38439"/>
                        <a:pt x="6142" y="39126"/>
                        <a:pt x="8386" y="39580"/>
                      </a:cubicBezTo>
                      <a:cubicBezTo>
                        <a:pt x="10630" y="40040"/>
                        <a:pt x="12813" y="40271"/>
                        <a:pt x="14936" y="40271"/>
                      </a:cubicBezTo>
                      <a:cubicBezTo>
                        <a:pt x="20677" y="40271"/>
                        <a:pt x="24964" y="38783"/>
                        <a:pt x="27797" y="35806"/>
                      </a:cubicBezTo>
                      <a:cubicBezTo>
                        <a:pt x="30630" y="32837"/>
                        <a:pt x="32046" y="28331"/>
                        <a:pt x="32046" y="22288"/>
                      </a:cubicBezTo>
                      <a:close/>
                    </a:path>
                  </a:pathLst>
                </a:custGeom>
                <a:solidFill>
                  <a:srgbClr val="262626"/>
                </a:solidFill>
                <a:ln w="11" cap="flat">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FBAEB49A-9E50-5525-111E-7368AC937388}"/>
                    </a:ext>
                  </a:extLst>
                </p:cNvPr>
                <p:cNvSpPr/>
                <p:nvPr/>
              </p:nvSpPr>
              <p:spPr>
                <a:xfrm flipV="1">
                  <a:off x="4527595" y="4153676"/>
                  <a:ext cx="30312" cy="41643"/>
                </a:xfrm>
                <a:custGeom>
                  <a:avLst/>
                  <a:gdLst>
                    <a:gd name="connsiteX0" fmla="*/ 26905 w 30312"/>
                    <a:gd name="connsiteY0" fmla="*/ 38152 h 41643"/>
                    <a:gd name="connsiteX1" fmla="*/ 26905 w 30312"/>
                    <a:gd name="connsiteY1" fmla="*/ 31987 h 41643"/>
                    <a:gd name="connsiteX2" fmla="*/ 21172 w 30312"/>
                    <a:gd name="connsiteY2" fmla="*/ 34106 h 41643"/>
                    <a:gd name="connsiteX3" fmla="*/ 15007 w 30312"/>
                    <a:gd name="connsiteY3" fmla="*/ 34820 h 41643"/>
                    <a:gd name="connsiteX4" fmla="*/ 7732 w 30312"/>
                    <a:gd name="connsiteY4" fmla="*/ 33336 h 41643"/>
                    <a:gd name="connsiteX5" fmla="*/ 5307 w 30312"/>
                    <a:gd name="connsiteY5" fmla="*/ 28871 h 41643"/>
                    <a:gd name="connsiteX6" fmla="*/ 7041 w 30312"/>
                    <a:gd name="connsiteY6" fmla="*/ 25313 h 41643"/>
                    <a:gd name="connsiteX7" fmla="*/ 14021 w 30312"/>
                    <a:gd name="connsiteY7" fmla="*/ 22854 h 41643"/>
                    <a:gd name="connsiteX8" fmla="*/ 16254 w 30312"/>
                    <a:gd name="connsiteY8" fmla="*/ 22356 h 41643"/>
                    <a:gd name="connsiteX9" fmla="*/ 26112 w 30312"/>
                    <a:gd name="connsiteY9" fmla="*/ 18163 h 41643"/>
                    <a:gd name="connsiteX10" fmla="*/ 29036 w 30312"/>
                    <a:gd name="connsiteY10" fmla="*/ 10605 h 41643"/>
                    <a:gd name="connsiteX11" fmla="*/ 24662 w 30312"/>
                    <a:gd name="connsiteY11" fmla="*/ 1845 h 41643"/>
                    <a:gd name="connsiteX12" fmla="*/ 12639 w 30312"/>
                    <a:gd name="connsiteY12" fmla="*/ -1373 h 41643"/>
                    <a:gd name="connsiteX13" fmla="*/ 5999 w 30312"/>
                    <a:gd name="connsiteY13" fmla="*/ -750 h 41643"/>
                    <a:gd name="connsiteX14" fmla="*/ -1276 w 30312"/>
                    <a:gd name="connsiteY14" fmla="*/ 1109 h 41643"/>
                    <a:gd name="connsiteX15" fmla="*/ -1276 w 30312"/>
                    <a:gd name="connsiteY15" fmla="*/ 7840 h 41643"/>
                    <a:gd name="connsiteX16" fmla="*/ 5840 w 30312"/>
                    <a:gd name="connsiteY16" fmla="*/ 5018 h 41643"/>
                    <a:gd name="connsiteX17" fmla="*/ 12786 w 30312"/>
                    <a:gd name="connsiteY17" fmla="*/ 4089 h 41643"/>
                    <a:gd name="connsiteX18" fmla="*/ 19857 w 30312"/>
                    <a:gd name="connsiteY18" fmla="*/ 5664 h 41643"/>
                    <a:gd name="connsiteX19" fmla="*/ 22339 w 30312"/>
                    <a:gd name="connsiteY19" fmla="*/ 10106 h 41643"/>
                    <a:gd name="connsiteX20" fmla="*/ 20548 w 30312"/>
                    <a:gd name="connsiteY20" fmla="*/ 14174 h 41643"/>
                    <a:gd name="connsiteX21" fmla="*/ 12707 w 30312"/>
                    <a:gd name="connsiteY21" fmla="*/ 16905 h 41643"/>
                    <a:gd name="connsiteX22" fmla="*/ 10441 w 30312"/>
                    <a:gd name="connsiteY22" fmla="*/ 17438 h 41643"/>
                    <a:gd name="connsiteX23" fmla="*/ 1693 w 30312"/>
                    <a:gd name="connsiteY23" fmla="*/ 21347 h 41643"/>
                    <a:gd name="connsiteX24" fmla="*/ -993 w 30312"/>
                    <a:gd name="connsiteY24" fmla="*/ 28588 h 41643"/>
                    <a:gd name="connsiteX25" fmla="*/ 2973 w 30312"/>
                    <a:gd name="connsiteY25" fmla="*/ 37223 h 41643"/>
                    <a:gd name="connsiteX26" fmla="*/ 14237 w 30312"/>
                    <a:gd name="connsiteY26" fmla="*/ 40271 h 41643"/>
                    <a:gd name="connsiteX27" fmla="*/ 21024 w 30312"/>
                    <a:gd name="connsiteY27" fmla="*/ 39738 h 41643"/>
                    <a:gd name="connsiteX28" fmla="*/ 2690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05" y="38152"/>
                      </a:moveTo>
                      <a:lnTo>
                        <a:pt x="26905" y="31987"/>
                      </a:lnTo>
                      <a:cubicBezTo>
                        <a:pt x="25070" y="32932"/>
                        <a:pt x="23158" y="33638"/>
                        <a:pt x="21172" y="34106"/>
                      </a:cubicBezTo>
                      <a:cubicBezTo>
                        <a:pt x="19192" y="34582"/>
                        <a:pt x="17138" y="34820"/>
                        <a:pt x="15007" y="34820"/>
                      </a:cubicBezTo>
                      <a:cubicBezTo>
                        <a:pt x="11774" y="34820"/>
                        <a:pt x="9349" y="34325"/>
                        <a:pt x="7732" y="33336"/>
                      </a:cubicBezTo>
                      <a:cubicBezTo>
                        <a:pt x="6116" y="32346"/>
                        <a:pt x="5307" y="30858"/>
                        <a:pt x="5307" y="28871"/>
                      </a:cubicBezTo>
                      <a:cubicBezTo>
                        <a:pt x="5307" y="27360"/>
                        <a:pt x="5885" y="26174"/>
                        <a:pt x="7041" y="25313"/>
                      </a:cubicBezTo>
                      <a:cubicBezTo>
                        <a:pt x="8197" y="24452"/>
                        <a:pt x="10524" y="23632"/>
                        <a:pt x="14021" y="22854"/>
                      </a:cubicBezTo>
                      <a:lnTo>
                        <a:pt x="16254" y="22356"/>
                      </a:lnTo>
                      <a:cubicBezTo>
                        <a:pt x="20877" y="21366"/>
                        <a:pt x="24163" y="19968"/>
                        <a:pt x="26112" y="18163"/>
                      </a:cubicBezTo>
                      <a:cubicBezTo>
                        <a:pt x="28061" y="16357"/>
                        <a:pt x="29036" y="13838"/>
                        <a:pt x="29036" y="10605"/>
                      </a:cubicBezTo>
                      <a:cubicBezTo>
                        <a:pt x="29036" y="6918"/>
                        <a:pt x="27578" y="3998"/>
                        <a:pt x="24662" y="1845"/>
                      </a:cubicBezTo>
                      <a:cubicBezTo>
                        <a:pt x="21746" y="-300"/>
                        <a:pt x="17738" y="-1373"/>
                        <a:pt x="12639" y="-1373"/>
                      </a:cubicBezTo>
                      <a:cubicBezTo>
                        <a:pt x="10516" y="-1373"/>
                        <a:pt x="8303" y="-1165"/>
                        <a:pt x="5999" y="-750"/>
                      </a:cubicBezTo>
                      <a:cubicBezTo>
                        <a:pt x="3695" y="-334"/>
                        <a:pt x="1270" y="285"/>
                        <a:pt x="-1276" y="1109"/>
                      </a:cubicBezTo>
                      <a:lnTo>
                        <a:pt x="-1276" y="7840"/>
                      </a:lnTo>
                      <a:cubicBezTo>
                        <a:pt x="1134" y="6586"/>
                        <a:pt x="3506" y="5645"/>
                        <a:pt x="5840" y="5018"/>
                      </a:cubicBezTo>
                      <a:cubicBezTo>
                        <a:pt x="8174" y="4399"/>
                        <a:pt x="10490" y="4089"/>
                        <a:pt x="12786" y="4089"/>
                      </a:cubicBezTo>
                      <a:cubicBezTo>
                        <a:pt x="15853" y="4089"/>
                        <a:pt x="18210" y="4614"/>
                        <a:pt x="19857" y="5664"/>
                      </a:cubicBezTo>
                      <a:cubicBezTo>
                        <a:pt x="21512" y="6714"/>
                        <a:pt x="22339" y="8195"/>
                        <a:pt x="22339" y="10106"/>
                      </a:cubicBezTo>
                      <a:cubicBezTo>
                        <a:pt x="22339" y="11874"/>
                        <a:pt x="21742" y="13230"/>
                        <a:pt x="20548" y="14174"/>
                      </a:cubicBezTo>
                      <a:cubicBezTo>
                        <a:pt x="19362" y="15118"/>
                        <a:pt x="16749" y="16029"/>
                        <a:pt x="12707" y="16905"/>
                      </a:cubicBezTo>
                      <a:lnTo>
                        <a:pt x="10441" y="17438"/>
                      </a:lnTo>
                      <a:cubicBezTo>
                        <a:pt x="6407" y="18284"/>
                        <a:pt x="3491" y="19587"/>
                        <a:pt x="1693" y="21347"/>
                      </a:cubicBezTo>
                      <a:cubicBezTo>
                        <a:pt x="-98" y="23107"/>
                        <a:pt x="-993" y="25521"/>
                        <a:pt x="-993" y="28588"/>
                      </a:cubicBezTo>
                      <a:cubicBezTo>
                        <a:pt x="-993" y="32320"/>
                        <a:pt x="329" y="35198"/>
                        <a:pt x="2973" y="37223"/>
                      </a:cubicBezTo>
                      <a:cubicBezTo>
                        <a:pt x="5617" y="39255"/>
                        <a:pt x="9372" y="40271"/>
                        <a:pt x="14237" y="40271"/>
                      </a:cubicBezTo>
                      <a:cubicBezTo>
                        <a:pt x="16639" y="40271"/>
                        <a:pt x="18902" y="40093"/>
                        <a:pt x="21024" y="39738"/>
                      </a:cubicBezTo>
                      <a:cubicBezTo>
                        <a:pt x="23155" y="39391"/>
                        <a:pt x="25115" y="38862"/>
                        <a:pt x="26905" y="38152"/>
                      </a:cubicBezTo>
                      <a:close/>
                    </a:path>
                  </a:pathLst>
                </a:custGeom>
                <a:solidFill>
                  <a:srgbClr val="262626"/>
                </a:solidFill>
                <a:ln w="11" cap="flat">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24AA5439-2F7F-A693-FA72-9ABEB4FAB281}"/>
                    </a:ext>
                  </a:extLst>
                </p:cNvPr>
                <p:cNvSpPr/>
                <p:nvPr/>
              </p:nvSpPr>
              <p:spPr>
                <a:xfrm flipV="1">
                  <a:off x="4565379" y="4153676"/>
                  <a:ext cx="30312" cy="41643"/>
                </a:xfrm>
                <a:custGeom>
                  <a:avLst/>
                  <a:gdLst>
                    <a:gd name="connsiteX0" fmla="*/ 26912 w 30312"/>
                    <a:gd name="connsiteY0" fmla="*/ 38152 h 41643"/>
                    <a:gd name="connsiteX1" fmla="*/ 26912 w 30312"/>
                    <a:gd name="connsiteY1" fmla="*/ 31987 h 41643"/>
                    <a:gd name="connsiteX2" fmla="*/ 21178 w 30312"/>
                    <a:gd name="connsiteY2" fmla="*/ 34106 h 41643"/>
                    <a:gd name="connsiteX3" fmla="*/ 15013 w 30312"/>
                    <a:gd name="connsiteY3" fmla="*/ 34820 h 41643"/>
                    <a:gd name="connsiteX4" fmla="*/ 7739 w 30312"/>
                    <a:gd name="connsiteY4" fmla="*/ 33336 h 41643"/>
                    <a:gd name="connsiteX5" fmla="*/ 5314 w 30312"/>
                    <a:gd name="connsiteY5" fmla="*/ 28871 h 41643"/>
                    <a:gd name="connsiteX6" fmla="*/ 7047 w 30312"/>
                    <a:gd name="connsiteY6" fmla="*/ 25313 h 41643"/>
                    <a:gd name="connsiteX7" fmla="*/ 14028 w 30312"/>
                    <a:gd name="connsiteY7" fmla="*/ 22854 h 41643"/>
                    <a:gd name="connsiteX8" fmla="*/ 16260 w 30312"/>
                    <a:gd name="connsiteY8" fmla="*/ 22356 h 41643"/>
                    <a:gd name="connsiteX9" fmla="*/ 26118 w 30312"/>
                    <a:gd name="connsiteY9" fmla="*/ 18163 h 41643"/>
                    <a:gd name="connsiteX10" fmla="*/ 29042 w 30312"/>
                    <a:gd name="connsiteY10" fmla="*/ 10605 h 41643"/>
                    <a:gd name="connsiteX11" fmla="*/ 24668 w 30312"/>
                    <a:gd name="connsiteY11" fmla="*/ 1845 h 41643"/>
                    <a:gd name="connsiteX12" fmla="*/ 12645 w 30312"/>
                    <a:gd name="connsiteY12" fmla="*/ -1373 h 41643"/>
                    <a:gd name="connsiteX13" fmla="*/ 6005 w 30312"/>
                    <a:gd name="connsiteY13" fmla="*/ -750 h 41643"/>
                    <a:gd name="connsiteX14" fmla="*/ -1270 w 30312"/>
                    <a:gd name="connsiteY14" fmla="*/ 1109 h 41643"/>
                    <a:gd name="connsiteX15" fmla="*/ -1270 w 30312"/>
                    <a:gd name="connsiteY15" fmla="*/ 7840 h 41643"/>
                    <a:gd name="connsiteX16" fmla="*/ 5846 w 30312"/>
                    <a:gd name="connsiteY16" fmla="*/ 5018 h 41643"/>
                    <a:gd name="connsiteX17" fmla="*/ 12793 w 30312"/>
                    <a:gd name="connsiteY17" fmla="*/ 4089 h 41643"/>
                    <a:gd name="connsiteX18" fmla="*/ 19863 w 30312"/>
                    <a:gd name="connsiteY18" fmla="*/ 5664 h 41643"/>
                    <a:gd name="connsiteX19" fmla="*/ 22345 w 30312"/>
                    <a:gd name="connsiteY19" fmla="*/ 10106 h 41643"/>
                    <a:gd name="connsiteX20" fmla="*/ 20555 w 30312"/>
                    <a:gd name="connsiteY20" fmla="*/ 14174 h 41643"/>
                    <a:gd name="connsiteX21" fmla="*/ 12713 w 30312"/>
                    <a:gd name="connsiteY21" fmla="*/ 16905 h 41643"/>
                    <a:gd name="connsiteX22" fmla="*/ 10447 w 30312"/>
                    <a:gd name="connsiteY22" fmla="*/ 17438 h 41643"/>
                    <a:gd name="connsiteX23" fmla="*/ 1699 w 30312"/>
                    <a:gd name="connsiteY23" fmla="*/ 21347 h 41643"/>
                    <a:gd name="connsiteX24" fmla="*/ -987 w 30312"/>
                    <a:gd name="connsiteY24" fmla="*/ 28588 h 41643"/>
                    <a:gd name="connsiteX25" fmla="*/ 2979 w 30312"/>
                    <a:gd name="connsiteY25" fmla="*/ 37223 h 41643"/>
                    <a:gd name="connsiteX26" fmla="*/ 14243 w 30312"/>
                    <a:gd name="connsiteY26" fmla="*/ 40271 h 41643"/>
                    <a:gd name="connsiteX27" fmla="*/ 21031 w 30312"/>
                    <a:gd name="connsiteY27" fmla="*/ 39738 h 41643"/>
                    <a:gd name="connsiteX28" fmla="*/ 2691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12" y="38152"/>
                      </a:moveTo>
                      <a:lnTo>
                        <a:pt x="26912" y="31987"/>
                      </a:lnTo>
                      <a:cubicBezTo>
                        <a:pt x="25076" y="32932"/>
                        <a:pt x="23165" y="33638"/>
                        <a:pt x="21178" y="34106"/>
                      </a:cubicBezTo>
                      <a:cubicBezTo>
                        <a:pt x="19199" y="34582"/>
                        <a:pt x="17144" y="34820"/>
                        <a:pt x="15013" y="34820"/>
                      </a:cubicBezTo>
                      <a:cubicBezTo>
                        <a:pt x="11780" y="34820"/>
                        <a:pt x="9355" y="34325"/>
                        <a:pt x="7739" y="33336"/>
                      </a:cubicBezTo>
                      <a:cubicBezTo>
                        <a:pt x="6122" y="32346"/>
                        <a:pt x="5314" y="30858"/>
                        <a:pt x="5314" y="28871"/>
                      </a:cubicBezTo>
                      <a:cubicBezTo>
                        <a:pt x="5314" y="27360"/>
                        <a:pt x="5892" y="26174"/>
                        <a:pt x="7047" y="25313"/>
                      </a:cubicBezTo>
                      <a:cubicBezTo>
                        <a:pt x="8203" y="24452"/>
                        <a:pt x="10530" y="23632"/>
                        <a:pt x="14028" y="22854"/>
                      </a:cubicBezTo>
                      <a:lnTo>
                        <a:pt x="16260" y="22356"/>
                      </a:lnTo>
                      <a:cubicBezTo>
                        <a:pt x="20883" y="21366"/>
                        <a:pt x="24169" y="19968"/>
                        <a:pt x="26118" y="18163"/>
                      </a:cubicBezTo>
                      <a:cubicBezTo>
                        <a:pt x="28068" y="16357"/>
                        <a:pt x="29042" y="13838"/>
                        <a:pt x="29042" y="10605"/>
                      </a:cubicBezTo>
                      <a:cubicBezTo>
                        <a:pt x="29042" y="6918"/>
                        <a:pt x="27584" y="3998"/>
                        <a:pt x="24668" y="1845"/>
                      </a:cubicBezTo>
                      <a:cubicBezTo>
                        <a:pt x="21752" y="-300"/>
                        <a:pt x="17744" y="-1373"/>
                        <a:pt x="12645" y="-1373"/>
                      </a:cubicBezTo>
                      <a:cubicBezTo>
                        <a:pt x="10522" y="-1373"/>
                        <a:pt x="8309" y="-1165"/>
                        <a:pt x="6005" y="-750"/>
                      </a:cubicBezTo>
                      <a:cubicBezTo>
                        <a:pt x="3701" y="-334"/>
                        <a:pt x="1276" y="285"/>
                        <a:pt x="-1270" y="1109"/>
                      </a:cubicBezTo>
                      <a:lnTo>
                        <a:pt x="-1270" y="7840"/>
                      </a:lnTo>
                      <a:cubicBezTo>
                        <a:pt x="1140" y="6586"/>
                        <a:pt x="3512" y="5645"/>
                        <a:pt x="5846" y="5018"/>
                      </a:cubicBezTo>
                      <a:cubicBezTo>
                        <a:pt x="8181" y="4399"/>
                        <a:pt x="10496" y="4089"/>
                        <a:pt x="12793" y="4089"/>
                      </a:cubicBezTo>
                      <a:cubicBezTo>
                        <a:pt x="15860" y="4089"/>
                        <a:pt x="18217" y="4614"/>
                        <a:pt x="19863" y="5664"/>
                      </a:cubicBezTo>
                      <a:cubicBezTo>
                        <a:pt x="21518" y="6714"/>
                        <a:pt x="22345" y="8195"/>
                        <a:pt x="22345" y="10106"/>
                      </a:cubicBezTo>
                      <a:cubicBezTo>
                        <a:pt x="22345" y="11874"/>
                        <a:pt x="21748" y="13230"/>
                        <a:pt x="20555" y="14174"/>
                      </a:cubicBezTo>
                      <a:cubicBezTo>
                        <a:pt x="19369" y="15118"/>
                        <a:pt x="16755" y="16029"/>
                        <a:pt x="12713" y="16905"/>
                      </a:cubicBezTo>
                      <a:lnTo>
                        <a:pt x="10447" y="17438"/>
                      </a:lnTo>
                      <a:cubicBezTo>
                        <a:pt x="6413" y="18284"/>
                        <a:pt x="3497" y="19587"/>
                        <a:pt x="1699" y="21347"/>
                      </a:cubicBezTo>
                      <a:cubicBezTo>
                        <a:pt x="-92" y="23107"/>
                        <a:pt x="-987" y="25521"/>
                        <a:pt x="-987" y="28588"/>
                      </a:cubicBezTo>
                      <a:cubicBezTo>
                        <a:pt x="-987" y="32320"/>
                        <a:pt x="335" y="35198"/>
                        <a:pt x="2979" y="37223"/>
                      </a:cubicBezTo>
                      <a:cubicBezTo>
                        <a:pt x="5623" y="39255"/>
                        <a:pt x="9378" y="40271"/>
                        <a:pt x="14243" y="40271"/>
                      </a:cubicBezTo>
                      <a:cubicBezTo>
                        <a:pt x="16645" y="40271"/>
                        <a:pt x="18908" y="40093"/>
                        <a:pt x="21031" y="39738"/>
                      </a:cubicBezTo>
                      <a:cubicBezTo>
                        <a:pt x="23161" y="39391"/>
                        <a:pt x="25121" y="38862"/>
                        <a:pt x="26912" y="38152"/>
                      </a:cubicBezTo>
                      <a:close/>
                    </a:path>
                  </a:pathLst>
                </a:custGeom>
                <a:solidFill>
                  <a:srgbClr val="262626"/>
                </a:solidFill>
                <a:ln w="11" cap="flat">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B5F473AD-4AAE-5488-0750-C37A02BB7C74}"/>
                    </a:ext>
                  </a:extLst>
                </p:cNvPr>
                <p:cNvSpPr/>
                <p:nvPr/>
              </p:nvSpPr>
              <p:spPr>
                <a:xfrm flipV="1">
                  <a:off x="45992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635114B9-5C76-7942-84B8-97A3622D59DF}"/>
                    </a:ext>
                  </a:extLst>
                </p:cNvPr>
                <p:cNvSpPr/>
                <p:nvPr/>
              </p:nvSpPr>
              <p:spPr>
                <a:xfrm flipV="1">
                  <a:off x="4630244" y="4141415"/>
                  <a:ext cx="31479" cy="52873"/>
                </a:xfrm>
                <a:custGeom>
                  <a:avLst/>
                  <a:gdLst>
                    <a:gd name="connsiteX0" fmla="*/ -636 w 31479"/>
                    <a:gd name="connsiteY0" fmla="*/ 4057 h 52873"/>
                    <a:gd name="connsiteX1" fmla="*/ 11047 w 31479"/>
                    <a:gd name="connsiteY1" fmla="*/ 4057 h 52873"/>
                    <a:gd name="connsiteX2" fmla="*/ 11047 w 31479"/>
                    <a:gd name="connsiteY2" fmla="*/ 44397 h 52873"/>
                    <a:gd name="connsiteX3" fmla="*/ -1667 w 31479"/>
                    <a:gd name="connsiteY3" fmla="*/ 41848 h 52873"/>
                    <a:gd name="connsiteX4" fmla="*/ -1667 w 31479"/>
                    <a:gd name="connsiteY4" fmla="*/ 48363 h 52873"/>
                    <a:gd name="connsiteX5" fmla="*/ 10979 w 31479"/>
                    <a:gd name="connsiteY5" fmla="*/ 50913 h 52873"/>
                    <a:gd name="connsiteX6" fmla="*/ 18130 w 31479"/>
                    <a:gd name="connsiteY6" fmla="*/ 50913 h 52873"/>
                    <a:gd name="connsiteX7" fmla="*/ 18130 w 31479"/>
                    <a:gd name="connsiteY7" fmla="*/ 4057 h 52873"/>
                    <a:gd name="connsiteX8" fmla="*/ 29813 w 31479"/>
                    <a:gd name="connsiteY8" fmla="*/ 4057 h 52873"/>
                    <a:gd name="connsiteX9" fmla="*/ 29813 w 31479"/>
                    <a:gd name="connsiteY9" fmla="*/ -1960 h 52873"/>
                    <a:gd name="connsiteX10" fmla="*/ -636 w 31479"/>
                    <a:gd name="connsiteY10" fmla="*/ -1960 h 52873"/>
                    <a:gd name="connsiteX11" fmla="*/ -636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636" y="4057"/>
                      </a:moveTo>
                      <a:lnTo>
                        <a:pt x="11047" y="4057"/>
                      </a:lnTo>
                      <a:lnTo>
                        <a:pt x="11047" y="44397"/>
                      </a:lnTo>
                      <a:lnTo>
                        <a:pt x="-1667" y="41848"/>
                      </a:lnTo>
                      <a:lnTo>
                        <a:pt x="-1667" y="48363"/>
                      </a:lnTo>
                      <a:lnTo>
                        <a:pt x="10979" y="50913"/>
                      </a:lnTo>
                      <a:lnTo>
                        <a:pt x="18130" y="50913"/>
                      </a:lnTo>
                      <a:lnTo>
                        <a:pt x="18130" y="4057"/>
                      </a:lnTo>
                      <a:lnTo>
                        <a:pt x="29813" y="4057"/>
                      </a:lnTo>
                      <a:lnTo>
                        <a:pt x="29813" y="-1960"/>
                      </a:lnTo>
                      <a:lnTo>
                        <a:pt x="-636" y="-1960"/>
                      </a:lnTo>
                      <a:lnTo>
                        <a:pt x="-636" y="4057"/>
                      </a:lnTo>
                      <a:close/>
                    </a:path>
                  </a:pathLst>
                </a:custGeom>
                <a:solidFill>
                  <a:srgbClr val="262626"/>
                </a:solidFill>
                <a:ln w="11" cap="flat">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3545FE0F-F82B-0FC1-D065-9F7AA6495F81}"/>
                    </a:ext>
                  </a:extLst>
                </p:cNvPr>
                <p:cNvSpPr/>
                <p:nvPr/>
              </p:nvSpPr>
              <p:spPr>
                <a:xfrm flipV="1">
                  <a:off x="4674237" y="4139262"/>
                  <a:ext cx="16249" cy="64590"/>
                </a:xfrm>
                <a:custGeom>
                  <a:avLst/>
                  <a:gdLst>
                    <a:gd name="connsiteX0" fmla="*/ -799 w 16249"/>
                    <a:gd name="connsiteY0" fmla="*/ 62957 h 64590"/>
                    <a:gd name="connsiteX1" fmla="*/ 4867 w 16249"/>
                    <a:gd name="connsiteY1" fmla="*/ 62957 h 64590"/>
                    <a:gd name="connsiteX2" fmla="*/ 12811 w 16249"/>
                    <a:gd name="connsiteY2" fmla="*/ 46594 h 64590"/>
                    <a:gd name="connsiteX3" fmla="*/ 15451 w 16249"/>
                    <a:gd name="connsiteY3" fmla="*/ 30696 h 64590"/>
                    <a:gd name="connsiteX4" fmla="*/ 12811 w 16249"/>
                    <a:gd name="connsiteY4" fmla="*/ 14730 h 64590"/>
                    <a:gd name="connsiteX5" fmla="*/ 4867 w 16249"/>
                    <a:gd name="connsiteY5" fmla="*/ -1633 h 64590"/>
                    <a:gd name="connsiteX6" fmla="*/ -799 w 16249"/>
                    <a:gd name="connsiteY6" fmla="*/ -1633 h 64590"/>
                    <a:gd name="connsiteX7" fmla="*/ 6227 w 16249"/>
                    <a:gd name="connsiteY7" fmla="*/ 14503 h 64590"/>
                    <a:gd name="connsiteX8" fmla="*/ 8550 w 16249"/>
                    <a:gd name="connsiteY8" fmla="*/ 30696 h 64590"/>
                    <a:gd name="connsiteX9" fmla="*/ 6227 w 16249"/>
                    <a:gd name="connsiteY9" fmla="*/ 46844 h 64590"/>
                    <a:gd name="connsiteX10" fmla="*/ -799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799" y="62957"/>
                      </a:moveTo>
                      <a:lnTo>
                        <a:pt x="4867" y="62957"/>
                      </a:lnTo>
                      <a:cubicBezTo>
                        <a:pt x="8403" y="57390"/>
                        <a:pt x="11050" y="51935"/>
                        <a:pt x="12811" y="46594"/>
                      </a:cubicBezTo>
                      <a:cubicBezTo>
                        <a:pt x="14571" y="41261"/>
                        <a:pt x="15451" y="35962"/>
                        <a:pt x="15451" y="30696"/>
                      </a:cubicBezTo>
                      <a:cubicBezTo>
                        <a:pt x="15451" y="25408"/>
                        <a:pt x="14571" y="20086"/>
                        <a:pt x="12811" y="14730"/>
                      </a:cubicBezTo>
                      <a:cubicBezTo>
                        <a:pt x="11050" y="9374"/>
                        <a:pt x="8403" y="3920"/>
                        <a:pt x="4867" y="-1633"/>
                      </a:cubicBezTo>
                      <a:lnTo>
                        <a:pt x="-799" y="-1633"/>
                      </a:lnTo>
                      <a:cubicBezTo>
                        <a:pt x="2336" y="3776"/>
                        <a:pt x="4678" y="9155"/>
                        <a:pt x="6227" y="14503"/>
                      </a:cubicBezTo>
                      <a:cubicBezTo>
                        <a:pt x="7776" y="19852"/>
                        <a:pt x="8550" y="25249"/>
                        <a:pt x="8550" y="30696"/>
                      </a:cubicBezTo>
                      <a:cubicBezTo>
                        <a:pt x="8550" y="36150"/>
                        <a:pt x="7776" y="41533"/>
                        <a:pt x="6227" y="46844"/>
                      </a:cubicBezTo>
                      <a:cubicBezTo>
                        <a:pt x="4678" y="52162"/>
                        <a:pt x="2336" y="57533"/>
                        <a:pt x="-799" y="62957"/>
                      </a:cubicBezTo>
                      <a:close/>
                    </a:path>
                  </a:pathLst>
                </a:custGeom>
                <a:solidFill>
                  <a:srgbClr val="262626"/>
                </a:solidFill>
                <a:ln w="11" cap="flat">
                  <a:noFill/>
                  <a:prstDash val="solid"/>
                  <a:round/>
                </a:ln>
              </p:spPr>
              <p:txBody>
                <a:bodyPr rtlCol="0" anchor="ctr"/>
                <a:lstStyle/>
                <a:p>
                  <a:endParaRPr lang="en-US"/>
                </a:p>
              </p:txBody>
            </p:sp>
          </p:grpSp>
        </p:grpSp>
        <p:grpSp>
          <p:nvGrpSpPr>
            <p:cNvPr id="594" name="Content Placeholder 9">
              <a:extLst>
                <a:ext uri="{FF2B5EF4-FFF2-40B4-BE49-F238E27FC236}">
                  <a16:creationId xmlns:a16="http://schemas.microsoft.com/office/drawing/2014/main" id="{34ED856A-924C-AD5C-940F-6807D0DE22F3}"/>
                </a:ext>
              </a:extLst>
            </p:cNvPr>
            <p:cNvGrpSpPr/>
            <p:nvPr/>
          </p:nvGrpSpPr>
          <p:grpSpPr>
            <a:xfrm>
              <a:off x="4513996" y="4235152"/>
              <a:ext cx="1294747" cy="1584665"/>
              <a:chOff x="4922419" y="4139183"/>
              <a:chExt cx="1294747" cy="1584667"/>
            </a:xfrm>
          </p:grpSpPr>
          <p:sp>
            <p:nvSpPr>
              <p:cNvPr id="595" name="Freeform: Shape 594">
                <a:extLst>
                  <a:ext uri="{FF2B5EF4-FFF2-40B4-BE49-F238E27FC236}">
                    <a16:creationId xmlns:a16="http://schemas.microsoft.com/office/drawing/2014/main" id="{F0B9E9A3-EB42-95F0-3C31-C004360AC3E5}"/>
                  </a:ext>
                </a:extLst>
              </p:cNvPr>
              <p:cNvSpPr/>
              <p:nvPr/>
            </p:nvSpPr>
            <p:spPr>
              <a:xfrm>
                <a:off x="5135891" y="423055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596" name="Content Placeholder 9">
                <a:extLst>
                  <a:ext uri="{FF2B5EF4-FFF2-40B4-BE49-F238E27FC236}">
                    <a16:creationId xmlns:a16="http://schemas.microsoft.com/office/drawing/2014/main" id="{1B79D76C-4FDA-1395-02F3-2B371A11285D}"/>
                  </a:ext>
                </a:extLst>
              </p:cNvPr>
              <p:cNvGrpSpPr/>
              <p:nvPr/>
            </p:nvGrpSpPr>
            <p:grpSpPr>
              <a:xfrm>
                <a:off x="5135891" y="4253763"/>
                <a:ext cx="867155" cy="1354027"/>
                <a:chOff x="5135891" y="4253763"/>
                <a:chExt cx="867155" cy="1354027"/>
              </a:xfrm>
              <a:noFill/>
            </p:grpSpPr>
            <p:sp>
              <p:nvSpPr>
                <p:cNvPr id="597" name="Freeform: Shape 596">
                  <a:extLst>
                    <a:ext uri="{FF2B5EF4-FFF2-40B4-BE49-F238E27FC236}">
                      <a16:creationId xmlns:a16="http://schemas.microsoft.com/office/drawing/2014/main" id="{1DD9812F-CDAA-05EF-0BC1-0F47D1838C80}"/>
                    </a:ext>
                  </a:extLst>
                </p:cNvPr>
                <p:cNvSpPr/>
                <p:nvPr/>
              </p:nvSpPr>
              <p:spPr>
                <a:xfrm>
                  <a:off x="5135891" y="56077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FF85BE9-A877-A268-CB7F-3A15868E4286}"/>
                    </a:ext>
                  </a:extLst>
                </p:cNvPr>
                <p:cNvSpPr/>
                <p:nvPr/>
              </p:nvSpPr>
              <p:spPr>
                <a:xfrm>
                  <a:off x="5135891" y="5414355"/>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2D0A7583-119A-3504-7FCB-823E11F0F628}"/>
                    </a:ext>
                  </a:extLst>
                </p:cNvPr>
                <p:cNvSpPr/>
                <p:nvPr/>
              </p:nvSpPr>
              <p:spPr>
                <a:xfrm>
                  <a:off x="5135891" y="522092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D115CCDB-BCF9-62B2-8854-E568FBBDFCE8}"/>
                    </a:ext>
                  </a:extLst>
                </p:cNvPr>
                <p:cNvSpPr/>
                <p:nvPr/>
              </p:nvSpPr>
              <p:spPr>
                <a:xfrm>
                  <a:off x="5135891" y="50274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4A3282E-F0B9-2897-C8FD-29E90C43623C}"/>
                    </a:ext>
                  </a:extLst>
                </p:cNvPr>
                <p:cNvSpPr/>
                <p:nvPr/>
              </p:nvSpPr>
              <p:spPr>
                <a:xfrm>
                  <a:off x="5135891" y="483406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98C0458C-6771-5232-98CE-94E27A0D08D0}"/>
                    </a:ext>
                  </a:extLst>
                </p:cNvPr>
                <p:cNvSpPr/>
                <p:nvPr/>
              </p:nvSpPr>
              <p:spPr>
                <a:xfrm>
                  <a:off x="5135891" y="464062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3E45BAAE-4003-730C-D112-DEB3114545EF}"/>
                    </a:ext>
                  </a:extLst>
                </p:cNvPr>
                <p:cNvSpPr/>
                <p:nvPr/>
              </p:nvSpPr>
              <p:spPr>
                <a:xfrm>
                  <a:off x="5135891" y="444719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6CE37B5F-0745-6B5E-D393-2FA03AA6E880}"/>
                    </a:ext>
                  </a:extLst>
                </p:cNvPr>
                <p:cNvSpPr/>
                <p:nvPr/>
              </p:nvSpPr>
              <p:spPr>
                <a:xfrm>
                  <a:off x="5135891" y="425376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605" name="Freeform: Shape 604">
                <a:extLst>
                  <a:ext uri="{FF2B5EF4-FFF2-40B4-BE49-F238E27FC236}">
                    <a16:creationId xmlns:a16="http://schemas.microsoft.com/office/drawing/2014/main" id="{7768C859-6EC2-2B50-3BCF-C94BB9249234}"/>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4FC00613-BCB0-772D-D672-4CFD2EA41578}"/>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EB87778-F7B5-C233-A44B-6B8C5AC696F5}"/>
                  </a:ext>
                </a:extLst>
              </p:cNvPr>
              <p:cNvSpPr/>
              <p:nvPr/>
            </p:nvSpPr>
            <p:spPr>
              <a:xfrm>
                <a:off x="5222603" y="4306027"/>
                <a:ext cx="346868" cy="203527"/>
              </a:xfrm>
              <a:custGeom>
                <a:avLst/>
                <a:gdLst>
                  <a:gd name="connsiteX0" fmla="*/ 0 w 346868"/>
                  <a:gd name="connsiteY0" fmla="*/ 203528 h 203527"/>
                  <a:gd name="connsiteX1" fmla="*/ 346868 w 346868"/>
                  <a:gd name="connsiteY1" fmla="*/ 203528 h 203527"/>
                  <a:gd name="connsiteX2" fmla="*/ 346868 w 346868"/>
                  <a:gd name="connsiteY2" fmla="*/ 0 h 203527"/>
                  <a:gd name="connsiteX3" fmla="*/ 0 w 346868"/>
                  <a:gd name="connsiteY3" fmla="*/ 0 h 203527"/>
                  <a:gd name="connsiteX4" fmla="*/ 0 w 346868"/>
                  <a:gd name="connsiteY4" fmla="*/ 203528 h 20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203527">
                    <a:moveTo>
                      <a:pt x="0" y="203528"/>
                    </a:moveTo>
                    <a:lnTo>
                      <a:pt x="346868" y="203528"/>
                    </a:lnTo>
                    <a:lnTo>
                      <a:pt x="346868" y="0"/>
                    </a:lnTo>
                    <a:lnTo>
                      <a:pt x="0" y="0"/>
                    </a:lnTo>
                    <a:lnTo>
                      <a:pt x="0" y="203528"/>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1F4236E-206B-89A5-948E-27F0AF3D5E5A}"/>
                  </a:ext>
                </a:extLst>
              </p:cNvPr>
              <p:cNvSpPr/>
              <p:nvPr/>
            </p:nvSpPr>
            <p:spPr>
              <a:xfrm>
                <a:off x="5396035" y="4509555"/>
                <a:ext cx="6043" cy="303916"/>
              </a:xfrm>
              <a:custGeom>
                <a:avLst/>
                <a:gdLst>
                  <a:gd name="connsiteX0" fmla="*/ 0 w 6043"/>
                  <a:gd name="connsiteY0" fmla="*/ 0 h 303916"/>
                  <a:gd name="connsiteX1" fmla="*/ 0 w 6043"/>
                  <a:gd name="connsiteY1" fmla="*/ 303917 h 303916"/>
                </a:gdLst>
                <a:ahLst/>
                <a:cxnLst>
                  <a:cxn ang="0">
                    <a:pos x="connsiteX0" y="connsiteY0"/>
                  </a:cxn>
                  <a:cxn ang="0">
                    <a:pos x="connsiteX1" y="connsiteY1"/>
                  </a:cxn>
                </a:cxnLst>
                <a:rect l="l" t="t" r="r" b="b"/>
                <a:pathLst>
                  <a:path w="6043" h="303916">
                    <a:moveTo>
                      <a:pt x="0" y="0"/>
                    </a:moveTo>
                    <a:lnTo>
                      <a:pt x="0" y="303917"/>
                    </a:lnTo>
                  </a:path>
                </a:pathLst>
              </a:custGeom>
              <a:noFill/>
              <a:ln w="6041" cap="flat">
                <a:solidFill>
                  <a:srgbClr val="4D4D4D"/>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52710875-5568-5967-A16D-CE6438F98240}"/>
                  </a:ext>
                </a:extLst>
              </p:cNvPr>
              <p:cNvSpPr/>
              <p:nvPr/>
            </p:nvSpPr>
            <p:spPr>
              <a:xfrm>
                <a:off x="5396035" y="4253763"/>
                <a:ext cx="6043" cy="52264"/>
              </a:xfrm>
              <a:custGeom>
                <a:avLst/>
                <a:gdLst>
                  <a:gd name="connsiteX0" fmla="*/ 0 w 6043"/>
                  <a:gd name="connsiteY0" fmla="*/ 52264 h 52264"/>
                  <a:gd name="connsiteX1" fmla="*/ 0 w 6043"/>
                  <a:gd name="connsiteY1" fmla="*/ 0 h 52264"/>
                </a:gdLst>
                <a:ahLst/>
                <a:cxnLst>
                  <a:cxn ang="0">
                    <a:pos x="connsiteX0" y="connsiteY0"/>
                  </a:cxn>
                  <a:cxn ang="0">
                    <a:pos x="connsiteX1" y="connsiteY1"/>
                  </a:cxn>
                </a:cxnLst>
                <a:rect l="l" t="t" r="r" b="b"/>
                <a:pathLst>
                  <a:path w="6043" h="52264">
                    <a:moveTo>
                      <a:pt x="0" y="52264"/>
                    </a:moveTo>
                    <a:lnTo>
                      <a:pt x="0" y="0"/>
                    </a:lnTo>
                  </a:path>
                </a:pathLst>
              </a:custGeom>
              <a:noFill/>
              <a:ln w="6041" cap="flat">
                <a:solidFill>
                  <a:srgbClr val="4D4D4D"/>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DB2A2907-8952-EB00-4F5A-005290704ED4}"/>
                  </a:ext>
                </a:extLst>
              </p:cNvPr>
              <p:cNvSpPr/>
              <p:nvPr/>
            </p:nvSpPr>
            <p:spPr>
              <a:xfrm>
                <a:off x="5309322" y="481347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241156CD-53A5-1764-CB3C-544B3D5788E7}"/>
                  </a:ext>
                </a:extLst>
              </p:cNvPr>
              <p:cNvSpPr/>
              <p:nvPr/>
            </p:nvSpPr>
            <p:spPr>
              <a:xfrm>
                <a:off x="5309322"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99F92CE3-64DE-497D-EDC3-A87C452A43CF}"/>
                  </a:ext>
                </a:extLst>
              </p:cNvPr>
              <p:cNvSpPr/>
              <p:nvPr/>
            </p:nvSpPr>
            <p:spPr>
              <a:xfrm>
                <a:off x="5569472" y="4307188"/>
                <a:ext cx="346861" cy="216732"/>
              </a:xfrm>
              <a:custGeom>
                <a:avLst/>
                <a:gdLst>
                  <a:gd name="connsiteX0" fmla="*/ 0 w 346861"/>
                  <a:gd name="connsiteY0" fmla="*/ 216733 h 216732"/>
                  <a:gd name="connsiteX1" fmla="*/ 346862 w 346861"/>
                  <a:gd name="connsiteY1" fmla="*/ 216733 h 216732"/>
                  <a:gd name="connsiteX2" fmla="*/ 346862 w 346861"/>
                  <a:gd name="connsiteY2" fmla="*/ 0 h 216732"/>
                  <a:gd name="connsiteX3" fmla="*/ 0 w 346861"/>
                  <a:gd name="connsiteY3" fmla="*/ 0 h 216732"/>
                  <a:gd name="connsiteX4" fmla="*/ 0 w 346861"/>
                  <a:gd name="connsiteY4" fmla="*/ 216733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16732">
                    <a:moveTo>
                      <a:pt x="0" y="216733"/>
                    </a:moveTo>
                    <a:lnTo>
                      <a:pt x="346862" y="216733"/>
                    </a:lnTo>
                    <a:lnTo>
                      <a:pt x="346862" y="0"/>
                    </a:lnTo>
                    <a:lnTo>
                      <a:pt x="0" y="0"/>
                    </a:lnTo>
                    <a:lnTo>
                      <a:pt x="0" y="216733"/>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B0A0F90-8359-7AC5-6B08-A82786885552}"/>
                  </a:ext>
                </a:extLst>
              </p:cNvPr>
              <p:cNvSpPr/>
              <p:nvPr/>
            </p:nvSpPr>
            <p:spPr>
              <a:xfrm>
                <a:off x="5742903" y="4523920"/>
                <a:ext cx="6043" cy="323098"/>
              </a:xfrm>
              <a:custGeom>
                <a:avLst/>
                <a:gdLst>
                  <a:gd name="connsiteX0" fmla="*/ 0 w 6043"/>
                  <a:gd name="connsiteY0" fmla="*/ 0 h 323098"/>
                  <a:gd name="connsiteX1" fmla="*/ 0 w 6043"/>
                  <a:gd name="connsiteY1" fmla="*/ 323099 h 323098"/>
                </a:gdLst>
                <a:ahLst/>
                <a:cxnLst>
                  <a:cxn ang="0">
                    <a:pos x="connsiteX0" y="connsiteY0"/>
                  </a:cxn>
                  <a:cxn ang="0">
                    <a:pos x="connsiteX1" y="connsiteY1"/>
                  </a:cxn>
                </a:cxnLst>
                <a:rect l="l" t="t" r="r" b="b"/>
                <a:pathLst>
                  <a:path w="6043" h="323098">
                    <a:moveTo>
                      <a:pt x="0" y="0"/>
                    </a:moveTo>
                    <a:lnTo>
                      <a:pt x="0" y="323099"/>
                    </a:lnTo>
                  </a:path>
                </a:pathLst>
              </a:custGeom>
              <a:noFill/>
              <a:ln w="6041" cap="flat">
                <a:solidFill>
                  <a:srgbClr val="4D4D4D"/>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00981CA5-B54A-EA70-5144-D1DAB454069D}"/>
                  </a:ext>
                </a:extLst>
              </p:cNvPr>
              <p:cNvSpPr/>
              <p:nvPr/>
            </p:nvSpPr>
            <p:spPr>
              <a:xfrm>
                <a:off x="5742903" y="4253763"/>
                <a:ext cx="6043" cy="53424"/>
              </a:xfrm>
              <a:custGeom>
                <a:avLst/>
                <a:gdLst>
                  <a:gd name="connsiteX0" fmla="*/ 0 w 6043"/>
                  <a:gd name="connsiteY0" fmla="*/ 53425 h 53424"/>
                  <a:gd name="connsiteX1" fmla="*/ 0 w 6043"/>
                  <a:gd name="connsiteY1" fmla="*/ 0 h 53424"/>
                </a:gdLst>
                <a:ahLst/>
                <a:cxnLst>
                  <a:cxn ang="0">
                    <a:pos x="connsiteX0" y="connsiteY0"/>
                  </a:cxn>
                  <a:cxn ang="0">
                    <a:pos x="connsiteX1" y="connsiteY1"/>
                  </a:cxn>
                </a:cxnLst>
                <a:rect l="l" t="t" r="r" b="b"/>
                <a:pathLst>
                  <a:path w="6043" h="53424">
                    <a:moveTo>
                      <a:pt x="0" y="53425"/>
                    </a:moveTo>
                    <a:lnTo>
                      <a:pt x="0" y="0"/>
                    </a:lnTo>
                  </a:path>
                </a:pathLst>
              </a:custGeom>
              <a:noFill/>
              <a:ln w="6041" cap="flat">
                <a:solidFill>
                  <a:srgbClr val="4D4D4D"/>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DB3590D4-368F-5B94-8E11-3813C6F39510}"/>
                  </a:ext>
                </a:extLst>
              </p:cNvPr>
              <p:cNvSpPr/>
              <p:nvPr/>
            </p:nvSpPr>
            <p:spPr>
              <a:xfrm>
                <a:off x="5656184" y="4847019"/>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2A2AA6C2-E6F2-913F-C0E8-02942303930E}"/>
                  </a:ext>
                </a:extLst>
              </p:cNvPr>
              <p:cNvSpPr/>
              <p:nvPr/>
            </p:nvSpPr>
            <p:spPr>
              <a:xfrm>
                <a:off x="5656184"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C48E716F-CB81-D606-9E28-491C1700562C}"/>
                  </a:ext>
                </a:extLst>
              </p:cNvPr>
              <p:cNvSpPr/>
              <p:nvPr/>
            </p:nvSpPr>
            <p:spPr>
              <a:xfrm>
                <a:off x="5222603" y="4383016"/>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BCB665CE-9CD7-5088-DD3A-FCF35407841E}"/>
                  </a:ext>
                </a:extLst>
              </p:cNvPr>
              <p:cNvSpPr/>
              <p:nvPr/>
            </p:nvSpPr>
            <p:spPr>
              <a:xfrm>
                <a:off x="5569472" y="4379927"/>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619" name="Content Placeholder 9">
                <a:extLst>
                  <a:ext uri="{FF2B5EF4-FFF2-40B4-BE49-F238E27FC236}">
                    <a16:creationId xmlns:a16="http://schemas.microsoft.com/office/drawing/2014/main" id="{02609C04-7D3D-01FD-E34F-A80EA645961F}"/>
                  </a:ext>
                </a:extLst>
              </p:cNvPr>
              <p:cNvGrpSpPr/>
              <p:nvPr/>
            </p:nvGrpSpPr>
            <p:grpSpPr>
              <a:xfrm>
                <a:off x="4922419" y="4139183"/>
                <a:ext cx="1294747" cy="70187"/>
                <a:chOff x="4922419" y="4139183"/>
                <a:chExt cx="1294747" cy="70187"/>
              </a:xfrm>
              <a:solidFill>
                <a:srgbClr val="262626"/>
              </a:solidFill>
            </p:grpSpPr>
            <p:sp>
              <p:nvSpPr>
                <p:cNvPr id="620" name="Freeform: Shape 619">
                  <a:extLst>
                    <a:ext uri="{FF2B5EF4-FFF2-40B4-BE49-F238E27FC236}">
                      <a16:creationId xmlns:a16="http://schemas.microsoft.com/office/drawing/2014/main" id="{7BFB5D91-F94B-F8A0-0C1D-C178F8296576}"/>
                    </a:ext>
                  </a:extLst>
                </p:cNvPr>
                <p:cNvSpPr/>
                <p:nvPr/>
              </p:nvSpPr>
              <p:spPr>
                <a:xfrm flipV="1">
                  <a:off x="4922419" y="4139183"/>
                  <a:ext cx="6515" cy="55105"/>
                </a:xfrm>
                <a:custGeom>
                  <a:avLst/>
                  <a:gdLst>
                    <a:gd name="connsiteX0" fmla="*/ -419 w 6515"/>
                    <a:gd name="connsiteY0" fmla="*/ 37601 h 55105"/>
                    <a:gd name="connsiteX1" fmla="*/ 6097 w 6515"/>
                    <a:gd name="connsiteY1" fmla="*/ 37601 h 55105"/>
                    <a:gd name="connsiteX2" fmla="*/ 6097 w 6515"/>
                    <a:gd name="connsiteY2" fmla="*/ -2059 h 55105"/>
                    <a:gd name="connsiteX3" fmla="*/ -419 w 6515"/>
                    <a:gd name="connsiteY3" fmla="*/ -2059 h 55105"/>
                    <a:gd name="connsiteX4" fmla="*/ -419 w 6515"/>
                    <a:gd name="connsiteY4" fmla="*/ 37601 h 55105"/>
                    <a:gd name="connsiteX5" fmla="*/ -419 w 6515"/>
                    <a:gd name="connsiteY5" fmla="*/ 53046 h 55105"/>
                    <a:gd name="connsiteX6" fmla="*/ 6097 w 6515"/>
                    <a:gd name="connsiteY6" fmla="*/ 53046 h 55105"/>
                    <a:gd name="connsiteX7" fmla="*/ 6097 w 6515"/>
                    <a:gd name="connsiteY7" fmla="*/ 44786 h 55105"/>
                    <a:gd name="connsiteX8" fmla="*/ -419 w 6515"/>
                    <a:gd name="connsiteY8" fmla="*/ 44786 h 55105"/>
                    <a:gd name="connsiteX9" fmla="*/ -41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19" y="37601"/>
                      </a:moveTo>
                      <a:lnTo>
                        <a:pt x="6097" y="37601"/>
                      </a:lnTo>
                      <a:lnTo>
                        <a:pt x="6097" y="-2059"/>
                      </a:lnTo>
                      <a:lnTo>
                        <a:pt x="-419" y="-2059"/>
                      </a:lnTo>
                      <a:lnTo>
                        <a:pt x="-419" y="37601"/>
                      </a:lnTo>
                      <a:close/>
                      <a:moveTo>
                        <a:pt x="-419" y="53046"/>
                      </a:moveTo>
                      <a:lnTo>
                        <a:pt x="6097" y="53046"/>
                      </a:lnTo>
                      <a:lnTo>
                        <a:pt x="6097" y="44786"/>
                      </a:lnTo>
                      <a:lnTo>
                        <a:pt x="-419" y="44786"/>
                      </a:lnTo>
                      <a:lnTo>
                        <a:pt x="-419" y="53046"/>
                      </a:lnTo>
                      <a:close/>
                    </a:path>
                  </a:pathLst>
                </a:custGeom>
                <a:solidFill>
                  <a:srgbClr val="262626"/>
                </a:solidFill>
                <a:ln w="11" cap="flat">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9A5E5CE5-3192-5AA1-441F-296C95664031}"/>
                    </a:ext>
                  </a:extLst>
                </p:cNvPr>
                <p:cNvSpPr/>
                <p:nvPr/>
              </p:nvSpPr>
              <p:spPr>
                <a:xfrm flipV="1">
                  <a:off x="4942319" y="4153676"/>
                  <a:ext cx="33224" cy="40612"/>
                </a:xfrm>
                <a:custGeom>
                  <a:avLst/>
                  <a:gdLst>
                    <a:gd name="connsiteX0" fmla="*/ 31654 w 33224"/>
                    <a:gd name="connsiteY0" fmla="*/ 22525 h 40612"/>
                    <a:gd name="connsiteX1" fmla="*/ 31654 w 33224"/>
                    <a:gd name="connsiteY1" fmla="*/ -1418 h 40612"/>
                    <a:gd name="connsiteX2" fmla="*/ 25139 w 33224"/>
                    <a:gd name="connsiteY2" fmla="*/ -1418 h 40612"/>
                    <a:gd name="connsiteX3" fmla="*/ 25139 w 33224"/>
                    <a:gd name="connsiteY3" fmla="*/ 22310 h 40612"/>
                    <a:gd name="connsiteX4" fmla="*/ 22940 w 33224"/>
                    <a:gd name="connsiteY4" fmla="*/ 30729 h 40612"/>
                    <a:gd name="connsiteX5" fmla="*/ 16357 w 33224"/>
                    <a:gd name="connsiteY5" fmla="*/ 33528 h 40612"/>
                    <a:gd name="connsiteX6" fmla="*/ 8028 w 33224"/>
                    <a:gd name="connsiteY6" fmla="*/ 30163 h 40612"/>
                    <a:gd name="connsiteX7" fmla="*/ 4980 w 33224"/>
                    <a:gd name="connsiteY7" fmla="*/ 20995 h 40612"/>
                    <a:gd name="connsiteX8" fmla="*/ 4980 w 33224"/>
                    <a:gd name="connsiteY8" fmla="*/ -1418 h 40612"/>
                    <a:gd name="connsiteX9" fmla="*/ -1570 w 33224"/>
                    <a:gd name="connsiteY9" fmla="*/ -1418 h 40612"/>
                    <a:gd name="connsiteX10" fmla="*/ -1570 w 33224"/>
                    <a:gd name="connsiteY10" fmla="*/ 38242 h 40612"/>
                    <a:gd name="connsiteX11" fmla="*/ 4980 w 33224"/>
                    <a:gd name="connsiteY11" fmla="*/ 38242 h 40612"/>
                    <a:gd name="connsiteX12" fmla="*/ 4980 w 33224"/>
                    <a:gd name="connsiteY12" fmla="*/ 32078 h 40612"/>
                    <a:gd name="connsiteX13" fmla="*/ 10487 w 33224"/>
                    <a:gd name="connsiteY13" fmla="*/ 37426 h 40612"/>
                    <a:gd name="connsiteX14" fmla="*/ 17807 w 33224"/>
                    <a:gd name="connsiteY14" fmla="*/ 39194 h 40612"/>
                    <a:gd name="connsiteX15" fmla="*/ 28142 w 33224"/>
                    <a:gd name="connsiteY15" fmla="*/ 34967 h 40612"/>
                    <a:gd name="connsiteX16" fmla="*/ 3165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54" y="22525"/>
                      </a:moveTo>
                      <a:lnTo>
                        <a:pt x="31654" y="-1418"/>
                      </a:lnTo>
                      <a:lnTo>
                        <a:pt x="25139" y="-1418"/>
                      </a:lnTo>
                      <a:lnTo>
                        <a:pt x="25139" y="22310"/>
                      </a:lnTo>
                      <a:cubicBezTo>
                        <a:pt x="25139" y="26064"/>
                        <a:pt x="24406" y="28871"/>
                        <a:pt x="22940" y="30729"/>
                      </a:cubicBezTo>
                      <a:cubicBezTo>
                        <a:pt x="21475" y="32595"/>
                        <a:pt x="19280" y="33528"/>
                        <a:pt x="16357" y="33528"/>
                      </a:cubicBezTo>
                      <a:cubicBezTo>
                        <a:pt x="12836" y="33528"/>
                        <a:pt x="10060" y="32406"/>
                        <a:pt x="8028" y="30163"/>
                      </a:cubicBezTo>
                      <a:cubicBezTo>
                        <a:pt x="5996" y="27927"/>
                        <a:pt x="4980" y="24871"/>
                        <a:pt x="4980" y="20995"/>
                      </a:cubicBezTo>
                      <a:lnTo>
                        <a:pt x="4980" y="-1418"/>
                      </a:lnTo>
                      <a:lnTo>
                        <a:pt x="-1570" y="-1418"/>
                      </a:lnTo>
                      <a:lnTo>
                        <a:pt x="-1570" y="38242"/>
                      </a:lnTo>
                      <a:lnTo>
                        <a:pt x="4980" y="38242"/>
                      </a:lnTo>
                      <a:lnTo>
                        <a:pt x="4980" y="32078"/>
                      </a:lnTo>
                      <a:cubicBezTo>
                        <a:pt x="6544" y="34465"/>
                        <a:pt x="8379" y="36248"/>
                        <a:pt x="10487" y="37426"/>
                      </a:cubicBezTo>
                      <a:cubicBezTo>
                        <a:pt x="12602" y="38605"/>
                        <a:pt x="15042" y="39194"/>
                        <a:pt x="17807" y="39194"/>
                      </a:cubicBezTo>
                      <a:cubicBezTo>
                        <a:pt x="22362" y="39194"/>
                        <a:pt x="25807" y="37785"/>
                        <a:pt x="28142" y="34967"/>
                      </a:cubicBezTo>
                      <a:cubicBezTo>
                        <a:pt x="30483" y="32150"/>
                        <a:pt x="31654" y="28002"/>
                        <a:pt x="31654" y="22525"/>
                      </a:cubicBezTo>
                      <a:close/>
                    </a:path>
                  </a:pathLst>
                </a:custGeom>
                <a:solidFill>
                  <a:srgbClr val="262626"/>
                </a:solidFill>
                <a:ln w="11" cap="flat">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A133718-B7FB-FAB1-7CE8-1C03D2AB2F50}"/>
                    </a:ext>
                  </a:extLst>
                </p:cNvPr>
                <p:cNvSpPr/>
                <p:nvPr/>
              </p:nvSpPr>
              <p:spPr>
                <a:xfrm flipV="1">
                  <a:off x="4983648" y="4143364"/>
                  <a:ext cx="24748" cy="50924"/>
                </a:xfrm>
                <a:custGeom>
                  <a:avLst/>
                  <a:gdLst>
                    <a:gd name="connsiteX0" fmla="*/ 10551 w 24748"/>
                    <a:gd name="connsiteY0" fmla="*/ 49050 h 50924"/>
                    <a:gd name="connsiteX1" fmla="*/ 10551 w 24748"/>
                    <a:gd name="connsiteY1" fmla="*/ 37786 h 50924"/>
                    <a:gd name="connsiteX2" fmla="*/ 23967 w 24748"/>
                    <a:gd name="connsiteY2" fmla="*/ 37786 h 50924"/>
                    <a:gd name="connsiteX3" fmla="*/ 23967 w 24748"/>
                    <a:gd name="connsiteY3" fmla="*/ 32721 h 50924"/>
                    <a:gd name="connsiteX4" fmla="*/ 10551 w 24748"/>
                    <a:gd name="connsiteY4" fmla="*/ 32721 h 50924"/>
                    <a:gd name="connsiteX5" fmla="*/ 10551 w 24748"/>
                    <a:gd name="connsiteY5" fmla="*/ 11191 h 50924"/>
                    <a:gd name="connsiteX6" fmla="*/ 11877 w 24748"/>
                    <a:gd name="connsiteY6" fmla="*/ 4959 h 50924"/>
                    <a:gd name="connsiteX7" fmla="*/ 17282 w 24748"/>
                    <a:gd name="connsiteY7" fmla="*/ 3576 h 50924"/>
                    <a:gd name="connsiteX8" fmla="*/ 23967 w 24748"/>
                    <a:gd name="connsiteY8" fmla="*/ 3576 h 50924"/>
                    <a:gd name="connsiteX9" fmla="*/ 23967 w 24748"/>
                    <a:gd name="connsiteY9" fmla="*/ -1874 h 50924"/>
                    <a:gd name="connsiteX10" fmla="*/ 17282 w 24748"/>
                    <a:gd name="connsiteY10" fmla="*/ -1874 h 50924"/>
                    <a:gd name="connsiteX11" fmla="*/ 6868 w 24748"/>
                    <a:gd name="connsiteY11" fmla="*/ 936 h 50924"/>
                    <a:gd name="connsiteX12" fmla="*/ 4001 w 24748"/>
                    <a:gd name="connsiteY12" fmla="*/ 11191 h 50924"/>
                    <a:gd name="connsiteX13" fmla="*/ 4001 w 24748"/>
                    <a:gd name="connsiteY13" fmla="*/ 32721 h 50924"/>
                    <a:gd name="connsiteX14" fmla="*/ -781 w 24748"/>
                    <a:gd name="connsiteY14" fmla="*/ 32721 h 50924"/>
                    <a:gd name="connsiteX15" fmla="*/ -781 w 24748"/>
                    <a:gd name="connsiteY15" fmla="*/ 37786 h 50924"/>
                    <a:gd name="connsiteX16" fmla="*/ 4001 w 24748"/>
                    <a:gd name="connsiteY16" fmla="*/ 37786 h 50924"/>
                    <a:gd name="connsiteX17" fmla="*/ 4001 w 24748"/>
                    <a:gd name="connsiteY17" fmla="*/ 49050 h 50924"/>
                    <a:gd name="connsiteX18" fmla="*/ 10551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51" y="49050"/>
                      </a:moveTo>
                      <a:lnTo>
                        <a:pt x="10551" y="37786"/>
                      </a:lnTo>
                      <a:lnTo>
                        <a:pt x="23967" y="37786"/>
                      </a:lnTo>
                      <a:lnTo>
                        <a:pt x="23967" y="32721"/>
                      </a:lnTo>
                      <a:lnTo>
                        <a:pt x="10551" y="32721"/>
                      </a:lnTo>
                      <a:lnTo>
                        <a:pt x="10551" y="11191"/>
                      </a:lnTo>
                      <a:cubicBezTo>
                        <a:pt x="10551" y="7958"/>
                        <a:pt x="10993" y="5880"/>
                        <a:pt x="11877" y="4959"/>
                      </a:cubicBezTo>
                      <a:cubicBezTo>
                        <a:pt x="12760" y="4037"/>
                        <a:pt x="14562" y="3576"/>
                        <a:pt x="17282" y="3576"/>
                      </a:cubicBezTo>
                      <a:lnTo>
                        <a:pt x="23967" y="3576"/>
                      </a:lnTo>
                      <a:lnTo>
                        <a:pt x="23967" y="-1874"/>
                      </a:lnTo>
                      <a:lnTo>
                        <a:pt x="17282" y="-1874"/>
                      </a:lnTo>
                      <a:cubicBezTo>
                        <a:pt x="12251" y="-1874"/>
                        <a:pt x="8779" y="-938"/>
                        <a:pt x="6868" y="936"/>
                      </a:cubicBezTo>
                      <a:cubicBezTo>
                        <a:pt x="4957" y="2817"/>
                        <a:pt x="4001" y="6235"/>
                        <a:pt x="4001" y="11191"/>
                      </a:cubicBezTo>
                      <a:lnTo>
                        <a:pt x="4001" y="32721"/>
                      </a:lnTo>
                      <a:lnTo>
                        <a:pt x="-781" y="32721"/>
                      </a:lnTo>
                      <a:lnTo>
                        <a:pt x="-781" y="37786"/>
                      </a:lnTo>
                      <a:lnTo>
                        <a:pt x="4001" y="37786"/>
                      </a:lnTo>
                      <a:lnTo>
                        <a:pt x="4001" y="49050"/>
                      </a:lnTo>
                      <a:lnTo>
                        <a:pt x="10551" y="49050"/>
                      </a:lnTo>
                      <a:close/>
                    </a:path>
                  </a:pathLst>
                </a:custGeom>
                <a:solidFill>
                  <a:srgbClr val="262626"/>
                </a:solidFill>
                <a:ln w="11" cap="flat">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032CDB7E-F543-5521-C900-1E2F86C2E575}"/>
                    </a:ext>
                  </a:extLst>
                </p:cNvPr>
                <p:cNvSpPr/>
                <p:nvPr/>
              </p:nvSpPr>
              <p:spPr>
                <a:xfrm flipV="1">
                  <a:off x="5014134" y="4153676"/>
                  <a:ext cx="36759" cy="41643"/>
                </a:xfrm>
                <a:custGeom>
                  <a:avLst/>
                  <a:gdLst>
                    <a:gd name="connsiteX0" fmla="*/ 35274 w 36759"/>
                    <a:gd name="connsiteY0" fmla="*/ 21120 h 41643"/>
                    <a:gd name="connsiteX1" fmla="*/ 35274 w 36759"/>
                    <a:gd name="connsiteY1" fmla="*/ 17936 h 41643"/>
                    <a:gd name="connsiteX2" fmla="*/ 5313 w 36759"/>
                    <a:gd name="connsiteY2" fmla="*/ 17936 h 41643"/>
                    <a:gd name="connsiteX3" fmla="*/ 9370 w 36759"/>
                    <a:gd name="connsiteY3" fmla="*/ 7681 h 41643"/>
                    <a:gd name="connsiteX4" fmla="*/ 19478 w 36759"/>
                    <a:gd name="connsiteY4" fmla="*/ 4157 h 41643"/>
                    <a:gd name="connsiteX5" fmla="*/ 26753 w 36759"/>
                    <a:gd name="connsiteY5" fmla="*/ 5075 h 41643"/>
                    <a:gd name="connsiteX6" fmla="*/ 33756 w 36759"/>
                    <a:gd name="connsiteY6" fmla="*/ 7840 h 41643"/>
                    <a:gd name="connsiteX7" fmla="*/ 33756 w 36759"/>
                    <a:gd name="connsiteY7" fmla="*/ 1675 h 41643"/>
                    <a:gd name="connsiteX8" fmla="*/ 26560 w 36759"/>
                    <a:gd name="connsiteY8" fmla="*/ -591 h 41643"/>
                    <a:gd name="connsiteX9" fmla="*/ 19092 w 36759"/>
                    <a:gd name="connsiteY9" fmla="*/ -1373 h 41643"/>
                    <a:gd name="connsiteX10" fmla="*/ 4055 w 36759"/>
                    <a:gd name="connsiteY10" fmla="*/ 4146 h 41643"/>
                    <a:gd name="connsiteX11" fmla="*/ -1486 w 36759"/>
                    <a:gd name="connsiteY11" fmla="*/ 19103 h 41643"/>
                    <a:gd name="connsiteX12" fmla="*/ 3772 w 36759"/>
                    <a:gd name="connsiteY12" fmla="*/ 34548 h 41643"/>
                    <a:gd name="connsiteX13" fmla="*/ 17959 w 36759"/>
                    <a:gd name="connsiteY13" fmla="*/ 40271 h 41643"/>
                    <a:gd name="connsiteX14" fmla="*/ 30617 w 36759"/>
                    <a:gd name="connsiteY14" fmla="*/ 35115 h 41643"/>
                    <a:gd name="connsiteX15" fmla="*/ 35274 w 36759"/>
                    <a:gd name="connsiteY15" fmla="*/ 21120 h 41643"/>
                    <a:gd name="connsiteX16" fmla="*/ 28758 w 36759"/>
                    <a:gd name="connsiteY16" fmla="*/ 23035 h 41643"/>
                    <a:gd name="connsiteX17" fmla="*/ 25767 w 36759"/>
                    <a:gd name="connsiteY17" fmla="*/ 31557 h 41643"/>
                    <a:gd name="connsiteX18" fmla="*/ 18027 w 36759"/>
                    <a:gd name="connsiteY18" fmla="*/ 34752 h 41643"/>
                    <a:gd name="connsiteX19" fmla="*/ 9302 w 36759"/>
                    <a:gd name="connsiteY19" fmla="*/ 31670 h 41643"/>
                    <a:gd name="connsiteX20" fmla="*/ 5529 w 36759"/>
                    <a:gd name="connsiteY20" fmla="*/ 22990 h 41643"/>
                    <a:gd name="connsiteX21" fmla="*/ 287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274" y="21120"/>
                      </a:moveTo>
                      <a:lnTo>
                        <a:pt x="35274" y="17936"/>
                      </a:lnTo>
                      <a:lnTo>
                        <a:pt x="5313" y="17936"/>
                      </a:lnTo>
                      <a:cubicBezTo>
                        <a:pt x="5600" y="13449"/>
                        <a:pt x="6953" y="10031"/>
                        <a:pt x="9370" y="7681"/>
                      </a:cubicBezTo>
                      <a:cubicBezTo>
                        <a:pt x="11787" y="5332"/>
                        <a:pt x="15157" y="4157"/>
                        <a:pt x="19478" y="4157"/>
                      </a:cubicBezTo>
                      <a:cubicBezTo>
                        <a:pt x="21978" y="4157"/>
                        <a:pt x="24403" y="4463"/>
                        <a:pt x="26753" y="5075"/>
                      </a:cubicBezTo>
                      <a:cubicBezTo>
                        <a:pt x="29102" y="5687"/>
                        <a:pt x="31436" y="6608"/>
                        <a:pt x="33756" y="7840"/>
                      </a:cubicBezTo>
                      <a:lnTo>
                        <a:pt x="33756" y="1675"/>
                      </a:lnTo>
                      <a:cubicBezTo>
                        <a:pt x="31414" y="686"/>
                        <a:pt x="29015" y="-70"/>
                        <a:pt x="26560" y="-591"/>
                      </a:cubicBezTo>
                      <a:cubicBezTo>
                        <a:pt x="24105" y="-1112"/>
                        <a:pt x="21616" y="-1373"/>
                        <a:pt x="19092" y="-1373"/>
                      </a:cubicBezTo>
                      <a:cubicBezTo>
                        <a:pt x="12762" y="-1373"/>
                        <a:pt x="7750" y="467"/>
                        <a:pt x="4055" y="4146"/>
                      </a:cubicBezTo>
                      <a:cubicBezTo>
                        <a:pt x="361" y="7832"/>
                        <a:pt x="-1486" y="12818"/>
                        <a:pt x="-1486" y="19103"/>
                      </a:cubicBezTo>
                      <a:cubicBezTo>
                        <a:pt x="-1486" y="25593"/>
                        <a:pt x="267" y="30741"/>
                        <a:pt x="3772" y="34548"/>
                      </a:cubicBezTo>
                      <a:cubicBezTo>
                        <a:pt x="7277" y="38363"/>
                        <a:pt x="12006" y="40271"/>
                        <a:pt x="17959" y="40271"/>
                      </a:cubicBezTo>
                      <a:cubicBezTo>
                        <a:pt x="23293" y="40271"/>
                        <a:pt x="27512" y="38552"/>
                        <a:pt x="30617" y="35115"/>
                      </a:cubicBezTo>
                      <a:cubicBezTo>
                        <a:pt x="33722" y="31685"/>
                        <a:pt x="35274" y="27020"/>
                        <a:pt x="35274" y="21120"/>
                      </a:cubicBezTo>
                      <a:close/>
                      <a:moveTo>
                        <a:pt x="28758" y="23035"/>
                      </a:moveTo>
                      <a:cubicBezTo>
                        <a:pt x="28713" y="26594"/>
                        <a:pt x="27716" y="29434"/>
                        <a:pt x="25767" y="31557"/>
                      </a:cubicBezTo>
                      <a:cubicBezTo>
                        <a:pt x="23818" y="33687"/>
                        <a:pt x="21238" y="34752"/>
                        <a:pt x="18027" y="34752"/>
                      </a:cubicBezTo>
                      <a:cubicBezTo>
                        <a:pt x="14394" y="34752"/>
                        <a:pt x="11485" y="33725"/>
                        <a:pt x="9302" y="31670"/>
                      </a:cubicBezTo>
                      <a:cubicBezTo>
                        <a:pt x="7119" y="29615"/>
                        <a:pt x="5861" y="26722"/>
                        <a:pt x="5529" y="22990"/>
                      </a:cubicBezTo>
                      <a:lnTo>
                        <a:pt x="28758" y="23035"/>
                      </a:lnTo>
                      <a:close/>
                    </a:path>
                  </a:pathLst>
                </a:custGeom>
                <a:solidFill>
                  <a:srgbClr val="262626"/>
                </a:solidFill>
                <a:ln w="11" cap="flat">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F9F488B6-0564-AA5E-6DBC-591AD4511576}"/>
                    </a:ext>
                  </a:extLst>
                </p:cNvPr>
                <p:cNvSpPr/>
                <p:nvPr/>
              </p:nvSpPr>
              <p:spPr>
                <a:xfrm flipV="1">
                  <a:off x="5061337" y="4153676"/>
                  <a:ext cx="33224" cy="40612"/>
                </a:xfrm>
                <a:custGeom>
                  <a:avLst/>
                  <a:gdLst>
                    <a:gd name="connsiteX0" fmla="*/ 31674 w 33224"/>
                    <a:gd name="connsiteY0" fmla="*/ 22525 h 40612"/>
                    <a:gd name="connsiteX1" fmla="*/ 31674 w 33224"/>
                    <a:gd name="connsiteY1" fmla="*/ -1418 h 40612"/>
                    <a:gd name="connsiteX2" fmla="*/ 25158 w 33224"/>
                    <a:gd name="connsiteY2" fmla="*/ -1418 h 40612"/>
                    <a:gd name="connsiteX3" fmla="*/ 25158 w 33224"/>
                    <a:gd name="connsiteY3" fmla="*/ 22310 h 40612"/>
                    <a:gd name="connsiteX4" fmla="*/ 22960 w 33224"/>
                    <a:gd name="connsiteY4" fmla="*/ 30729 h 40612"/>
                    <a:gd name="connsiteX5" fmla="*/ 16376 w 33224"/>
                    <a:gd name="connsiteY5" fmla="*/ 33528 h 40612"/>
                    <a:gd name="connsiteX6" fmla="*/ 8048 w 33224"/>
                    <a:gd name="connsiteY6" fmla="*/ 30163 h 40612"/>
                    <a:gd name="connsiteX7" fmla="*/ 4999 w 33224"/>
                    <a:gd name="connsiteY7" fmla="*/ 20995 h 40612"/>
                    <a:gd name="connsiteX8" fmla="*/ 4999 w 33224"/>
                    <a:gd name="connsiteY8" fmla="*/ -1418 h 40612"/>
                    <a:gd name="connsiteX9" fmla="*/ -1550 w 33224"/>
                    <a:gd name="connsiteY9" fmla="*/ -1418 h 40612"/>
                    <a:gd name="connsiteX10" fmla="*/ -1550 w 33224"/>
                    <a:gd name="connsiteY10" fmla="*/ 38242 h 40612"/>
                    <a:gd name="connsiteX11" fmla="*/ 4999 w 33224"/>
                    <a:gd name="connsiteY11" fmla="*/ 38242 h 40612"/>
                    <a:gd name="connsiteX12" fmla="*/ 4999 w 33224"/>
                    <a:gd name="connsiteY12" fmla="*/ 32078 h 40612"/>
                    <a:gd name="connsiteX13" fmla="*/ 10507 w 33224"/>
                    <a:gd name="connsiteY13" fmla="*/ 37426 h 40612"/>
                    <a:gd name="connsiteX14" fmla="*/ 17827 w 33224"/>
                    <a:gd name="connsiteY14" fmla="*/ 39194 h 40612"/>
                    <a:gd name="connsiteX15" fmla="*/ 28161 w 33224"/>
                    <a:gd name="connsiteY15" fmla="*/ 34967 h 40612"/>
                    <a:gd name="connsiteX16" fmla="*/ 3167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74" y="22525"/>
                      </a:moveTo>
                      <a:lnTo>
                        <a:pt x="31674" y="-1418"/>
                      </a:lnTo>
                      <a:lnTo>
                        <a:pt x="25158" y="-1418"/>
                      </a:lnTo>
                      <a:lnTo>
                        <a:pt x="25158" y="22310"/>
                      </a:lnTo>
                      <a:cubicBezTo>
                        <a:pt x="25158" y="26064"/>
                        <a:pt x="24426" y="28871"/>
                        <a:pt x="22960" y="30729"/>
                      </a:cubicBezTo>
                      <a:cubicBezTo>
                        <a:pt x="21495" y="32595"/>
                        <a:pt x="19300" y="33528"/>
                        <a:pt x="16376" y="33528"/>
                      </a:cubicBezTo>
                      <a:cubicBezTo>
                        <a:pt x="12856" y="33528"/>
                        <a:pt x="10080" y="32406"/>
                        <a:pt x="8048" y="30163"/>
                      </a:cubicBezTo>
                      <a:cubicBezTo>
                        <a:pt x="6016" y="27927"/>
                        <a:pt x="4999" y="24871"/>
                        <a:pt x="4999" y="20995"/>
                      </a:cubicBezTo>
                      <a:lnTo>
                        <a:pt x="4999" y="-1418"/>
                      </a:lnTo>
                      <a:lnTo>
                        <a:pt x="-1550" y="-1418"/>
                      </a:lnTo>
                      <a:lnTo>
                        <a:pt x="-1550" y="38242"/>
                      </a:lnTo>
                      <a:lnTo>
                        <a:pt x="4999" y="38242"/>
                      </a:lnTo>
                      <a:lnTo>
                        <a:pt x="4999" y="32078"/>
                      </a:lnTo>
                      <a:cubicBezTo>
                        <a:pt x="6563" y="34465"/>
                        <a:pt x="8399" y="36248"/>
                        <a:pt x="10507" y="37426"/>
                      </a:cubicBezTo>
                      <a:cubicBezTo>
                        <a:pt x="12622" y="38605"/>
                        <a:pt x="15062" y="39194"/>
                        <a:pt x="17827" y="39194"/>
                      </a:cubicBezTo>
                      <a:cubicBezTo>
                        <a:pt x="22382" y="39194"/>
                        <a:pt x="25827" y="37785"/>
                        <a:pt x="28161" y="34967"/>
                      </a:cubicBezTo>
                      <a:cubicBezTo>
                        <a:pt x="30503" y="32150"/>
                        <a:pt x="31674" y="28002"/>
                        <a:pt x="31674" y="22525"/>
                      </a:cubicBezTo>
                      <a:close/>
                    </a:path>
                  </a:pathLst>
                </a:custGeom>
                <a:solidFill>
                  <a:srgbClr val="262626"/>
                </a:solidFill>
                <a:ln w="11" cap="flat">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3AAC45A-9D7E-5F6E-4111-9BAD70228308}"/>
                    </a:ext>
                  </a:extLst>
                </p:cNvPr>
                <p:cNvSpPr/>
                <p:nvPr/>
              </p:nvSpPr>
              <p:spPr>
                <a:xfrm flipV="1">
                  <a:off x="5104648" y="4153676"/>
                  <a:ext cx="30312" cy="41643"/>
                </a:xfrm>
                <a:custGeom>
                  <a:avLst/>
                  <a:gdLst>
                    <a:gd name="connsiteX0" fmla="*/ 27001 w 30312"/>
                    <a:gd name="connsiteY0" fmla="*/ 38152 h 41643"/>
                    <a:gd name="connsiteX1" fmla="*/ 27001 w 30312"/>
                    <a:gd name="connsiteY1" fmla="*/ 31987 h 41643"/>
                    <a:gd name="connsiteX2" fmla="*/ 21267 w 30312"/>
                    <a:gd name="connsiteY2" fmla="*/ 34106 h 41643"/>
                    <a:gd name="connsiteX3" fmla="*/ 15103 w 30312"/>
                    <a:gd name="connsiteY3" fmla="*/ 34820 h 41643"/>
                    <a:gd name="connsiteX4" fmla="*/ 7828 w 30312"/>
                    <a:gd name="connsiteY4" fmla="*/ 33336 h 41643"/>
                    <a:gd name="connsiteX5" fmla="*/ 5403 w 30312"/>
                    <a:gd name="connsiteY5" fmla="*/ 28871 h 41643"/>
                    <a:gd name="connsiteX6" fmla="*/ 7137 w 30312"/>
                    <a:gd name="connsiteY6" fmla="*/ 25313 h 41643"/>
                    <a:gd name="connsiteX7" fmla="*/ 14117 w 30312"/>
                    <a:gd name="connsiteY7" fmla="*/ 22854 h 41643"/>
                    <a:gd name="connsiteX8" fmla="*/ 16349 w 30312"/>
                    <a:gd name="connsiteY8" fmla="*/ 22356 h 41643"/>
                    <a:gd name="connsiteX9" fmla="*/ 26208 w 30312"/>
                    <a:gd name="connsiteY9" fmla="*/ 18163 h 41643"/>
                    <a:gd name="connsiteX10" fmla="*/ 29131 w 30312"/>
                    <a:gd name="connsiteY10" fmla="*/ 10605 h 41643"/>
                    <a:gd name="connsiteX11" fmla="*/ 24757 w 30312"/>
                    <a:gd name="connsiteY11" fmla="*/ 1845 h 41643"/>
                    <a:gd name="connsiteX12" fmla="*/ 12734 w 30312"/>
                    <a:gd name="connsiteY12" fmla="*/ -1373 h 41643"/>
                    <a:gd name="connsiteX13" fmla="*/ 6094 w 30312"/>
                    <a:gd name="connsiteY13" fmla="*/ -750 h 41643"/>
                    <a:gd name="connsiteX14" fmla="*/ -1181 w 30312"/>
                    <a:gd name="connsiteY14" fmla="*/ 1109 h 41643"/>
                    <a:gd name="connsiteX15" fmla="*/ -1181 w 30312"/>
                    <a:gd name="connsiteY15" fmla="*/ 7840 h 41643"/>
                    <a:gd name="connsiteX16" fmla="*/ 5935 w 30312"/>
                    <a:gd name="connsiteY16" fmla="*/ 5018 h 41643"/>
                    <a:gd name="connsiteX17" fmla="*/ 12882 w 30312"/>
                    <a:gd name="connsiteY17" fmla="*/ 4089 h 41643"/>
                    <a:gd name="connsiteX18" fmla="*/ 19953 w 30312"/>
                    <a:gd name="connsiteY18" fmla="*/ 5664 h 41643"/>
                    <a:gd name="connsiteX19" fmla="*/ 22434 w 30312"/>
                    <a:gd name="connsiteY19" fmla="*/ 10106 h 41643"/>
                    <a:gd name="connsiteX20" fmla="*/ 20644 w 30312"/>
                    <a:gd name="connsiteY20" fmla="*/ 14174 h 41643"/>
                    <a:gd name="connsiteX21" fmla="*/ 12802 w 30312"/>
                    <a:gd name="connsiteY21" fmla="*/ 16905 h 41643"/>
                    <a:gd name="connsiteX22" fmla="*/ 10536 w 30312"/>
                    <a:gd name="connsiteY22" fmla="*/ 17438 h 41643"/>
                    <a:gd name="connsiteX23" fmla="*/ 1788 w 30312"/>
                    <a:gd name="connsiteY23" fmla="*/ 21347 h 41643"/>
                    <a:gd name="connsiteX24" fmla="*/ -898 w 30312"/>
                    <a:gd name="connsiteY24" fmla="*/ 28588 h 41643"/>
                    <a:gd name="connsiteX25" fmla="*/ 3069 w 30312"/>
                    <a:gd name="connsiteY25" fmla="*/ 37223 h 41643"/>
                    <a:gd name="connsiteX26" fmla="*/ 14332 w 30312"/>
                    <a:gd name="connsiteY26" fmla="*/ 40271 h 41643"/>
                    <a:gd name="connsiteX27" fmla="*/ 21120 w 30312"/>
                    <a:gd name="connsiteY27" fmla="*/ 39738 h 41643"/>
                    <a:gd name="connsiteX28" fmla="*/ 2700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01" y="38152"/>
                      </a:moveTo>
                      <a:lnTo>
                        <a:pt x="27001" y="31987"/>
                      </a:lnTo>
                      <a:cubicBezTo>
                        <a:pt x="25165" y="32932"/>
                        <a:pt x="23254" y="33638"/>
                        <a:pt x="21267" y="34106"/>
                      </a:cubicBezTo>
                      <a:cubicBezTo>
                        <a:pt x="19288" y="34582"/>
                        <a:pt x="17233" y="34820"/>
                        <a:pt x="15103" y="34820"/>
                      </a:cubicBezTo>
                      <a:cubicBezTo>
                        <a:pt x="11869" y="34820"/>
                        <a:pt x="9445" y="34325"/>
                        <a:pt x="7828" y="33336"/>
                      </a:cubicBezTo>
                      <a:cubicBezTo>
                        <a:pt x="6211" y="32346"/>
                        <a:pt x="5403" y="30858"/>
                        <a:pt x="5403" y="28871"/>
                      </a:cubicBezTo>
                      <a:cubicBezTo>
                        <a:pt x="5403" y="27360"/>
                        <a:pt x="5981" y="26174"/>
                        <a:pt x="7137" y="25313"/>
                      </a:cubicBezTo>
                      <a:cubicBezTo>
                        <a:pt x="8292" y="24452"/>
                        <a:pt x="10619" y="23632"/>
                        <a:pt x="14117" y="22854"/>
                      </a:cubicBezTo>
                      <a:lnTo>
                        <a:pt x="16349" y="22356"/>
                      </a:lnTo>
                      <a:cubicBezTo>
                        <a:pt x="20973" y="21366"/>
                        <a:pt x="24259" y="19968"/>
                        <a:pt x="26208" y="18163"/>
                      </a:cubicBezTo>
                      <a:cubicBezTo>
                        <a:pt x="28157" y="16357"/>
                        <a:pt x="29131" y="13838"/>
                        <a:pt x="29131" y="10605"/>
                      </a:cubicBezTo>
                      <a:cubicBezTo>
                        <a:pt x="29131" y="6918"/>
                        <a:pt x="27673" y="3998"/>
                        <a:pt x="24757" y="1845"/>
                      </a:cubicBezTo>
                      <a:cubicBezTo>
                        <a:pt x="21841" y="-300"/>
                        <a:pt x="17834" y="-1373"/>
                        <a:pt x="12734" y="-1373"/>
                      </a:cubicBezTo>
                      <a:cubicBezTo>
                        <a:pt x="10612" y="-1373"/>
                        <a:pt x="8398" y="-1165"/>
                        <a:pt x="6094" y="-750"/>
                      </a:cubicBezTo>
                      <a:cubicBezTo>
                        <a:pt x="3790" y="-334"/>
                        <a:pt x="1365" y="285"/>
                        <a:pt x="-1181" y="1109"/>
                      </a:cubicBezTo>
                      <a:lnTo>
                        <a:pt x="-1181" y="7840"/>
                      </a:lnTo>
                      <a:cubicBezTo>
                        <a:pt x="1229" y="6586"/>
                        <a:pt x="3601" y="5645"/>
                        <a:pt x="5935" y="5018"/>
                      </a:cubicBezTo>
                      <a:cubicBezTo>
                        <a:pt x="8270" y="4399"/>
                        <a:pt x="10585" y="4089"/>
                        <a:pt x="12882" y="4089"/>
                      </a:cubicBezTo>
                      <a:cubicBezTo>
                        <a:pt x="15949" y="4089"/>
                        <a:pt x="18306" y="4614"/>
                        <a:pt x="19953" y="5664"/>
                      </a:cubicBezTo>
                      <a:cubicBezTo>
                        <a:pt x="21607" y="6714"/>
                        <a:pt x="22434" y="8195"/>
                        <a:pt x="22434" y="10106"/>
                      </a:cubicBezTo>
                      <a:cubicBezTo>
                        <a:pt x="22434" y="11874"/>
                        <a:pt x="21837" y="13230"/>
                        <a:pt x="20644" y="14174"/>
                      </a:cubicBezTo>
                      <a:cubicBezTo>
                        <a:pt x="19458" y="15118"/>
                        <a:pt x="16844" y="16029"/>
                        <a:pt x="12802" y="16905"/>
                      </a:cubicBezTo>
                      <a:lnTo>
                        <a:pt x="10536" y="17438"/>
                      </a:lnTo>
                      <a:cubicBezTo>
                        <a:pt x="6502" y="18284"/>
                        <a:pt x="3586" y="19587"/>
                        <a:pt x="1788" y="21347"/>
                      </a:cubicBezTo>
                      <a:cubicBezTo>
                        <a:pt x="-2" y="23107"/>
                        <a:pt x="-898" y="25521"/>
                        <a:pt x="-898" y="28588"/>
                      </a:cubicBezTo>
                      <a:cubicBezTo>
                        <a:pt x="-898" y="32320"/>
                        <a:pt x="425" y="35198"/>
                        <a:pt x="3069" y="37223"/>
                      </a:cubicBezTo>
                      <a:cubicBezTo>
                        <a:pt x="5713" y="39255"/>
                        <a:pt x="9467" y="40271"/>
                        <a:pt x="14332" y="40271"/>
                      </a:cubicBezTo>
                      <a:cubicBezTo>
                        <a:pt x="16734" y="40271"/>
                        <a:pt x="18997" y="40093"/>
                        <a:pt x="21120" y="39738"/>
                      </a:cubicBezTo>
                      <a:cubicBezTo>
                        <a:pt x="23250" y="39391"/>
                        <a:pt x="25211" y="38862"/>
                        <a:pt x="27001" y="38152"/>
                      </a:cubicBezTo>
                      <a:close/>
                    </a:path>
                  </a:pathLst>
                </a:custGeom>
                <a:solidFill>
                  <a:srgbClr val="262626"/>
                </a:solidFill>
                <a:ln w="11" cap="flat">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BBE7BDE-B4E7-706E-1C1F-235B3F837E83}"/>
                    </a:ext>
                  </a:extLst>
                </p:cNvPr>
                <p:cNvSpPr/>
                <p:nvPr/>
              </p:nvSpPr>
              <p:spPr>
                <a:xfrm flipV="1">
                  <a:off x="5145333" y="4139183"/>
                  <a:ext cx="6515" cy="55105"/>
                </a:xfrm>
                <a:custGeom>
                  <a:avLst/>
                  <a:gdLst>
                    <a:gd name="connsiteX0" fmla="*/ -382 w 6515"/>
                    <a:gd name="connsiteY0" fmla="*/ 37601 h 55105"/>
                    <a:gd name="connsiteX1" fmla="*/ 6134 w 6515"/>
                    <a:gd name="connsiteY1" fmla="*/ 37601 h 55105"/>
                    <a:gd name="connsiteX2" fmla="*/ 6134 w 6515"/>
                    <a:gd name="connsiteY2" fmla="*/ -2059 h 55105"/>
                    <a:gd name="connsiteX3" fmla="*/ -382 w 6515"/>
                    <a:gd name="connsiteY3" fmla="*/ -2059 h 55105"/>
                    <a:gd name="connsiteX4" fmla="*/ -382 w 6515"/>
                    <a:gd name="connsiteY4" fmla="*/ 37601 h 55105"/>
                    <a:gd name="connsiteX5" fmla="*/ -382 w 6515"/>
                    <a:gd name="connsiteY5" fmla="*/ 53046 h 55105"/>
                    <a:gd name="connsiteX6" fmla="*/ 6134 w 6515"/>
                    <a:gd name="connsiteY6" fmla="*/ 53046 h 55105"/>
                    <a:gd name="connsiteX7" fmla="*/ 6134 w 6515"/>
                    <a:gd name="connsiteY7" fmla="*/ 44786 h 55105"/>
                    <a:gd name="connsiteX8" fmla="*/ -382 w 6515"/>
                    <a:gd name="connsiteY8" fmla="*/ 44786 h 55105"/>
                    <a:gd name="connsiteX9" fmla="*/ -38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2" y="37601"/>
                      </a:moveTo>
                      <a:lnTo>
                        <a:pt x="6134" y="37601"/>
                      </a:lnTo>
                      <a:lnTo>
                        <a:pt x="6134" y="-2059"/>
                      </a:lnTo>
                      <a:lnTo>
                        <a:pt x="-382" y="-2059"/>
                      </a:lnTo>
                      <a:lnTo>
                        <a:pt x="-382" y="37601"/>
                      </a:lnTo>
                      <a:close/>
                      <a:moveTo>
                        <a:pt x="-382" y="53046"/>
                      </a:moveTo>
                      <a:lnTo>
                        <a:pt x="6134" y="53046"/>
                      </a:lnTo>
                      <a:lnTo>
                        <a:pt x="6134" y="44786"/>
                      </a:lnTo>
                      <a:lnTo>
                        <a:pt x="-382" y="44786"/>
                      </a:lnTo>
                      <a:lnTo>
                        <a:pt x="-382" y="53046"/>
                      </a:lnTo>
                      <a:close/>
                    </a:path>
                  </a:pathLst>
                </a:custGeom>
                <a:solidFill>
                  <a:srgbClr val="262626"/>
                </a:solidFill>
                <a:ln w="11" cap="flat">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2F51006C-4A7D-EA1B-6E9D-3BE5F0E130CE}"/>
                    </a:ext>
                  </a:extLst>
                </p:cNvPr>
                <p:cNvSpPr/>
                <p:nvPr/>
              </p:nvSpPr>
              <p:spPr>
                <a:xfrm flipV="1">
                  <a:off x="5160598" y="4143364"/>
                  <a:ext cx="24748" cy="50924"/>
                </a:xfrm>
                <a:custGeom>
                  <a:avLst/>
                  <a:gdLst>
                    <a:gd name="connsiteX0" fmla="*/ 10580 w 24748"/>
                    <a:gd name="connsiteY0" fmla="*/ 49050 h 50924"/>
                    <a:gd name="connsiteX1" fmla="*/ 10580 w 24748"/>
                    <a:gd name="connsiteY1" fmla="*/ 37786 h 50924"/>
                    <a:gd name="connsiteX2" fmla="*/ 23997 w 24748"/>
                    <a:gd name="connsiteY2" fmla="*/ 37786 h 50924"/>
                    <a:gd name="connsiteX3" fmla="*/ 23997 w 24748"/>
                    <a:gd name="connsiteY3" fmla="*/ 32721 h 50924"/>
                    <a:gd name="connsiteX4" fmla="*/ 10580 w 24748"/>
                    <a:gd name="connsiteY4" fmla="*/ 32721 h 50924"/>
                    <a:gd name="connsiteX5" fmla="*/ 10580 w 24748"/>
                    <a:gd name="connsiteY5" fmla="*/ 11191 h 50924"/>
                    <a:gd name="connsiteX6" fmla="*/ 11906 w 24748"/>
                    <a:gd name="connsiteY6" fmla="*/ 4959 h 50924"/>
                    <a:gd name="connsiteX7" fmla="*/ 17311 w 24748"/>
                    <a:gd name="connsiteY7" fmla="*/ 3576 h 50924"/>
                    <a:gd name="connsiteX8" fmla="*/ 23997 w 24748"/>
                    <a:gd name="connsiteY8" fmla="*/ 3576 h 50924"/>
                    <a:gd name="connsiteX9" fmla="*/ 23997 w 24748"/>
                    <a:gd name="connsiteY9" fmla="*/ -1874 h 50924"/>
                    <a:gd name="connsiteX10" fmla="*/ 17311 w 24748"/>
                    <a:gd name="connsiteY10" fmla="*/ -1874 h 50924"/>
                    <a:gd name="connsiteX11" fmla="*/ 6897 w 24748"/>
                    <a:gd name="connsiteY11" fmla="*/ 936 h 50924"/>
                    <a:gd name="connsiteX12" fmla="*/ 4030 w 24748"/>
                    <a:gd name="connsiteY12" fmla="*/ 11191 h 50924"/>
                    <a:gd name="connsiteX13" fmla="*/ 4030 w 24748"/>
                    <a:gd name="connsiteY13" fmla="*/ 32721 h 50924"/>
                    <a:gd name="connsiteX14" fmla="*/ -751 w 24748"/>
                    <a:gd name="connsiteY14" fmla="*/ 32721 h 50924"/>
                    <a:gd name="connsiteX15" fmla="*/ -751 w 24748"/>
                    <a:gd name="connsiteY15" fmla="*/ 37786 h 50924"/>
                    <a:gd name="connsiteX16" fmla="*/ 4030 w 24748"/>
                    <a:gd name="connsiteY16" fmla="*/ 37786 h 50924"/>
                    <a:gd name="connsiteX17" fmla="*/ 4030 w 24748"/>
                    <a:gd name="connsiteY17" fmla="*/ 49050 h 50924"/>
                    <a:gd name="connsiteX18" fmla="*/ 1058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80" y="49050"/>
                      </a:moveTo>
                      <a:lnTo>
                        <a:pt x="10580" y="37786"/>
                      </a:lnTo>
                      <a:lnTo>
                        <a:pt x="23997" y="37786"/>
                      </a:lnTo>
                      <a:lnTo>
                        <a:pt x="23997" y="32721"/>
                      </a:lnTo>
                      <a:lnTo>
                        <a:pt x="10580" y="32721"/>
                      </a:lnTo>
                      <a:lnTo>
                        <a:pt x="10580" y="11191"/>
                      </a:lnTo>
                      <a:cubicBezTo>
                        <a:pt x="10580" y="7958"/>
                        <a:pt x="11022" y="5880"/>
                        <a:pt x="11906" y="4959"/>
                      </a:cubicBezTo>
                      <a:cubicBezTo>
                        <a:pt x="12790" y="4037"/>
                        <a:pt x="14592" y="3576"/>
                        <a:pt x="17311" y="3576"/>
                      </a:cubicBezTo>
                      <a:lnTo>
                        <a:pt x="23997" y="3576"/>
                      </a:lnTo>
                      <a:lnTo>
                        <a:pt x="23997" y="-1874"/>
                      </a:lnTo>
                      <a:lnTo>
                        <a:pt x="17311" y="-1874"/>
                      </a:lnTo>
                      <a:cubicBezTo>
                        <a:pt x="12280" y="-1874"/>
                        <a:pt x="8809" y="-938"/>
                        <a:pt x="6897" y="936"/>
                      </a:cubicBezTo>
                      <a:cubicBezTo>
                        <a:pt x="4986" y="2817"/>
                        <a:pt x="4030" y="6235"/>
                        <a:pt x="4030" y="11191"/>
                      </a:cubicBezTo>
                      <a:lnTo>
                        <a:pt x="4030" y="32721"/>
                      </a:lnTo>
                      <a:lnTo>
                        <a:pt x="-751" y="32721"/>
                      </a:lnTo>
                      <a:lnTo>
                        <a:pt x="-751" y="37786"/>
                      </a:lnTo>
                      <a:lnTo>
                        <a:pt x="4030" y="37786"/>
                      </a:lnTo>
                      <a:lnTo>
                        <a:pt x="4030" y="49050"/>
                      </a:lnTo>
                      <a:lnTo>
                        <a:pt x="10580" y="49050"/>
                      </a:lnTo>
                      <a:close/>
                    </a:path>
                  </a:pathLst>
                </a:custGeom>
                <a:solidFill>
                  <a:srgbClr val="262626"/>
                </a:solidFill>
                <a:ln w="11" cap="flat">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781F3907-29E3-66A4-CB06-CBDE8ADDEBD0}"/>
                    </a:ext>
                  </a:extLst>
                </p:cNvPr>
                <p:cNvSpPr/>
                <p:nvPr/>
              </p:nvSpPr>
              <p:spPr>
                <a:xfrm flipV="1">
                  <a:off x="5189249" y="4154628"/>
                  <a:ext cx="38595" cy="54743"/>
                </a:xfrm>
                <a:custGeom>
                  <a:avLst/>
                  <a:gdLst>
                    <a:gd name="connsiteX0" fmla="*/ 19792 w 38595"/>
                    <a:gd name="connsiteY0" fmla="*/ 10690 h 54743"/>
                    <a:gd name="connsiteX1" fmla="*/ 14409 w 38595"/>
                    <a:gd name="connsiteY1" fmla="*/ 1455 h 54743"/>
                    <a:gd name="connsiteX2" fmla="*/ 7406 w 38595"/>
                    <a:gd name="connsiteY2" fmla="*/ -710 h 54743"/>
                    <a:gd name="connsiteX3" fmla="*/ 2194 w 38595"/>
                    <a:gd name="connsiteY3" fmla="*/ -710 h 54743"/>
                    <a:gd name="connsiteX4" fmla="*/ 2194 w 38595"/>
                    <a:gd name="connsiteY4" fmla="*/ 4741 h 54743"/>
                    <a:gd name="connsiteX5" fmla="*/ 6024 w 38595"/>
                    <a:gd name="connsiteY5" fmla="*/ 4741 h 54743"/>
                    <a:gd name="connsiteX6" fmla="*/ 10194 w 38595"/>
                    <a:gd name="connsiteY6" fmla="*/ 6021 h 54743"/>
                    <a:gd name="connsiteX7" fmla="*/ 13491 w 38595"/>
                    <a:gd name="connsiteY7" fmla="*/ 12038 h 54743"/>
                    <a:gd name="connsiteX8" fmla="*/ 14659 w 38595"/>
                    <a:gd name="connsiteY8" fmla="*/ 15007 h 54743"/>
                    <a:gd name="connsiteX9" fmla="*/ -1376 w 38595"/>
                    <a:gd name="connsiteY9" fmla="*/ 54033 h 54743"/>
                    <a:gd name="connsiteX10" fmla="*/ 5525 w 38595"/>
                    <a:gd name="connsiteY10" fmla="*/ 54033 h 54743"/>
                    <a:gd name="connsiteX11" fmla="*/ 17922 w 38595"/>
                    <a:gd name="connsiteY11" fmla="*/ 23019 h 54743"/>
                    <a:gd name="connsiteX12" fmla="*/ 30319 w 38595"/>
                    <a:gd name="connsiteY12" fmla="*/ 54033 h 54743"/>
                    <a:gd name="connsiteX13" fmla="*/ 37220 w 38595"/>
                    <a:gd name="connsiteY13" fmla="*/ 54033 h 54743"/>
                    <a:gd name="connsiteX14" fmla="*/ 19792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792" y="10690"/>
                      </a:moveTo>
                      <a:cubicBezTo>
                        <a:pt x="17956" y="5968"/>
                        <a:pt x="16162" y="2890"/>
                        <a:pt x="14409" y="1455"/>
                      </a:cubicBezTo>
                      <a:cubicBezTo>
                        <a:pt x="12664" y="12"/>
                        <a:pt x="10330" y="-710"/>
                        <a:pt x="7406" y="-710"/>
                      </a:cubicBezTo>
                      <a:lnTo>
                        <a:pt x="2194" y="-710"/>
                      </a:lnTo>
                      <a:lnTo>
                        <a:pt x="2194" y="4741"/>
                      </a:lnTo>
                      <a:lnTo>
                        <a:pt x="6024" y="4741"/>
                      </a:lnTo>
                      <a:cubicBezTo>
                        <a:pt x="7814" y="4741"/>
                        <a:pt x="9204" y="5168"/>
                        <a:pt x="10194" y="6021"/>
                      </a:cubicBezTo>
                      <a:cubicBezTo>
                        <a:pt x="11191" y="6867"/>
                        <a:pt x="12290" y="8873"/>
                        <a:pt x="13491" y="12038"/>
                      </a:cubicBezTo>
                      <a:lnTo>
                        <a:pt x="14659" y="15007"/>
                      </a:lnTo>
                      <a:lnTo>
                        <a:pt x="-1376" y="54033"/>
                      </a:lnTo>
                      <a:lnTo>
                        <a:pt x="5525" y="54033"/>
                      </a:lnTo>
                      <a:lnTo>
                        <a:pt x="17922" y="23019"/>
                      </a:lnTo>
                      <a:lnTo>
                        <a:pt x="30319" y="54033"/>
                      </a:lnTo>
                      <a:lnTo>
                        <a:pt x="37220" y="54033"/>
                      </a:lnTo>
                      <a:lnTo>
                        <a:pt x="19792" y="10690"/>
                      </a:lnTo>
                      <a:close/>
                    </a:path>
                  </a:pathLst>
                </a:custGeom>
                <a:solidFill>
                  <a:srgbClr val="262626"/>
                </a:solidFill>
                <a:ln w="11" cap="flat">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66B6AE64-4F71-29DB-1994-6255A47FB0C2}"/>
                    </a:ext>
                  </a:extLst>
                </p:cNvPr>
                <p:cNvSpPr/>
                <p:nvPr/>
              </p:nvSpPr>
              <p:spPr>
                <a:xfrm flipV="1">
                  <a:off x="5230003"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35B88B09-5B8E-EA1F-52DB-94EB421539EC}"/>
                    </a:ext>
                  </a:extLst>
                </p:cNvPr>
                <p:cNvSpPr/>
                <p:nvPr/>
              </p:nvSpPr>
              <p:spPr>
                <a:xfrm flipV="1">
                  <a:off x="5255220" y="4154628"/>
                  <a:ext cx="38595" cy="39660"/>
                </a:xfrm>
                <a:custGeom>
                  <a:avLst/>
                  <a:gdLst>
                    <a:gd name="connsiteX0" fmla="*/ -1365 w 38595"/>
                    <a:gd name="connsiteY0" fmla="*/ 38284 h 39660"/>
                    <a:gd name="connsiteX1" fmla="*/ 5536 w 38595"/>
                    <a:gd name="connsiteY1" fmla="*/ 38284 h 39660"/>
                    <a:gd name="connsiteX2" fmla="*/ 17933 w 38595"/>
                    <a:gd name="connsiteY2" fmla="*/ 5003 h 39660"/>
                    <a:gd name="connsiteX3" fmla="*/ 30330 w 38595"/>
                    <a:gd name="connsiteY3" fmla="*/ 38284 h 39660"/>
                    <a:gd name="connsiteX4" fmla="*/ 37231 w 38595"/>
                    <a:gd name="connsiteY4" fmla="*/ 38284 h 39660"/>
                    <a:gd name="connsiteX5" fmla="*/ 22352 w 38595"/>
                    <a:gd name="connsiteY5" fmla="*/ -1376 h 39660"/>
                    <a:gd name="connsiteX6" fmla="*/ 13502 w 38595"/>
                    <a:gd name="connsiteY6" fmla="*/ -1376 h 39660"/>
                    <a:gd name="connsiteX7" fmla="*/ -1365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65" y="38284"/>
                      </a:moveTo>
                      <a:lnTo>
                        <a:pt x="5536" y="38284"/>
                      </a:lnTo>
                      <a:lnTo>
                        <a:pt x="17933" y="5003"/>
                      </a:lnTo>
                      <a:lnTo>
                        <a:pt x="30330" y="38284"/>
                      </a:lnTo>
                      <a:lnTo>
                        <a:pt x="37231" y="38284"/>
                      </a:lnTo>
                      <a:lnTo>
                        <a:pt x="22352" y="-1376"/>
                      </a:lnTo>
                      <a:lnTo>
                        <a:pt x="13502" y="-1376"/>
                      </a:lnTo>
                      <a:lnTo>
                        <a:pt x="-1365" y="38284"/>
                      </a:lnTo>
                      <a:close/>
                    </a:path>
                  </a:pathLst>
                </a:custGeom>
                <a:solidFill>
                  <a:srgbClr val="262626"/>
                </a:solidFill>
                <a:ln w="11" cap="flat">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C344F4FF-806A-259F-D9EF-E7DC411B4998}"/>
                    </a:ext>
                  </a:extLst>
                </p:cNvPr>
                <p:cNvSpPr/>
                <p:nvPr/>
              </p:nvSpPr>
              <p:spPr>
                <a:xfrm flipV="1">
                  <a:off x="5300326" y="4153676"/>
                  <a:ext cx="33507" cy="41643"/>
                </a:xfrm>
                <a:custGeom>
                  <a:avLst/>
                  <a:gdLst>
                    <a:gd name="connsiteX0" fmla="*/ 19184 w 33507"/>
                    <a:gd name="connsiteY0" fmla="*/ 19591 h 41643"/>
                    <a:gd name="connsiteX1" fmla="*/ 8238 w 33507"/>
                    <a:gd name="connsiteY1" fmla="*/ 17789 h 41643"/>
                    <a:gd name="connsiteX2" fmla="*/ 5190 w 33507"/>
                    <a:gd name="connsiteY2" fmla="*/ 11624 h 41643"/>
                    <a:gd name="connsiteX3" fmla="*/ 7479 w 33507"/>
                    <a:gd name="connsiteY3" fmla="*/ 6117 h 41643"/>
                    <a:gd name="connsiteX4" fmla="*/ 13688 w 33507"/>
                    <a:gd name="connsiteY4" fmla="*/ 4089 h 41643"/>
                    <a:gd name="connsiteX5" fmla="*/ 22391 w 33507"/>
                    <a:gd name="connsiteY5" fmla="*/ 7930 h 41643"/>
                    <a:gd name="connsiteX6" fmla="*/ 25666 w 33507"/>
                    <a:gd name="connsiteY6" fmla="*/ 18140 h 41643"/>
                    <a:gd name="connsiteX7" fmla="*/ 25666 w 33507"/>
                    <a:gd name="connsiteY7" fmla="*/ 19591 h 41643"/>
                    <a:gd name="connsiteX8" fmla="*/ 19184 w 33507"/>
                    <a:gd name="connsiteY8" fmla="*/ 19591 h 41643"/>
                    <a:gd name="connsiteX9" fmla="*/ 32181 w 33507"/>
                    <a:gd name="connsiteY9" fmla="*/ 22288 h 41643"/>
                    <a:gd name="connsiteX10" fmla="*/ 32181 w 33507"/>
                    <a:gd name="connsiteY10" fmla="*/ -342 h 41643"/>
                    <a:gd name="connsiteX11" fmla="*/ 25666 w 33507"/>
                    <a:gd name="connsiteY11" fmla="*/ -342 h 41643"/>
                    <a:gd name="connsiteX12" fmla="*/ 25666 w 33507"/>
                    <a:gd name="connsiteY12" fmla="*/ 5675 h 41643"/>
                    <a:gd name="connsiteX13" fmla="*/ 20102 w 33507"/>
                    <a:gd name="connsiteY13" fmla="*/ 350 h 41643"/>
                    <a:gd name="connsiteX14" fmla="*/ 11954 w 33507"/>
                    <a:gd name="connsiteY14" fmla="*/ -1373 h 41643"/>
                    <a:gd name="connsiteX15" fmla="*/ 2266 w 33507"/>
                    <a:gd name="connsiteY15" fmla="*/ 2049 h 41643"/>
                    <a:gd name="connsiteX16" fmla="*/ -1326 w 33507"/>
                    <a:gd name="connsiteY16" fmla="*/ 11205 h 41643"/>
                    <a:gd name="connsiteX17" fmla="*/ 3150 w 33507"/>
                    <a:gd name="connsiteY17" fmla="*/ 21290 h 41643"/>
                    <a:gd name="connsiteX18" fmla="*/ 16521 w 33507"/>
                    <a:gd name="connsiteY18" fmla="*/ 24690 h 41643"/>
                    <a:gd name="connsiteX19" fmla="*/ 25666 w 33507"/>
                    <a:gd name="connsiteY19" fmla="*/ 24690 h 41643"/>
                    <a:gd name="connsiteX20" fmla="*/ 25666 w 33507"/>
                    <a:gd name="connsiteY20" fmla="*/ 25336 h 41643"/>
                    <a:gd name="connsiteX21" fmla="*/ 22708 w 33507"/>
                    <a:gd name="connsiteY21" fmla="*/ 32293 h 41643"/>
                    <a:gd name="connsiteX22" fmla="*/ 14402 w 33507"/>
                    <a:gd name="connsiteY22" fmla="*/ 34752 h 41643"/>
                    <a:gd name="connsiteX23" fmla="*/ 7773 w 33507"/>
                    <a:gd name="connsiteY23" fmla="*/ 33936 h 41643"/>
                    <a:gd name="connsiteX24" fmla="*/ 1586 w 33507"/>
                    <a:gd name="connsiteY24" fmla="*/ 31489 h 41643"/>
                    <a:gd name="connsiteX25" fmla="*/ 1586 w 33507"/>
                    <a:gd name="connsiteY25" fmla="*/ 37517 h 41643"/>
                    <a:gd name="connsiteX26" fmla="*/ 8521 w 33507"/>
                    <a:gd name="connsiteY26" fmla="*/ 39580 h 41643"/>
                    <a:gd name="connsiteX27" fmla="*/ 15071 w 33507"/>
                    <a:gd name="connsiteY27" fmla="*/ 40271 h 41643"/>
                    <a:gd name="connsiteX28" fmla="*/ 27932 w 33507"/>
                    <a:gd name="connsiteY28" fmla="*/ 35806 h 41643"/>
                    <a:gd name="connsiteX29" fmla="*/ 3218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184" y="19591"/>
                      </a:moveTo>
                      <a:cubicBezTo>
                        <a:pt x="13919" y="19591"/>
                        <a:pt x="10270" y="18990"/>
                        <a:pt x="8238" y="17789"/>
                      </a:cubicBezTo>
                      <a:cubicBezTo>
                        <a:pt x="6206" y="16588"/>
                        <a:pt x="5190" y="14533"/>
                        <a:pt x="5190" y="11624"/>
                      </a:cubicBezTo>
                      <a:cubicBezTo>
                        <a:pt x="5190" y="9313"/>
                        <a:pt x="5952" y="7477"/>
                        <a:pt x="7479" y="6117"/>
                      </a:cubicBezTo>
                      <a:cubicBezTo>
                        <a:pt x="9005" y="4765"/>
                        <a:pt x="11074" y="4089"/>
                        <a:pt x="13688" y="4089"/>
                      </a:cubicBezTo>
                      <a:cubicBezTo>
                        <a:pt x="17307" y="4089"/>
                        <a:pt x="20208" y="5369"/>
                        <a:pt x="22391" y="7930"/>
                      </a:cubicBezTo>
                      <a:cubicBezTo>
                        <a:pt x="24574" y="10491"/>
                        <a:pt x="25666" y="13895"/>
                        <a:pt x="25666" y="18140"/>
                      </a:cubicBezTo>
                      <a:lnTo>
                        <a:pt x="25666" y="19591"/>
                      </a:lnTo>
                      <a:lnTo>
                        <a:pt x="19184" y="19591"/>
                      </a:lnTo>
                      <a:close/>
                      <a:moveTo>
                        <a:pt x="32181" y="22288"/>
                      </a:moveTo>
                      <a:lnTo>
                        <a:pt x="32181" y="-342"/>
                      </a:lnTo>
                      <a:lnTo>
                        <a:pt x="25666" y="-342"/>
                      </a:lnTo>
                      <a:lnTo>
                        <a:pt x="25666" y="5675"/>
                      </a:lnTo>
                      <a:cubicBezTo>
                        <a:pt x="24178" y="3273"/>
                        <a:pt x="22323" y="1498"/>
                        <a:pt x="20102" y="350"/>
                      </a:cubicBezTo>
                      <a:cubicBezTo>
                        <a:pt x="17881" y="-799"/>
                        <a:pt x="15165" y="-1373"/>
                        <a:pt x="11954" y="-1373"/>
                      </a:cubicBezTo>
                      <a:cubicBezTo>
                        <a:pt x="7898" y="-1373"/>
                        <a:pt x="4668" y="-232"/>
                        <a:pt x="2266" y="2049"/>
                      </a:cubicBezTo>
                      <a:cubicBezTo>
                        <a:pt x="-129" y="4331"/>
                        <a:pt x="-1326" y="7383"/>
                        <a:pt x="-1326" y="11205"/>
                      </a:cubicBezTo>
                      <a:cubicBezTo>
                        <a:pt x="-1326" y="15662"/>
                        <a:pt x="166" y="19024"/>
                        <a:pt x="3150" y="21290"/>
                      </a:cubicBezTo>
                      <a:cubicBezTo>
                        <a:pt x="6141" y="23557"/>
                        <a:pt x="10598" y="24690"/>
                        <a:pt x="16521" y="24690"/>
                      </a:cubicBezTo>
                      <a:lnTo>
                        <a:pt x="25666" y="24690"/>
                      </a:lnTo>
                      <a:lnTo>
                        <a:pt x="25666" y="25336"/>
                      </a:lnTo>
                      <a:cubicBezTo>
                        <a:pt x="25666" y="28335"/>
                        <a:pt x="24680" y="30654"/>
                        <a:pt x="22708" y="32293"/>
                      </a:cubicBezTo>
                      <a:cubicBezTo>
                        <a:pt x="20736" y="33933"/>
                        <a:pt x="17968" y="34752"/>
                        <a:pt x="14402" y="34752"/>
                      </a:cubicBezTo>
                      <a:cubicBezTo>
                        <a:pt x="12136" y="34752"/>
                        <a:pt x="9926" y="34480"/>
                        <a:pt x="7773" y="33936"/>
                      </a:cubicBezTo>
                      <a:cubicBezTo>
                        <a:pt x="5628" y="33393"/>
                        <a:pt x="3565" y="32577"/>
                        <a:pt x="1586" y="31489"/>
                      </a:cubicBezTo>
                      <a:lnTo>
                        <a:pt x="1586" y="37517"/>
                      </a:lnTo>
                      <a:cubicBezTo>
                        <a:pt x="3966" y="38439"/>
                        <a:pt x="6277" y="39126"/>
                        <a:pt x="8521" y="39580"/>
                      </a:cubicBezTo>
                      <a:cubicBezTo>
                        <a:pt x="10765" y="40040"/>
                        <a:pt x="12948" y="40271"/>
                        <a:pt x="15071" y="40271"/>
                      </a:cubicBezTo>
                      <a:cubicBezTo>
                        <a:pt x="20812" y="40271"/>
                        <a:pt x="25099" y="38783"/>
                        <a:pt x="27932" y="35806"/>
                      </a:cubicBezTo>
                      <a:cubicBezTo>
                        <a:pt x="30765" y="32837"/>
                        <a:pt x="32181" y="28331"/>
                        <a:pt x="32181" y="22288"/>
                      </a:cubicBezTo>
                      <a:close/>
                    </a:path>
                  </a:pathLst>
                </a:custGeom>
                <a:solidFill>
                  <a:srgbClr val="262626"/>
                </a:solidFill>
                <a:ln w="11" cap="flat">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9AE4FDA-DB74-47B7-8E94-D3BA47C0F02F}"/>
                    </a:ext>
                  </a:extLst>
                </p:cNvPr>
                <p:cNvSpPr/>
                <p:nvPr/>
              </p:nvSpPr>
              <p:spPr>
                <a:xfrm flipV="1">
                  <a:off x="5346999" y="4153676"/>
                  <a:ext cx="23229" cy="40612"/>
                </a:xfrm>
                <a:custGeom>
                  <a:avLst/>
                  <a:gdLst>
                    <a:gd name="connsiteX0" fmla="*/ 22167 w 23229"/>
                    <a:gd name="connsiteY0" fmla="*/ 32157 h 40612"/>
                    <a:gd name="connsiteX1" fmla="*/ 19776 w 23229"/>
                    <a:gd name="connsiteY1" fmla="*/ 33086 h 40612"/>
                    <a:gd name="connsiteX2" fmla="*/ 16932 w 23229"/>
                    <a:gd name="connsiteY2" fmla="*/ 33392 h 40612"/>
                    <a:gd name="connsiteX3" fmla="*/ 8444 w 23229"/>
                    <a:gd name="connsiteY3" fmla="*/ 29800 h 40612"/>
                    <a:gd name="connsiteX4" fmla="*/ 5487 w 23229"/>
                    <a:gd name="connsiteY4" fmla="*/ 19477 h 40612"/>
                    <a:gd name="connsiteX5" fmla="*/ 5487 w 23229"/>
                    <a:gd name="connsiteY5" fmla="*/ -1418 h 40612"/>
                    <a:gd name="connsiteX6" fmla="*/ -1063 w 23229"/>
                    <a:gd name="connsiteY6" fmla="*/ -1418 h 40612"/>
                    <a:gd name="connsiteX7" fmla="*/ -1063 w 23229"/>
                    <a:gd name="connsiteY7" fmla="*/ 38242 h 40612"/>
                    <a:gd name="connsiteX8" fmla="*/ 5487 w 23229"/>
                    <a:gd name="connsiteY8" fmla="*/ 38242 h 40612"/>
                    <a:gd name="connsiteX9" fmla="*/ 5487 w 23229"/>
                    <a:gd name="connsiteY9" fmla="*/ 32078 h 40612"/>
                    <a:gd name="connsiteX10" fmla="*/ 10835 w 23229"/>
                    <a:gd name="connsiteY10" fmla="*/ 37438 h 40612"/>
                    <a:gd name="connsiteX11" fmla="*/ 18847 w 23229"/>
                    <a:gd name="connsiteY11" fmla="*/ 39194 h 40612"/>
                    <a:gd name="connsiteX12" fmla="*/ 20331 w 23229"/>
                    <a:gd name="connsiteY12" fmla="*/ 39103 h 40612"/>
                    <a:gd name="connsiteX13" fmla="*/ 22133 w 23229"/>
                    <a:gd name="connsiteY13" fmla="*/ 38843 h 40612"/>
                    <a:gd name="connsiteX14" fmla="*/ 2216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67" y="32157"/>
                      </a:moveTo>
                      <a:cubicBezTo>
                        <a:pt x="21434" y="32580"/>
                        <a:pt x="20637" y="32890"/>
                        <a:pt x="19776" y="33086"/>
                      </a:cubicBezTo>
                      <a:cubicBezTo>
                        <a:pt x="18915" y="33290"/>
                        <a:pt x="17967" y="33392"/>
                        <a:pt x="16932" y="33392"/>
                      </a:cubicBezTo>
                      <a:cubicBezTo>
                        <a:pt x="13245" y="33392"/>
                        <a:pt x="10416" y="32195"/>
                        <a:pt x="8444" y="29800"/>
                      </a:cubicBezTo>
                      <a:cubicBezTo>
                        <a:pt x="6473" y="27405"/>
                        <a:pt x="5487" y="23964"/>
                        <a:pt x="5487" y="19477"/>
                      </a:cubicBezTo>
                      <a:lnTo>
                        <a:pt x="5487" y="-1418"/>
                      </a:lnTo>
                      <a:lnTo>
                        <a:pt x="-1063" y="-1418"/>
                      </a:lnTo>
                      <a:lnTo>
                        <a:pt x="-1063" y="38242"/>
                      </a:lnTo>
                      <a:lnTo>
                        <a:pt x="5487" y="38242"/>
                      </a:lnTo>
                      <a:lnTo>
                        <a:pt x="5487" y="32078"/>
                      </a:lnTo>
                      <a:cubicBezTo>
                        <a:pt x="6862" y="34488"/>
                        <a:pt x="8645" y="36274"/>
                        <a:pt x="10835" y="37438"/>
                      </a:cubicBezTo>
                      <a:cubicBezTo>
                        <a:pt x="13034" y="38609"/>
                        <a:pt x="15704" y="39194"/>
                        <a:pt x="18847" y="39194"/>
                      </a:cubicBezTo>
                      <a:cubicBezTo>
                        <a:pt x="19293" y="39194"/>
                        <a:pt x="19787" y="39164"/>
                        <a:pt x="20331" y="39103"/>
                      </a:cubicBezTo>
                      <a:cubicBezTo>
                        <a:pt x="20875" y="39050"/>
                        <a:pt x="21476" y="38964"/>
                        <a:pt x="22133" y="38843"/>
                      </a:cubicBezTo>
                      <a:lnTo>
                        <a:pt x="22167" y="32157"/>
                      </a:lnTo>
                      <a:close/>
                    </a:path>
                  </a:pathLst>
                </a:custGeom>
                <a:solidFill>
                  <a:srgbClr val="262626"/>
                </a:solidFill>
                <a:ln w="11" cap="flat">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5DF1F574-50A1-F252-6D5F-79BEE2BA2902}"/>
                    </a:ext>
                  </a:extLst>
                </p:cNvPr>
                <p:cNvSpPr/>
                <p:nvPr/>
              </p:nvSpPr>
              <p:spPr>
                <a:xfrm flipV="1">
                  <a:off x="5377064" y="4139183"/>
                  <a:ext cx="6515" cy="55105"/>
                </a:xfrm>
                <a:custGeom>
                  <a:avLst/>
                  <a:gdLst>
                    <a:gd name="connsiteX0" fmla="*/ -344 w 6515"/>
                    <a:gd name="connsiteY0" fmla="*/ 37601 h 55105"/>
                    <a:gd name="connsiteX1" fmla="*/ 6172 w 6515"/>
                    <a:gd name="connsiteY1" fmla="*/ 37601 h 55105"/>
                    <a:gd name="connsiteX2" fmla="*/ 6172 w 6515"/>
                    <a:gd name="connsiteY2" fmla="*/ -2059 h 55105"/>
                    <a:gd name="connsiteX3" fmla="*/ -344 w 6515"/>
                    <a:gd name="connsiteY3" fmla="*/ -2059 h 55105"/>
                    <a:gd name="connsiteX4" fmla="*/ -344 w 6515"/>
                    <a:gd name="connsiteY4" fmla="*/ 37601 h 55105"/>
                    <a:gd name="connsiteX5" fmla="*/ -344 w 6515"/>
                    <a:gd name="connsiteY5" fmla="*/ 53046 h 55105"/>
                    <a:gd name="connsiteX6" fmla="*/ 6172 w 6515"/>
                    <a:gd name="connsiteY6" fmla="*/ 53046 h 55105"/>
                    <a:gd name="connsiteX7" fmla="*/ 6172 w 6515"/>
                    <a:gd name="connsiteY7" fmla="*/ 44786 h 55105"/>
                    <a:gd name="connsiteX8" fmla="*/ -344 w 6515"/>
                    <a:gd name="connsiteY8" fmla="*/ 44786 h 55105"/>
                    <a:gd name="connsiteX9" fmla="*/ -34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44" y="37601"/>
                      </a:moveTo>
                      <a:lnTo>
                        <a:pt x="6172" y="37601"/>
                      </a:lnTo>
                      <a:lnTo>
                        <a:pt x="6172" y="-2059"/>
                      </a:lnTo>
                      <a:lnTo>
                        <a:pt x="-344" y="-2059"/>
                      </a:lnTo>
                      <a:lnTo>
                        <a:pt x="-344" y="37601"/>
                      </a:lnTo>
                      <a:close/>
                      <a:moveTo>
                        <a:pt x="-344" y="53046"/>
                      </a:moveTo>
                      <a:lnTo>
                        <a:pt x="6172" y="53046"/>
                      </a:lnTo>
                      <a:lnTo>
                        <a:pt x="6172" y="44786"/>
                      </a:lnTo>
                      <a:lnTo>
                        <a:pt x="-344" y="44786"/>
                      </a:lnTo>
                      <a:lnTo>
                        <a:pt x="-344" y="53046"/>
                      </a:lnTo>
                      <a:close/>
                    </a:path>
                  </a:pathLst>
                </a:custGeom>
                <a:solidFill>
                  <a:srgbClr val="262626"/>
                </a:solidFill>
                <a:ln w="11" cap="flat">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7C4785-C826-6876-CF4E-1F98AA290DFF}"/>
                    </a:ext>
                  </a:extLst>
                </p:cNvPr>
                <p:cNvSpPr/>
                <p:nvPr/>
              </p:nvSpPr>
              <p:spPr>
                <a:xfrm flipV="1">
                  <a:off x="5394732" y="4153676"/>
                  <a:ext cx="33507" cy="41643"/>
                </a:xfrm>
                <a:custGeom>
                  <a:avLst/>
                  <a:gdLst>
                    <a:gd name="connsiteX0" fmla="*/ 19200 w 33507"/>
                    <a:gd name="connsiteY0" fmla="*/ 19591 h 41643"/>
                    <a:gd name="connsiteX1" fmla="*/ 8253 w 33507"/>
                    <a:gd name="connsiteY1" fmla="*/ 17789 h 41643"/>
                    <a:gd name="connsiteX2" fmla="*/ 5205 w 33507"/>
                    <a:gd name="connsiteY2" fmla="*/ 11624 h 41643"/>
                    <a:gd name="connsiteX3" fmla="*/ 7494 w 33507"/>
                    <a:gd name="connsiteY3" fmla="*/ 6117 h 41643"/>
                    <a:gd name="connsiteX4" fmla="*/ 13704 w 33507"/>
                    <a:gd name="connsiteY4" fmla="*/ 4089 h 41643"/>
                    <a:gd name="connsiteX5" fmla="*/ 22407 w 33507"/>
                    <a:gd name="connsiteY5" fmla="*/ 7930 h 41643"/>
                    <a:gd name="connsiteX6" fmla="*/ 25681 w 33507"/>
                    <a:gd name="connsiteY6" fmla="*/ 18140 h 41643"/>
                    <a:gd name="connsiteX7" fmla="*/ 25681 w 33507"/>
                    <a:gd name="connsiteY7" fmla="*/ 19591 h 41643"/>
                    <a:gd name="connsiteX8" fmla="*/ 19200 w 33507"/>
                    <a:gd name="connsiteY8" fmla="*/ 19591 h 41643"/>
                    <a:gd name="connsiteX9" fmla="*/ 32197 w 33507"/>
                    <a:gd name="connsiteY9" fmla="*/ 22288 h 41643"/>
                    <a:gd name="connsiteX10" fmla="*/ 32197 w 33507"/>
                    <a:gd name="connsiteY10" fmla="*/ -342 h 41643"/>
                    <a:gd name="connsiteX11" fmla="*/ 25681 w 33507"/>
                    <a:gd name="connsiteY11" fmla="*/ -342 h 41643"/>
                    <a:gd name="connsiteX12" fmla="*/ 25681 w 33507"/>
                    <a:gd name="connsiteY12" fmla="*/ 5675 h 41643"/>
                    <a:gd name="connsiteX13" fmla="*/ 20118 w 33507"/>
                    <a:gd name="connsiteY13" fmla="*/ 350 h 41643"/>
                    <a:gd name="connsiteX14" fmla="*/ 11970 w 33507"/>
                    <a:gd name="connsiteY14" fmla="*/ -1373 h 41643"/>
                    <a:gd name="connsiteX15" fmla="*/ 2282 w 33507"/>
                    <a:gd name="connsiteY15" fmla="*/ 2049 h 41643"/>
                    <a:gd name="connsiteX16" fmla="*/ -1311 w 33507"/>
                    <a:gd name="connsiteY16" fmla="*/ 11205 h 41643"/>
                    <a:gd name="connsiteX17" fmla="*/ 3165 w 33507"/>
                    <a:gd name="connsiteY17" fmla="*/ 21290 h 41643"/>
                    <a:gd name="connsiteX18" fmla="*/ 16537 w 33507"/>
                    <a:gd name="connsiteY18" fmla="*/ 24690 h 41643"/>
                    <a:gd name="connsiteX19" fmla="*/ 25681 w 33507"/>
                    <a:gd name="connsiteY19" fmla="*/ 24690 h 41643"/>
                    <a:gd name="connsiteX20" fmla="*/ 25681 w 33507"/>
                    <a:gd name="connsiteY20" fmla="*/ 25336 h 41643"/>
                    <a:gd name="connsiteX21" fmla="*/ 22724 w 33507"/>
                    <a:gd name="connsiteY21" fmla="*/ 32293 h 41643"/>
                    <a:gd name="connsiteX22" fmla="*/ 14418 w 33507"/>
                    <a:gd name="connsiteY22" fmla="*/ 34752 h 41643"/>
                    <a:gd name="connsiteX23" fmla="*/ 7789 w 33507"/>
                    <a:gd name="connsiteY23" fmla="*/ 33936 h 41643"/>
                    <a:gd name="connsiteX24" fmla="*/ 1602 w 33507"/>
                    <a:gd name="connsiteY24" fmla="*/ 31489 h 41643"/>
                    <a:gd name="connsiteX25" fmla="*/ 1602 w 33507"/>
                    <a:gd name="connsiteY25" fmla="*/ 37517 h 41643"/>
                    <a:gd name="connsiteX26" fmla="*/ 8537 w 33507"/>
                    <a:gd name="connsiteY26" fmla="*/ 39580 h 41643"/>
                    <a:gd name="connsiteX27" fmla="*/ 15086 w 33507"/>
                    <a:gd name="connsiteY27" fmla="*/ 40271 h 41643"/>
                    <a:gd name="connsiteX28" fmla="*/ 27948 w 33507"/>
                    <a:gd name="connsiteY28" fmla="*/ 35806 h 41643"/>
                    <a:gd name="connsiteX29" fmla="*/ 32197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00" y="19591"/>
                      </a:moveTo>
                      <a:cubicBezTo>
                        <a:pt x="13934" y="19591"/>
                        <a:pt x="10285" y="18990"/>
                        <a:pt x="8253" y="17789"/>
                      </a:cubicBezTo>
                      <a:cubicBezTo>
                        <a:pt x="6221" y="16588"/>
                        <a:pt x="5205" y="14533"/>
                        <a:pt x="5205" y="11624"/>
                      </a:cubicBezTo>
                      <a:cubicBezTo>
                        <a:pt x="5205" y="9313"/>
                        <a:pt x="5968" y="7477"/>
                        <a:pt x="7494" y="6117"/>
                      </a:cubicBezTo>
                      <a:cubicBezTo>
                        <a:pt x="9020" y="4765"/>
                        <a:pt x="11090" y="4089"/>
                        <a:pt x="13704" y="4089"/>
                      </a:cubicBezTo>
                      <a:cubicBezTo>
                        <a:pt x="17322" y="4089"/>
                        <a:pt x="20223" y="5369"/>
                        <a:pt x="22407" y="7930"/>
                      </a:cubicBezTo>
                      <a:cubicBezTo>
                        <a:pt x="24590" y="10491"/>
                        <a:pt x="25681" y="13895"/>
                        <a:pt x="25681" y="18140"/>
                      </a:cubicBezTo>
                      <a:lnTo>
                        <a:pt x="25681" y="19591"/>
                      </a:lnTo>
                      <a:lnTo>
                        <a:pt x="19200" y="19591"/>
                      </a:lnTo>
                      <a:close/>
                      <a:moveTo>
                        <a:pt x="32197" y="22288"/>
                      </a:moveTo>
                      <a:lnTo>
                        <a:pt x="32197" y="-342"/>
                      </a:lnTo>
                      <a:lnTo>
                        <a:pt x="25681" y="-342"/>
                      </a:lnTo>
                      <a:lnTo>
                        <a:pt x="25681" y="5675"/>
                      </a:lnTo>
                      <a:cubicBezTo>
                        <a:pt x="24193" y="3273"/>
                        <a:pt x="22339" y="1498"/>
                        <a:pt x="20118" y="350"/>
                      </a:cubicBezTo>
                      <a:cubicBezTo>
                        <a:pt x="17897" y="-799"/>
                        <a:pt x="15181" y="-1373"/>
                        <a:pt x="11970" y="-1373"/>
                      </a:cubicBezTo>
                      <a:cubicBezTo>
                        <a:pt x="7913" y="-1373"/>
                        <a:pt x="4684" y="-232"/>
                        <a:pt x="2282" y="2049"/>
                      </a:cubicBezTo>
                      <a:cubicBezTo>
                        <a:pt x="-113" y="4331"/>
                        <a:pt x="-1311" y="7383"/>
                        <a:pt x="-1311" y="11205"/>
                      </a:cubicBezTo>
                      <a:cubicBezTo>
                        <a:pt x="-1311" y="15662"/>
                        <a:pt x="181" y="19024"/>
                        <a:pt x="3165" y="21290"/>
                      </a:cubicBezTo>
                      <a:cubicBezTo>
                        <a:pt x="6157" y="23557"/>
                        <a:pt x="10614" y="24690"/>
                        <a:pt x="16537" y="24690"/>
                      </a:cubicBezTo>
                      <a:lnTo>
                        <a:pt x="25681" y="24690"/>
                      </a:lnTo>
                      <a:lnTo>
                        <a:pt x="25681" y="25336"/>
                      </a:lnTo>
                      <a:cubicBezTo>
                        <a:pt x="25681" y="28335"/>
                        <a:pt x="24696" y="30654"/>
                        <a:pt x="22724" y="32293"/>
                      </a:cubicBezTo>
                      <a:cubicBezTo>
                        <a:pt x="20752" y="33933"/>
                        <a:pt x="17983" y="34752"/>
                        <a:pt x="14418" y="34752"/>
                      </a:cubicBezTo>
                      <a:cubicBezTo>
                        <a:pt x="12151" y="34752"/>
                        <a:pt x="9942" y="34480"/>
                        <a:pt x="7789" y="33936"/>
                      </a:cubicBezTo>
                      <a:cubicBezTo>
                        <a:pt x="5643" y="33393"/>
                        <a:pt x="3581" y="32577"/>
                        <a:pt x="1602" y="31489"/>
                      </a:cubicBezTo>
                      <a:lnTo>
                        <a:pt x="1602" y="37517"/>
                      </a:lnTo>
                      <a:cubicBezTo>
                        <a:pt x="3981" y="38439"/>
                        <a:pt x="6293" y="39126"/>
                        <a:pt x="8537" y="39580"/>
                      </a:cubicBezTo>
                      <a:cubicBezTo>
                        <a:pt x="10780" y="40040"/>
                        <a:pt x="12964" y="40271"/>
                        <a:pt x="15086" y="40271"/>
                      </a:cubicBezTo>
                      <a:cubicBezTo>
                        <a:pt x="20828" y="40271"/>
                        <a:pt x="25115" y="38783"/>
                        <a:pt x="27948" y="35806"/>
                      </a:cubicBezTo>
                      <a:cubicBezTo>
                        <a:pt x="30781" y="32837"/>
                        <a:pt x="32197" y="28331"/>
                        <a:pt x="32197" y="22288"/>
                      </a:cubicBezTo>
                      <a:close/>
                    </a:path>
                  </a:pathLst>
                </a:custGeom>
                <a:solidFill>
                  <a:srgbClr val="262626"/>
                </a:solidFill>
                <a:ln w="11" cap="flat">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553F1191-A951-6359-9259-1FDD182A2E91}"/>
                    </a:ext>
                  </a:extLst>
                </p:cNvPr>
                <p:cNvSpPr/>
                <p:nvPr/>
              </p:nvSpPr>
              <p:spPr>
                <a:xfrm flipV="1">
                  <a:off x="5436771" y="4143364"/>
                  <a:ext cx="24748" cy="50924"/>
                </a:xfrm>
                <a:custGeom>
                  <a:avLst/>
                  <a:gdLst>
                    <a:gd name="connsiteX0" fmla="*/ 10626 w 24748"/>
                    <a:gd name="connsiteY0" fmla="*/ 49050 h 50924"/>
                    <a:gd name="connsiteX1" fmla="*/ 10626 w 24748"/>
                    <a:gd name="connsiteY1" fmla="*/ 37786 h 50924"/>
                    <a:gd name="connsiteX2" fmla="*/ 24042 w 24748"/>
                    <a:gd name="connsiteY2" fmla="*/ 37786 h 50924"/>
                    <a:gd name="connsiteX3" fmla="*/ 24042 w 24748"/>
                    <a:gd name="connsiteY3" fmla="*/ 32721 h 50924"/>
                    <a:gd name="connsiteX4" fmla="*/ 10626 w 24748"/>
                    <a:gd name="connsiteY4" fmla="*/ 32721 h 50924"/>
                    <a:gd name="connsiteX5" fmla="*/ 10626 w 24748"/>
                    <a:gd name="connsiteY5" fmla="*/ 11191 h 50924"/>
                    <a:gd name="connsiteX6" fmla="*/ 11952 w 24748"/>
                    <a:gd name="connsiteY6" fmla="*/ 4959 h 50924"/>
                    <a:gd name="connsiteX7" fmla="*/ 17357 w 24748"/>
                    <a:gd name="connsiteY7" fmla="*/ 3576 h 50924"/>
                    <a:gd name="connsiteX8" fmla="*/ 24042 w 24748"/>
                    <a:gd name="connsiteY8" fmla="*/ 3576 h 50924"/>
                    <a:gd name="connsiteX9" fmla="*/ 24042 w 24748"/>
                    <a:gd name="connsiteY9" fmla="*/ -1874 h 50924"/>
                    <a:gd name="connsiteX10" fmla="*/ 17357 w 24748"/>
                    <a:gd name="connsiteY10" fmla="*/ -1874 h 50924"/>
                    <a:gd name="connsiteX11" fmla="*/ 6943 w 24748"/>
                    <a:gd name="connsiteY11" fmla="*/ 936 h 50924"/>
                    <a:gd name="connsiteX12" fmla="*/ 4076 w 24748"/>
                    <a:gd name="connsiteY12" fmla="*/ 11191 h 50924"/>
                    <a:gd name="connsiteX13" fmla="*/ 4076 w 24748"/>
                    <a:gd name="connsiteY13" fmla="*/ 32721 h 50924"/>
                    <a:gd name="connsiteX14" fmla="*/ -706 w 24748"/>
                    <a:gd name="connsiteY14" fmla="*/ 32721 h 50924"/>
                    <a:gd name="connsiteX15" fmla="*/ -706 w 24748"/>
                    <a:gd name="connsiteY15" fmla="*/ 37786 h 50924"/>
                    <a:gd name="connsiteX16" fmla="*/ 4076 w 24748"/>
                    <a:gd name="connsiteY16" fmla="*/ 37786 h 50924"/>
                    <a:gd name="connsiteX17" fmla="*/ 4076 w 24748"/>
                    <a:gd name="connsiteY17" fmla="*/ 49050 h 50924"/>
                    <a:gd name="connsiteX18" fmla="*/ 1062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26" y="49050"/>
                      </a:moveTo>
                      <a:lnTo>
                        <a:pt x="10626" y="37786"/>
                      </a:lnTo>
                      <a:lnTo>
                        <a:pt x="24042" y="37786"/>
                      </a:lnTo>
                      <a:lnTo>
                        <a:pt x="24042" y="32721"/>
                      </a:lnTo>
                      <a:lnTo>
                        <a:pt x="10626" y="32721"/>
                      </a:lnTo>
                      <a:lnTo>
                        <a:pt x="10626" y="11191"/>
                      </a:lnTo>
                      <a:cubicBezTo>
                        <a:pt x="10626" y="7958"/>
                        <a:pt x="11068" y="5880"/>
                        <a:pt x="11952" y="4959"/>
                      </a:cubicBezTo>
                      <a:cubicBezTo>
                        <a:pt x="12835" y="4037"/>
                        <a:pt x="14637" y="3576"/>
                        <a:pt x="17357" y="3576"/>
                      </a:cubicBezTo>
                      <a:lnTo>
                        <a:pt x="24042" y="3576"/>
                      </a:lnTo>
                      <a:lnTo>
                        <a:pt x="24042" y="-1874"/>
                      </a:lnTo>
                      <a:lnTo>
                        <a:pt x="17357" y="-1874"/>
                      </a:lnTo>
                      <a:cubicBezTo>
                        <a:pt x="12326" y="-1874"/>
                        <a:pt x="8854" y="-938"/>
                        <a:pt x="6943" y="936"/>
                      </a:cubicBezTo>
                      <a:cubicBezTo>
                        <a:pt x="5032" y="2817"/>
                        <a:pt x="4076" y="6235"/>
                        <a:pt x="4076" y="11191"/>
                      </a:cubicBezTo>
                      <a:lnTo>
                        <a:pt x="4076" y="32721"/>
                      </a:lnTo>
                      <a:lnTo>
                        <a:pt x="-706" y="32721"/>
                      </a:lnTo>
                      <a:lnTo>
                        <a:pt x="-706" y="37786"/>
                      </a:lnTo>
                      <a:lnTo>
                        <a:pt x="4076" y="37786"/>
                      </a:lnTo>
                      <a:lnTo>
                        <a:pt x="4076" y="49050"/>
                      </a:lnTo>
                      <a:lnTo>
                        <a:pt x="10626" y="49050"/>
                      </a:lnTo>
                      <a:close/>
                    </a:path>
                  </a:pathLst>
                </a:custGeom>
                <a:solidFill>
                  <a:srgbClr val="262626"/>
                </a:solidFill>
                <a:ln w="11" cap="flat">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947D12C3-D105-EF61-1625-53958964FC5A}"/>
                    </a:ext>
                  </a:extLst>
                </p:cNvPr>
                <p:cNvSpPr/>
                <p:nvPr/>
              </p:nvSpPr>
              <p:spPr>
                <a:xfrm flipV="1">
                  <a:off x="5470090" y="4139183"/>
                  <a:ext cx="6515" cy="55105"/>
                </a:xfrm>
                <a:custGeom>
                  <a:avLst/>
                  <a:gdLst>
                    <a:gd name="connsiteX0" fmla="*/ -328 w 6515"/>
                    <a:gd name="connsiteY0" fmla="*/ 37601 h 55105"/>
                    <a:gd name="connsiteX1" fmla="*/ 6187 w 6515"/>
                    <a:gd name="connsiteY1" fmla="*/ 37601 h 55105"/>
                    <a:gd name="connsiteX2" fmla="*/ 6187 w 6515"/>
                    <a:gd name="connsiteY2" fmla="*/ -2059 h 55105"/>
                    <a:gd name="connsiteX3" fmla="*/ -328 w 6515"/>
                    <a:gd name="connsiteY3" fmla="*/ -2059 h 55105"/>
                    <a:gd name="connsiteX4" fmla="*/ -328 w 6515"/>
                    <a:gd name="connsiteY4" fmla="*/ 37601 h 55105"/>
                    <a:gd name="connsiteX5" fmla="*/ -328 w 6515"/>
                    <a:gd name="connsiteY5" fmla="*/ 53046 h 55105"/>
                    <a:gd name="connsiteX6" fmla="*/ 6187 w 6515"/>
                    <a:gd name="connsiteY6" fmla="*/ 53046 h 55105"/>
                    <a:gd name="connsiteX7" fmla="*/ 6187 w 6515"/>
                    <a:gd name="connsiteY7" fmla="*/ 44786 h 55105"/>
                    <a:gd name="connsiteX8" fmla="*/ -328 w 6515"/>
                    <a:gd name="connsiteY8" fmla="*/ 44786 h 55105"/>
                    <a:gd name="connsiteX9" fmla="*/ -32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28" y="37601"/>
                      </a:moveTo>
                      <a:lnTo>
                        <a:pt x="6187" y="37601"/>
                      </a:lnTo>
                      <a:lnTo>
                        <a:pt x="6187" y="-2059"/>
                      </a:lnTo>
                      <a:lnTo>
                        <a:pt x="-328" y="-2059"/>
                      </a:lnTo>
                      <a:lnTo>
                        <a:pt x="-328" y="37601"/>
                      </a:lnTo>
                      <a:close/>
                      <a:moveTo>
                        <a:pt x="-328" y="53046"/>
                      </a:moveTo>
                      <a:lnTo>
                        <a:pt x="6187" y="53046"/>
                      </a:lnTo>
                      <a:lnTo>
                        <a:pt x="6187" y="44786"/>
                      </a:lnTo>
                      <a:lnTo>
                        <a:pt x="-328" y="44786"/>
                      </a:lnTo>
                      <a:lnTo>
                        <a:pt x="-328" y="53046"/>
                      </a:lnTo>
                      <a:close/>
                    </a:path>
                  </a:pathLst>
                </a:custGeom>
                <a:solidFill>
                  <a:srgbClr val="262626"/>
                </a:solidFill>
                <a:ln w="11" cap="flat">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F8875A24-6CD4-2647-B51E-D9A26D82D62F}"/>
                    </a:ext>
                  </a:extLst>
                </p:cNvPr>
                <p:cNvSpPr/>
                <p:nvPr/>
              </p:nvSpPr>
              <p:spPr>
                <a:xfrm flipV="1">
                  <a:off x="5487406" y="4153676"/>
                  <a:ext cx="36408" cy="41643"/>
                </a:xfrm>
                <a:custGeom>
                  <a:avLst/>
                  <a:gdLst>
                    <a:gd name="connsiteX0" fmla="*/ 16807 w 36408"/>
                    <a:gd name="connsiteY0" fmla="*/ 34752 h 41643"/>
                    <a:gd name="connsiteX1" fmla="*/ 8523 w 36408"/>
                    <a:gd name="connsiteY1" fmla="*/ 30662 h 41643"/>
                    <a:gd name="connsiteX2" fmla="*/ 5475 w 36408"/>
                    <a:gd name="connsiteY2" fmla="*/ 19455 h 41643"/>
                    <a:gd name="connsiteX3" fmla="*/ 8501 w 36408"/>
                    <a:gd name="connsiteY3" fmla="*/ 8248 h 41643"/>
                    <a:gd name="connsiteX4" fmla="*/ 16807 w 36408"/>
                    <a:gd name="connsiteY4" fmla="*/ 4157 h 41643"/>
                    <a:gd name="connsiteX5" fmla="*/ 25056 w 36408"/>
                    <a:gd name="connsiteY5" fmla="*/ 8259 h 41643"/>
                    <a:gd name="connsiteX6" fmla="*/ 28104 w 36408"/>
                    <a:gd name="connsiteY6" fmla="*/ 19455 h 41643"/>
                    <a:gd name="connsiteX7" fmla="*/ 25056 w 36408"/>
                    <a:gd name="connsiteY7" fmla="*/ 30628 h 41643"/>
                    <a:gd name="connsiteX8" fmla="*/ 16807 w 36408"/>
                    <a:gd name="connsiteY8" fmla="*/ 34752 h 41643"/>
                    <a:gd name="connsiteX9" fmla="*/ 16807 w 36408"/>
                    <a:gd name="connsiteY9" fmla="*/ 40271 h 41643"/>
                    <a:gd name="connsiteX10" fmla="*/ 30155 w 36408"/>
                    <a:gd name="connsiteY10" fmla="*/ 34741 h 41643"/>
                    <a:gd name="connsiteX11" fmla="*/ 35017 w 36408"/>
                    <a:gd name="connsiteY11" fmla="*/ 19455 h 41643"/>
                    <a:gd name="connsiteX12" fmla="*/ 30155 w 36408"/>
                    <a:gd name="connsiteY12" fmla="*/ 4168 h 41643"/>
                    <a:gd name="connsiteX13" fmla="*/ 16807 w 36408"/>
                    <a:gd name="connsiteY13" fmla="*/ -1373 h 41643"/>
                    <a:gd name="connsiteX14" fmla="*/ 3435 w 36408"/>
                    <a:gd name="connsiteY14" fmla="*/ 4168 h 41643"/>
                    <a:gd name="connsiteX15" fmla="*/ -1392 w 36408"/>
                    <a:gd name="connsiteY15" fmla="*/ 19455 h 41643"/>
                    <a:gd name="connsiteX16" fmla="*/ 3435 w 36408"/>
                    <a:gd name="connsiteY16" fmla="*/ 34741 h 41643"/>
                    <a:gd name="connsiteX17" fmla="*/ 16807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07" y="34752"/>
                      </a:moveTo>
                      <a:cubicBezTo>
                        <a:pt x="13316" y="34752"/>
                        <a:pt x="10555" y="33389"/>
                        <a:pt x="8523" y="30662"/>
                      </a:cubicBezTo>
                      <a:cubicBezTo>
                        <a:pt x="6491" y="27934"/>
                        <a:pt x="5475" y="24199"/>
                        <a:pt x="5475" y="19455"/>
                      </a:cubicBezTo>
                      <a:cubicBezTo>
                        <a:pt x="5475" y="14710"/>
                        <a:pt x="6484" y="10975"/>
                        <a:pt x="8501" y="8248"/>
                      </a:cubicBezTo>
                      <a:cubicBezTo>
                        <a:pt x="10525" y="5521"/>
                        <a:pt x="13294" y="4157"/>
                        <a:pt x="16807" y="4157"/>
                      </a:cubicBezTo>
                      <a:cubicBezTo>
                        <a:pt x="20282" y="4157"/>
                        <a:pt x="23031" y="5524"/>
                        <a:pt x="25056" y="8259"/>
                      </a:cubicBezTo>
                      <a:cubicBezTo>
                        <a:pt x="27088" y="11001"/>
                        <a:pt x="28104" y="14733"/>
                        <a:pt x="28104" y="19455"/>
                      </a:cubicBezTo>
                      <a:cubicBezTo>
                        <a:pt x="28104" y="24154"/>
                        <a:pt x="27088" y="27878"/>
                        <a:pt x="25056" y="30628"/>
                      </a:cubicBezTo>
                      <a:cubicBezTo>
                        <a:pt x="23031" y="33377"/>
                        <a:pt x="20282" y="34752"/>
                        <a:pt x="16807" y="34752"/>
                      </a:cubicBezTo>
                      <a:close/>
                      <a:moveTo>
                        <a:pt x="16807" y="40271"/>
                      </a:moveTo>
                      <a:cubicBezTo>
                        <a:pt x="22472" y="40271"/>
                        <a:pt x="26922" y="38427"/>
                        <a:pt x="30155" y="34741"/>
                      </a:cubicBezTo>
                      <a:cubicBezTo>
                        <a:pt x="33396" y="31062"/>
                        <a:pt x="35017" y="25967"/>
                        <a:pt x="35017" y="19455"/>
                      </a:cubicBezTo>
                      <a:cubicBezTo>
                        <a:pt x="35017" y="12965"/>
                        <a:pt x="33396" y="7870"/>
                        <a:pt x="30155" y="4168"/>
                      </a:cubicBezTo>
                      <a:cubicBezTo>
                        <a:pt x="26922" y="474"/>
                        <a:pt x="22472" y="-1373"/>
                        <a:pt x="16807" y="-1373"/>
                      </a:cubicBezTo>
                      <a:cubicBezTo>
                        <a:pt x="11118" y="-1373"/>
                        <a:pt x="6661" y="474"/>
                        <a:pt x="3435" y="4168"/>
                      </a:cubicBezTo>
                      <a:cubicBezTo>
                        <a:pt x="217" y="7870"/>
                        <a:pt x="-1392" y="12965"/>
                        <a:pt x="-1392" y="19455"/>
                      </a:cubicBezTo>
                      <a:cubicBezTo>
                        <a:pt x="-1392" y="25967"/>
                        <a:pt x="217" y="31062"/>
                        <a:pt x="3435" y="34741"/>
                      </a:cubicBezTo>
                      <a:cubicBezTo>
                        <a:pt x="6661" y="38427"/>
                        <a:pt x="11118" y="40271"/>
                        <a:pt x="16807" y="40271"/>
                      </a:cubicBezTo>
                      <a:close/>
                    </a:path>
                  </a:pathLst>
                </a:custGeom>
                <a:solidFill>
                  <a:srgbClr val="262626"/>
                </a:solidFill>
                <a:ln w="11" cap="flat">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8E2CEBAA-E722-B161-7DEE-A8F108916F85}"/>
                    </a:ext>
                  </a:extLst>
                </p:cNvPr>
                <p:cNvSpPr/>
                <p:nvPr/>
              </p:nvSpPr>
              <p:spPr>
                <a:xfrm flipV="1">
                  <a:off x="5534360" y="4153676"/>
                  <a:ext cx="33224" cy="40612"/>
                </a:xfrm>
                <a:custGeom>
                  <a:avLst/>
                  <a:gdLst>
                    <a:gd name="connsiteX0" fmla="*/ 31752 w 33224"/>
                    <a:gd name="connsiteY0" fmla="*/ 22525 h 40612"/>
                    <a:gd name="connsiteX1" fmla="*/ 31752 w 33224"/>
                    <a:gd name="connsiteY1" fmla="*/ -1418 h 40612"/>
                    <a:gd name="connsiteX2" fmla="*/ 25237 w 33224"/>
                    <a:gd name="connsiteY2" fmla="*/ -1418 h 40612"/>
                    <a:gd name="connsiteX3" fmla="*/ 25237 w 33224"/>
                    <a:gd name="connsiteY3" fmla="*/ 22310 h 40612"/>
                    <a:gd name="connsiteX4" fmla="*/ 23038 w 33224"/>
                    <a:gd name="connsiteY4" fmla="*/ 30729 h 40612"/>
                    <a:gd name="connsiteX5" fmla="*/ 16455 w 33224"/>
                    <a:gd name="connsiteY5" fmla="*/ 33528 h 40612"/>
                    <a:gd name="connsiteX6" fmla="*/ 8126 w 33224"/>
                    <a:gd name="connsiteY6" fmla="*/ 30163 h 40612"/>
                    <a:gd name="connsiteX7" fmla="*/ 5078 w 33224"/>
                    <a:gd name="connsiteY7" fmla="*/ 20995 h 40612"/>
                    <a:gd name="connsiteX8" fmla="*/ 5078 w 33224"/>
                    <a:gd name="connsiteY8" fmla="*/ -1418 h 40612"/>
                    <a:gd name="connsiteX9" fmla="*/ -1472 w 33224"/>
                    <a:gd name="connsiteY9" fmla="*/ -1418 h 40612"/>
                    <a:gd name="connsiteX10" fmla="*/ -1472 w 33224"/>
                    <a:gd name="connsiteY10" fmla="*/ 38242 h 40612"/>
                    <a:gd name="connsiteX11" fmla="*/ 5078 w 33224"/>
                    <a:gd name="connsiteY11" fmla="*/ 38242 h 40612"/>
                    <a:gd name="connsiteX12" fmla="*/ 5078 w 33224"/>
                    <a:gd name="connsiteY12" fmla="*/ 32078 h 40612"/>
                    <a:gd name="connsiteX13" fmla="*/ 10585 w 33224"/>
                    <a:gd name="connsiteY13" fmla="*/ 37426 h 40612"/>
                    <a:gd name="connsiteX14" fmla="*/ 17905 w 33224"/>
                    <a:gd name="connsiteY14" fmla="*/ 39194 h 40612"/>
                    <a:gd name="connsiteX15" fmla="*/ 28240 w 33224"/>
                    <a:gd name="connsiteY15" fmla="*/ 34967 h 40612"/>
                    <a:gd name="connsiteX16" fmla="*/ 31752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52" y="22525"/>
                      </a:moveTo>
                      <a:lnTo>
                        <a:pt x="31752" y="-1418"/>
                      </a:lnTo>
                      <a:lnTo>
                        <a:pt x="25237" y="-1418"/>
                      </a:lnTo>
                      <a:lnTo>
                        <a:pt x="25237" y="22310"/>
                      </a:lnTo>
                      <a:cubicBezTo>
                        <a:pt x="25237" y="26064"/>
                        <a:pt x="24504" y="28871"/>
                        <a:pt x="23038" y="30729"/>
                      </a:cubicBezTo>
                      <a:cubicBezTo>
                        <a:pt x="21573" y="32595"/>
                        <a:pt x="19378" y="33528"/>
                        <a:pt x="16455" y="33528"/>
                      </a:cubicBezTo>
                      <a:cubicBezTo>
                        <a:pt x="12934" y="33528"/>
                        <a:pt x="10158" y="32406"/>
                        <a:pt x="8126" y="30163"/>
                      </a:cubicBezTo>
                      <a:cubicBezTo>
                        <a:pt x="6094" y="27927"/>
                        <a:pt x="5078" y="24871"/>
                        <a:pt x="5078" y="20995"/>
                      </a:cubicBezTo>
                      <a:lnTo>
                        <a:pt x="5078" y="-1418"/>
                      </a:lnTo>
                      <a:lnTo>
                        <a:pt x="-1472" y="-1418"/>
                      </a:lnTo>
                      <a:lnTo>
                        <a:pt x="-1472" y="38242"/>
                      </a:lnTo>
                      <a:lnTo>
                        <a:pt x="5078" y="38242"/>
                      </a:lnTo>
                      <a:lnTo>
                        <a:pt x="5078" y="32078"/>
                      </a:lnTo>
                      <a:cubicBezTo>
                        <a:pt x="6641" y="34465"/>
                        <a:pt x="8477" y="36248"/>
                        <a:pt x="10585" y="37426"/>
                      </a:cubicBezTo>
                      <a:cubicBezTo>
                        <a:pt x="12700" y="38605"/>
                        <a:pt x="15140" y="39194"/>
                        <a:pt x="17905" y="39194"/>
                      </a:cubicBezTo>
                      <a:cubicBezTo>
                        <a:pt x="22460" y="39194"/>
                        <a:pt x="25905" y="37785"/>
                        <a:pt x="28240" y="34967"/>
                      </a:cubicBezTo>
                      <a:cubicBezTo>
                        <a:pt x="30581" y="32150"/>
                        <a:pt x="31752" y="28002"/>
                        <a:pt x="31752" y="22525"/>
                      </a:cubicBezTo>
                      <a:close/>
                    </a:path>
                  </a:pathLst>
                </a:custGeom>
                <a:solidFill>
                  <a:srgbClr val="262626"/>
                </a:solidFill>
                <a:ln w="11" cap="flat">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D9D4C46B-F2A0-7985-87F0-38AB82611932}"/>
                    </a:ext>
                  </a:extLst>
                </p:cNvPr>
                <p:cNvSpPr/>
                <p:nvPr/>
              </p:nvSpPr>
              <p:spPr>
                <a:xfrm flipV="1">
                  <a:off x="557374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C029E9E9-068E-FD48-8F0C-9B72C46190AB}"/>
                    </a:ext>
                  </a:extLst>
                </p:cNvPr>
                <p:cNvSpPr/>
                <p:nvPr/>
              </p:nvSpPr>
              <p:spPr>
                <a:xfrm flipV="1">
                  <a:off x="5603026" y="4139262"/>
                  <a:ext cx="16249" cy="64590"/>
                </a:xfrm>
                <a:custGeom>
                  <a:avLst/>
                  <a:gdLst>
                    <a:gd name="connsiteX0" fmla="*/ 15568 w 16249"/>
                    <a:gd name="connsiteY0" fmla="*/ 62957 h 64590"/>
                    <a:gd name="connsiteX1" fmla="*/ 8519 w 16249"/>
                    <a:gd name="connsiteY1" fmla="*/ 46844 h 64590"/>
                    <a:gd name="connsiteX2" fmla="*/ 6219 w 16249"/>
                    <a:gd name="connsiteY2" fmla="*/ 30696 h 64590"/>
                    <a:gd name="connsiteX3" fmla="*/ 8542 w 16249"/>
                    <a:gd name="connsiteY3" fmla="*/ 14503 h 64590"/>
                    <a:gd name="connsiteX4" fmla="*/ 15568 w 16249"/>
                    <a:gd name="connsiteY4" fmla="*/ -1633 h 64590"/>
                    <a:gd name="connsiteX5" fmla="*/ 9902 w 16249"/>
                    <a:gd name="connsiteY5" fmla="*/ -1633 h 64590"/>
                    <a:gd name="connsiteX6" fmla="*/ 1958 w 16249"/>
                    <a:gd name="connsiteY6" fmla="*/ 14730 h 64590"/>
                    <a:gd name="connsiteX7" fmla="*/ -682 w 16249"/>
                    <a:gd name="connsiteY7" fmla="*/ 30696 h 64590"/>
                    <a:gd name="connsiteX8" fmla="*/ 1936 w 16249"/>
                    <a:gd name="connsiteY8" fmla="*/ 46594 h 64590"/>
                    <a:gd name="connsiteX9" fmla="*/ 9902 w 16249"/>
                    <a:gd name="connsiteY9" fmla="*/ 62957 h 64590"/>
                    <a:gd name="connsiteX10" fmla="*/ 15568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68" y="62957"/>
                      </a:moveTo>
                      <a:cubicBezTo>
                        <a:pt x="12410" y="57533"/>
                        <a:pt x="10060" y="52162"/>
                        <a:pt x="8519" y="46844"/>
                      </a:cubicBezTo>
                      <a:cubicBezTo>
                        <a:pt x="6986" y="41533"/>
                        <a:pt x="6219" y="36150"/>
                        <a:pt x="6219" y="30696"/>
                      </a:cubicBezTo>
                      <a:cubicBezTo>
                        <a:pt x="6219" y="25249"/>
                        <a:pt x="6993" y="19852"/>
                        <a:pt x="8542" y="14503"/>
                      </a:cubicBezTo>
                      <a:cubicBezTo>
                        <a:pt x="10091" y="9155"/>
                        <a:pt x="12432" y="3776"/>
                        <a:pt x="15568" y="-1633"/>
                      </a:cubicBezTo>
                      <a:lnTo>
                        <a:pt x="9902" y="-1633"/>
                      </a:lnTo>
                      <a:cubicBezTo>
                        <a:pt x="6366" y="3920"/>
                        <a:pt x="3718" y="9374"/>
                        <a:pt x="1958" y="14730"/>
                      </a:cubicBezTo>
                      <a:cubicBezTo>
                        <a:pt x="198" y="20086"/>
                        <a:pt x="-682" y="25408"/>
                        <a:pt x="-682" y="30696"/>
                      </a:cubicBezTo>
                      <a:cubicBezTo>
                        <a:pt x="-682" y="35962"/>
                        <a:pt x="191" y="41261"/>
                        <a:pt x="1936" y="46594"/>
                      </a:cubicBezTo>
                      <a:cubicBezTo>
                        <a:pt x="3688" y="51935"/>
                        <a:pt x="6344" y="57390"/>
                        <a:pt x="9902" y="62957"/>
                      </a:cubicBezTo>
                      <a:lnTo>
                        <a:pt x="15568" y="62957"/>
                      </a:lnTo>
                      <a:close/>
                    </a:path>
                  </a:pathLst>
                </a:custGeom>
                <a:solidFill>
                  <a:srgbClr val="262626"/>
                </a:solidFill>
                <a:ln w="11" cap="flat">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F2ABF37A-C943-870B-ED0E-0E277FC57F25}"/>
                    </a:ext>
                  </a:extLst>
                </p:cNvPr>
                <p:cNvSpPr/>
                <p:nvPr/>
              </p:nvSpPr>
              <p:spPr>
                <a:xfrm flipV="1">
                  <a:off x="5631919" y="4139183"/>
                  <a:ext cx="6515" cy="55105"/>
                </a:xfrm>
                <a:custGeom>
                  <a:avLst/>
                  <a:gdLst>
                    <a:gd name="connsiteX0" fmla="*/ -302 w 6515"/>
                    <a:gd name="connsiteY0" fmla="*/ 37601 h 55105"/>
                    <a:gd name="connsiteX1" fmla="*/ 6214 w 6515"/>
                    <a:gd name="connsiteY1" fmla="*/ 37601 h 55105"/>
                    <a:gd name="connsiteX2" fmla="*/ 6214 w 6515"/>
                    <a:gd name="connsiteY2" fmla="*/ -2059 h 55105"/>
                    <a:gd name="connsiteX3" fmla="*/ -302 w 6515"/>
                    <a:gd name="connsiteY3" fmla="*/ -2059 h 55105"/>
                    <a:gd name="connsiteX4" fmla="*/ -302 w 6515"/>
                    <a:gd name="connsiteY4" fmla="*/ 37601 h 55105"/>
                    <a:gd name="connsiteX5" fmla="*/ -302 w 6515"/>
                    <a:gd name="connsiteY5" fmla="*/ 53046 h 55105"/>
                    <a:gd name="connsiteX6" fmla="*/ 6214 w 6515"/>
                    <a:gd name="connsiteY6" fmla="*/ 53046 h 55105"/>
                    <a:gd name="connsiteX7" fmla="*/ 6214 w 6515"/>
                    <a:gd name="connsiteY7" fmla="*/ 44786 h 55105"/>
                    <a:gd name="connsiteX8" fmla="*/ -302 w 6515"/>
                    <a:gd name="connsiteY8" fmla="*/ 44786 h 55105"/>
                    <a:gd name="connsiteX9" fmla="*/ -30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2" y="37601"/>
                      </a:moveTo>
                      <a:lnTo>
                        <a:pt x="6214" y="37601"/>
                      </a:lnTo>
                      <a:lnTo>
                        <a:pt x="6214" y="-2059"/>
                      </a:lnTo>
                      <a:lnTo>
                        <a:pt x="-302" y="-2059"/>
                      </a:lnTo>
                      <a:lnTo>
                        <a:pt x="-302" y="37601"/>
                      </a:lnTo>
                      <a:close/>
                      <a:moveTo>
                        <a:pt x="-302" y="53046"/>
                      </a:moveTo>
                      <a:lnTo>
                        <a:pt x="6214" y="53046"/>
                      </a:lnTo>
                      <a:lnTo>
                        <a:pt x="6214" y="44786"/>
                      </a:lnTo>
                      <a:lnTo>
                        <a:pt x="-302" y="44786"/>
                      </a:lnTo>
                      <a:lnTo>
                        <a:pt x="-302" y="53046"/>
                      </a:lnTo>
                      <a:close/>
                    </a:path>
                  </a:pathLst>
                </a:custGeom>
                <a:solidFill>
                  <a:srgbClr val="262626"/>
                </a:solidFill>
                <a:ln w="11" cap="flat">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C9168E49-4C9C-B2A3-3810-3BEF55C35EAA}"/>
                    </a:ext>
                  </a:extLst>
                </p:cNvPr>
                <p:cNvSpPr/>
                <p:nvPr/>
              </p:nvSpPr>
              <p:spPr>
                <a:xfrm flipV="1">
                  <a:off x="5651817" y="4153676"/>
                  <a:ext cx="57904" cy="40612"/>
                </a:xfrm>
                <a:custGeom>
                  <a:avLst/>
                  <a:gdLst>
                    <a:gd name="connsiteX0" fmla="*/ 28588 w 57904"/>
                    <a:gd name="connsiteY0" fmla="*/ 30627 h 40612"/>
                    <a:gd name="connsiteX1" fmla="*/ 34436 w 57904"/>
                    <a:gd name="connsiteY1" fmla="*/ 37109 h 40612"/>
                    <a:gd name="connsiteX2" fmla="*/ 42436 w 57904"/>
                    <a:gd name="connsiteY2" fmla="*/ 39194 h 40612"/>
                    <a:gd name="connsiteX3" fmla="*/ 52000 w 57904"/>
                    <a:gd name="connsiteY3" fmla="*/ 34854 h 40612"/>
                    <a:gd name="connsiteX4" fmla="*/ 55365 w 57904"/>
                    <a:gd name="connsiteY4" fmla="*/ 22525 h 40612"/>
                    <a:gd name="connsiteX5" fmla="*/ 55365 w 57904"/>
                    <a:gd name="connsiteY5" fmla="*/ -1418 h 40612"/>
                    <a:gd name="connsiteX6" fmla="*/ 48815 w 57904"/>
                    <a:gd name="connsiteY6" fmla="*/ -1418 h 40612"/>
                    <a:gd name="connsiteX7" fmla="*/ 48815 w 57904"/>
                    <a:gd name="connsiteY7" fmla="*/ 22310 h 40612"/>
                    <a:gd name="connsiteX8" fmla="*/ 46787 w 57904"/>
                    <a:gd name="connsiteY8" fmla="*/ 30763 h 40612"/>
                    <a:gd name="connsiteX9" fmla="*/ 40634 w 57904"/>
                    <a:gd name="connsiteY9" fmla="*/ 33528 h 40612"/>
                    <a:gd name="connsiteX10" fmla="*/ 32623 w 57904"/>
                    <a:gd name="connsiteY10" fmla="*/ 30163 h 40612"/>
                    <a:gd name="connsiteX11" fmla="*/ 29688 w 57904"/>
                    <a:gd name="connsiteY11" fmla="*/ 20995 h 40612"/>
                    <a:gd name="connsiteX12" fmla="*/ 29688 w 57904"/>
                    <a:gd name="connsiteY12" fmla="*/ -1418 h 40612"/>
                    <a:gd name="connsiteX13" fmla="*/ 23138 w 57904"/>
                    <a:gd name="connsiteY13" fmla="*/ -1418 h 40612"/>
                    <a:gd name="connsiteX14" fmla="*/ 23138 w 57904"/>
                    <a:gd name="connsiteY14" fmla="*/ 22310 h 40612"/>
                    <a:gd name="connsiteX15" fmla="*/ 21121 w 57904"/>
                    <a:gd name="connsiteY15" fmla="*/ 30786 h 40612"/>
                    <a:gd name="connsiteX16" fmla="*/ 14889 w 57904"/>
                    <a:gd name="connsiteY16" fmla="*/ 33528 h 40612"/>
                    <a:gd name="connsiteX17" fmla="*/ 6945 w 57904"/>
                    <a:gd name="connsiteY17" fmla="*/ 30151 h 40612"/>
                    <a:gd name="connsiteX18" fmla="*/ 4010 w 57904"/>
                    <a:gd name="connsiteY18" fmla="*/ 20995 h 40612"/>
                    <a:gd name="connsiteX19" fmla="*/ 4010 w 57904"/>
                    <a:gd name="connsiteY19" fmla="*/ -1418 h 40612"/>
                    <a:gd name="connsiteX20" fmla="*/ -2539 w 57904"/>
                    <a:gd name="connsiteY20" fmla="*/ -1418 h 40612"/>
                    <a:gd name="connsiteX21" fmla="*/ -2539 w 57904"/>
                    <a:gd name="connsiteY21" fmla="*/ 38242 h 40612"/>
                    <a:gd name="connsiteX22" fmla="*/ 4010 w 57904"/>
                    <a:gd name="connsiteY22" fmla="*/ 38242 h 40612"/>
                    <a:gd name="connsiteX23" fmla="*/ 4010 w 57904"/>
                    <a:gd name="connsiteY23" fmla="*/ 32078 h 40612"/>
                    <a:gd name="connsiteX24" fmla="*/ 9359 w 57904"/>
                    <a:gd name="connsiteY24" fmla="*/ 37460 h 40612"/>
                    <a:gd name="connsiteX25" fmla="*/ 16758 w 57904"/>
                    <a:gd name="connsiteY25" fmla="*/ 39194 h 40612"/>
                    <a:gd name="connsiteX26" fmla="*/ 24112 w 57904"/>
                    <a:gd name="connsiteY26" fmla="*/ 36996 h 40612"/>
                    <a:gd name="connsiteX27" fmla="*/ 2858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588" y="30627"/>
                      </a:moveTo>
                      <a:cubicBezTo>
                        <a:pt x="30220" y="33558"/>
                        <a:pt x="32169" y="35719"/>
                        <a:pt x="34436" y="37109"/>
                      </a:cubicBezTo>
                      <a:cubicBezTo>
                        <a:pt x="36702" y="38499"/>
                        <a:pt x="39369" y="39194"/>
                        <a:pt x="42436" y="39194"/>
                      </a:cubicBezTo>
                      <a:cubicBezTo>
                        <a:pt x="46568" y="39194"/>
                        <a:pt x="49756" y="37747"/>
                        <a:pt x="52000" y="34854"/>
                      </a:cubicBezTo>
                      <a:cubicBezTo>
                        <a:pt x="54243" y="31968"/>
                        <a:pt x="55365" y="27859"/>
                        <a:pt x="55365" y="22525"/>
                      </a:cubicBezTo>
                      <a:lnTo>
                        <a:pt x="55365" y="-1418"/>
                      </a:lnTo>
                      <a:lnTo>
                        <a:pt x="48815" y="-1418"/>
                      </a:lnTo>
                      <a:lnTo>
                        <a:pt x="48815" y="22310"/>
                      </a:lnTo>
                      <a:cubicBezTo>
                        <a:pt x="48815" y="26110"/>
                        <a:pt x="48139" y="28928"/>
                        <a:pt x="46787" y="30763"/>
                      </a:cubicBezTo>
                      <a:cubicBezTo>
                        <a:pt x="45442" y="32607"/>
                        <a:pt x="43391" y="33528"/>
                        <a:pt x="40634" y="33528"/>
                      </a:cubicBezTo>
                      <a:cubicBezTo>
                        <a:pt x="37257" y="33528"/>
                        <a:pt x="34587" y="32406"/>
                        <a:pt x="32623" y="30163"/>
                      </a:cubicBezTo>
                      <a:cubicBezTo>
                        <a:pt x="30666" y="27927"/>
                        <a:pt x="29688" y="24871"/>
                        <a:pt x="29688" y="20995"/>
                      </a:cubicBezTo>
                      <a:lnTo>
                        <a:pt x="29688" y="-1418"/>
                      </a:lnTo>
                      <a:lnTo>
                        <a:pt x="23138" y="-1418"/>
                      </a:lnTo>
                      <a:lnTo>
                        <a:pt x="23138" y="22310"/>
                      </a:lnTo>
                      <a:cubicBezTo>
                        <a:pt x="23138" y="26132"/>
                        <a:pt x="22466" y="28958"/>
                        <a:pt x="21121" y="30786"/>
                      </a:cubicBezTo>
                      <a:cubicBezTo>
                        <a:pt x="19776" y="32614"/>
                        <a:pt x="17699" y="33528"/>
                        <a:pt x="14889" y="33528"/>
                      </a:cubicBezTo>
                      <a:cubicBezTo>
                        <a:pt x="11557" y="33528"/>
                        <a:pt x="8909" y="32403"/>
                        <a:pt x="6945" y="30151"/>
                      </a:cubicBezTo>
                      <a:cubicBezTo>
                        <a:pt x="4988" y="27900"/>
                        <a:pt x="4010" y="24848"/>
                        <a:pt x="4010" y="20995"/>
                      </a:cubicBezTo>
                      <a:lnTo>
                        <a:pt x="4010" y="-1418"/>
                      </a:lnTo>
                      <a:lnTo>
                        <a:pt x="-2539" y="-1418"/>
                      </a:lnTo>
                      <a:lnTo>
                        <a:pt x="-2539" y="38242"/>
                      </a:lnTo>
                      <a:lnTo>
                        <a:pt x="4010" y="38242"/>
                      </a:lnTo>
                      <a:lnTo>
                        <a:pt x="4010" y="32078"/>
                      </a:lnTo>
                      <a:cubicBezTo>
                        <a:pt x="5498" y="34510"/>
                        <a:pt x="7281" y="36304"/>
                        <a:pt x="9359" y="37460"/>
                      </a:cubicBezTo>
                      <a:cubicBezTo>
                        <a:pt x="11436" y="38616"/>
                        <a:pt x="13903" y="39194"/>
                        <a:pt x="16758" y="39194"/>
                      </a:cubicBezTo>
                      <a:cubicBezTo>
                        <a:pt x="19644" y="39194"/>
                        <a:pt x="22095" y="38461"/>
                        <a:pt x="24112" y="36996"/>
                      </a:cubicBezTo>
                      <a:cubicBezTo>
                        <a:pt x="26129" y="35538"/>
                        <a:pt x="27622" y="33415"/>
                        <a:pt x="28588" y="30627"/>
                      </a:cubicBezTo>
                      <a:close/>
                    </a:path>
                  </a:pathLst>
                </a:custGeom>
                <a:solidFill>
                  <a:srgbClr val="262626"/>
                </a:solidFill>
                <a:ln w="11"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66BFB5E3-2173-17DE-2C7F-839C4499D0A6}"/>
                    </a:ext>
                  </a:extLst>
                </p:cNvPr>
                <p:cNvSpPr/>
                <p:nvPr/>
              </p:nvSpPr>
              <p:spPr>
                <a:xfrm flipV="1">
                  <a:off x="5722468" y="4153676"/>
                  <a:ext cx="57904" cy="40612"/>
                </a:xfrm>
                <a:custGeom>
                  <a:avLst/>
                  <a:gdLst>
                    <a:gd name="connsiteX0" fmla="*/ 28600 w 57904"/>
                    <a:gd name="connsiteY0" fmla="*/ 30627 h 40612"/>
                    <a:gd name="connsiteX1" fmla="*/ 34447 w 57904"/>
                    <a:gd name="connsiteY1" fmla="*/ 37109 h 40612"/>
                    <a:gd name="connsiteX2" fmla="*/ 42447 w 57904"/>
                    <a:gd name="connsiteY2" fmla="*/ 39194 h 40612"/>
                    <a:gd name="connsiteX3" fmla="*/ 52011 w 57904"/>
                    <a:gd name="connsiteY3" fmla="*/ 34854 h 40612"/>
                    <a:gd name="connsiteX4" fmla="*/ 55377 w 57904"/>
                    <a:gd name="connsiteY4" fmla="*/ 22525 h 40612"/>
                    <a:gd name="connsiteX5" fmla="*/ 55377 w 57904"/>
                    <a:gd name="connsiteY5" fmla="*/ -1418 h 40612"/>
                    <a:gd name="connsiteX6" fmla="*/ 48827 w 57904"/>
                    <a:gd name="connsiteY6" fmla="*/ -1418 h 40612"/>
                    <a:gd name="connsiteX7" fmla="*/ 48827 w 57904"/>
                    <a:gd name="connsiteY7" fmla="*/ 22310 h 40612"/>
                    <a:gd name="connsiteX8" fmla="*/ 46799 w 57904"/>
                    <a:gd name="connsiteY8" fmla="*/ 30763 h 40612"/>
                    <a:gd name="connsiteX9" fmla="*/ 40646 w 57904"/>
                    <a:gd name="connsiteY9" fmla="*/ 33528 h 40612"/>
                    <a:gd name="connsiteX10" fmla="*/ 32634 w 57904"/>
                    <a:gd name="connsiteY10" fmla="*/ 30163 h 40612"/>
                    <a:gd name="connsiteX11" fmla="*/ 29699 w 57904"/>
                    <a:gd name="connsiteY11" fmla="*/ 20995 h 40612"/>
                    <a:gd name="connsiteX12" fmla="*/ 29699 w 57904"/>
                    <a:gd name="connsiteY12" fmla="*/ -1418 h 40612"/>
                    <a:gd name="connsiteX13" fmla="*/ 23150 w 57904"/>
                    <a:gd name="connsiteY13" fmla="*/ -1418 h 40612"/>
                    <a:gd name="connsiteX14" fmla="*/ 23150 w 57904"/>
                    <a:gd name="connsiteY14" fmla="*/ 22310 h 40612"/>
                    <a:gd name="connsiteX15" fmla="*/ 21133 w 57904"/>
                    <a:gd name="connsiteY15" fmla="*/ 30786 h 40612"/>
                    <a:gd name="connsiteX16" fmla="*/ 14900 w 57904"/>
                    <a:gd name="connsiteY16" fmla="*/ 33528 h 40612"/>
                    <a:gd name="connsiteX17" fmla="*/ 6957 w 57904"/>
                    <a:gd name="connsiteY17" fmla="*/ 30151 h 40612"/>
                    <a:gd name="connsiteX18" fmla="*/ 4022 w 57904"/>
                    <a:gd name="connsiteY18" fmla="*/ 20995 h 40612"/>
                    <a:gd name="connsiteX19" fmla="*/ 4022 w 57904"/>
                    <a:gd name="connsiteY19" fmla="*/ -1418 h 40612"/>
                    <a:gd name="connsiteX20" fmla="*/ -2528 w 57904"/>
                    <a:gd name="connsiteY20" fmla="*/ -1418 h 40612"/>
                    <a:gd name="connsiteX21" fmla="*/ -2528 w 57904"/>
                    <a:gd name="connsiteY21" fmla="*/ 38242 h 40612"/>
                    <a:gd name="connsiteX22" fmla="*/ 4022 w 57904"/>
                    <a:gd name="connsiteY22" fmla="*/ 38242 h 40612"/>
                    <a:gd name="connsiteX23" fmla="*/ 4022 w 57904"/>
                    <a:gd name="connsiteY23" fmla="*/ 32078 h 40612"/>
                    <a:gd name="connsiteX24" fmla="*/ 9370 w 57904"/>
                    <a:gd name="connsiteY24" fmla="*/ 37460 h 40612"/>
                    <a:gd name="connsiteX25" fmla="*/ 16770 w 57904"/>
                    <a:gd name="connsiteY25" fmla="*/ 39194 h 40612"/>
                    <a:gd name="connsiteX26" fmla="*/ 24124 w 57904"/>
                    <a:gd name="connsiteY26" fmla="*/ 36996 h 40612"/>
                    <a:gd name="connsiteX27" fmla="*/ 28600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600" y="30627"/>
                      </a:moveTo>
                      <a:cubicBezTo>
                        <a:pt x="30232" y="33558"/>
                        <a:pt x="32181" y="35719"/>
                        <a:pt x="34447" y="37109"/>
                      </a:cubicBezTo>
                      <a:cubicBezTo>
                        <a:pt x="36714" y="38499"/>
                        <a:pt x="39380" y="39194"/>
                        <a:pt x="42447" y="39194"/>
                      </a:cubicBezTo>
                      <a:cubicBezTo>
                        <a:pt x="46580" y="39194"/>
                        <a:pt x="49768" y="37747"/>
                        <a:pt x="52011" y="34854"/>
                      </a:cubicBezTo>
                      <a:cubicBezTo>
                        <a:pt x="54255" y="31968"/>
                        <a:pt x="55377" y="27859"/>
                        <a:pt x="55377" y="22525"/>
                      </a:cubicBezTo>
                      <a:lnTo>
                        <a:pt x="55377" y="-1418"/>
                      </a:lnTo>
                      <a:lnTo>
                        <a:pt x="48827" y="-1418"/>
                      </a:lnTo>
                      <a:lnTo>
                        <a:pt x="48827" y="22310"/>
                      </a:lnTo>
                      <a:cubicBezTo>
                        <a:pt x="48827" y="26110"/>
                        <a:pt x="48151" y="28928"/>
                        <a:pt x="46799" y="30763"/>
                      </a:cubicBezTo>
                      <a:cubicBezTo>
                        <a:pt x="45454" y="32607"/>
                        <a:pt x="43403" y="33528"/>
                        <a:pt x="40646" y="33528"/>
                      </a:cubicBezTo>
                      <a:cubicBezTo>
                        <a:pt x="37269" y="33528"/>
                        <a:pt x="34598" y="32406"/>
                        <a:pt x="32634" y="30163"/>
                      </a:cubicBezTo>
                      <a:cubicBezTo>
                        <a:pt x="30678" y="27927"/>
                        <a:pt x="29699" y="24871"/>
                        <a:pt x="29699" y="20995"/>
                      </a:cubicBezTo>
                      <a:lnTo>
                        <a:pt x="29699" y="-1418"/>
                      </a:lnTo>
                      <a:lnTo>
                        <a:pt x="23150" y="-1418"/>
                      </a:lnTo>
                      <a:lnTo>
                        <a:pt x="23150" y="22310"/>
                      </a:lnTo>
                      <a:cubicBezTo>
                        <a:pt x="23150" y="26132"/>
                        <a:pt x="22477" y="28958"/>
                        <a:pt x="21133" y="30786"/>
                      </a:cubicBezTo>
                      <a:cubicBezTo>
                        <a:pt x="19788" y="32614"/>
                        <a:pt x="17710" y="33528"/>
                        <a:pt x="14900" y="33528"/>
                      </a:cubicBezTo>
                      <a:cubicBezTo>
                        <a:pt x="11569" y="33528"/>
                        <a:pt x="8921" y="32403"/>
                        <a:pt x="6957" y="30151"/>
                      </a:cubicBezTo>
                      <a:cubicBezTo>
                        <a:pt x="5000" y="27900"/>
                        <a:pt x="4022" y="24848"/>
                        <a:pt x="4022" y="20995"/>
                      </a:cubicBezTo>
                      <a:lnTo>
                        <a:pt x="4022" y="-1418"/>
                      </a:lnTo>
                      <a:lnTo>
                        <a:pt x="-2528" y="-1418"/>
                      </a:lnTo>
                      <a:lnTo>
                        <a:pt x="-2528" y="38242"/>
                      </a:lnTo>
                      <a:lnTo>
                        <a:pt x="4022" y="38242"/>
                      </a:lnTo>
                      <a:lnTo>
                        <a:pt x="4022" y="32078"/>
                      </a:lnTo>
                      <a:cubicBezTo>
                        <a:pt x="5510" y="34510"/>
                        <a:pt x="7293" y="36304"/>
                        <a:pt x="9370" y="37460"/>
                      </a:cubicBezTo>
                      <a:cubicBezTo>
                        <a:pt x="11448" y="38616"/>
                        <a:pt x="13914" y="39194"/>
                        <a:pt x="16770" y="39194"/>
                      </a:cubicBezTo>
                      <a:cubicBezTo>
                        <a:pt x="19656" y="39194"/>
                        <a:pt x="22107" y="38461"/>
                        <a:pt x="24124" y="36996"/>
                      </a:cubicBezTo>
                      <a:cubicBezTo>
                        <a:pt x="26141" y="35538"/>
                        <a:pt x="27633" y="33415"/>
                        <a:pt x="28600" y="30627"/>
                      </a:cubicBezTo>
                      <a:close/>
                    </a:path>
                  </a:pathLst>
                </a:custGeom>
                <a:solidFill>
                  <a:srgbClr val="262626"/>
                </a:solidFill>
                <a:ln w="11" cap="flat">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E677DA73-7D5D-F38F-7C5C-26598E4F5648}"/>
                    </a:ext>
                  </a:extLst>
                </p:cNvPr>
                <p:cNvSpPr/>
                <p:nvPr/>
              </p:nvSpPr>
              <p:spPr>
                <a:xfrm flipV="1">
                  <a:off x="5792693" y="4153676"/>
                  <a:ext cx="33212" cy="41643"/>
                </a:xfrm>
                <a:custGeom>
                  <a:avLst/>
                  <a:gdLst>
                    <a:gd name="connsiteX0" fmla="*/ -1392 w 33212"/>
                    <a:gd name="connsiteY0" fmla="*/ 15307 h 41643"/>
                    <a:gd name="connsiteX1" fmla="*/ -1392 w 33212"/>
                    <a:gd name="connsiteY1" fmla="*/ 39319 h 41643"/>
                    <a:gd name="connsiteX2" fmla="*/ 5124 w 33212"/>
                    <a:gd name="connsiteY2" fmla="*/ 39319 h 41643"/>
                    <a:gd name="connsiteX3" fmla="*/ 5124 w 33212"/>
                    <a:gd name="connsiteY3" fmla="*/ 15557 h 41643"/>
                    <a:gd name="connsiteX4" fmla="*/ 7311 w 33212"/>
                    <a:gd name="connsiteY4" fmla="*/ 7103 h 41643"/>
                    <a:gd name="connsiteX5" fmla="*/ 13906 w 33212"/>
                    <a:gd name="connsiteY5" fmla="*/ 4293 h 41643"/>
                    <a:gd name="connsiteX6" fmla="*/ 22235 w 33212"/>
                    <a:gd name="connsiteY6" fmla="*/ 7658 h 41643"/>
                    <a:gd name="connsiteX7" fmla="*/ 25306 w 33212"/>
                    <a:gd name="connsiteY7" fmla="*/ 16837 h 41643"/>
                    <a:gd name="connsiteX8" fmla="*/ 25306 w 33212"/>
                    <a:gd name="connsiteY8" fmla="*/ 39319 h 41643"/>
                    <a:gd name="connsiteX9" fmla="*/ 31821 w 33212"/>
                    <a:gd name="connsiteY9" fmla="*/ 39319 h 41643"/>
                    <a:gd name="connsiteX10" fmla="*/ 31821 w 33212"/>
                    <a:gd name="connsiteY10" fmla="*/ -342 h 41643"/>
                    <a:gd name="connsiteX11" fmla="*/ 25306 w 33212"/>
                    <a:gd name="connsiteY11" fmla="*/ -342 h 41643"/>
                    <a:gd name="connsiteX12" fmla="*/ 25306 w 33212"/>
                    <a:gd name="connsiteY12" fmla="*/ 5755 h 41643"/>
                    <a:gd name="connsiteX13" fmla="*/ 19798 w 33212"/>
                    <a:gd name="connsiteY13" fmla="*/ 384 h 41643"/>
                    <a:gd name="connsiteX14" fmla="*/ 12524 w 33212"/>
                    <a:gd name="connsiteY14" fmla="*/ -1373 h 41643"/>
                    <a:gd name="connsiteX15" fmla="*/ 2144 w 33212"/>
                    <a:gd name="connsiteY15" fmla="*/ 2876 h 41643"/>
                    <a:gd name="connsiteX16" fmla="*/ -1392 w 33212"/>
                    <a:gd name="connsiteY16" fmla="*/ 15307 h 41643"/>
                    <a:gd name="connsiteX17" fmla="*/ 15005 w 33212"/>
                    <a:gd name="connsiteY17" fmla="*/ 40271 h 41643"/>
                    <a:gd name="connsiteX18" fmla="*/ 15005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392" y="15307"/>
                      </a:moveTo>
                      <a:lnTo>
                        <a:pt x="-1392" y="39319"/>
                      </a:lnTo>
                      <a:lnTo>
                        <a:pt x="5124" y="39319"/>
                      </a:lnTo>
                      <a:lnTo>
                        <a:pt x="5124" y="15557"/>
                      </a:lnTo>
                      <a:cubicBezTo>
                        <a:pt x="5124" y="11802"/>
                        <a:pt x="5853" y="8984"/>
                        <a:pt x="7311" y="7103"/>
                      </a:cubicBezTo>
                      <a:cubicBezTo>
                        <a:pt x="8776" y="5230"/>
                        <a:pt x="10975" y="4293"/>
                        <a:pt x="13906" y="4293"/>
                      </a:cubicBezTo>
                      <a:cubicBezTo>
                        <a:pt x="17419" y="4293"/>
                        <a:pt x="20195" y="5415"/>
                        <a:pt x="22235" y="7658"/>
                      </a:cubicBezTo>
                      <a:cubicBezTo>
                        <a:pt x="24282" y="9902"/>
                        <a:pt x="25306" y="12962"/>
                        <a:pt x="25306" y="16837"/>
                      </a:cubicBezTo>
                      <a:lnTo>
                        <a:pt x="25306" y="39319"/>
                      </a:lnTo>
                      <a:lnTo>
                        <a:pt x="31821" y="39319"/>
                      </a:lnTo>
                      <a:lnTo>
                        <a:pt x="31821" y="-342"/>
                      </a:lnTo>
                      <a:lnTo>
                        <a:pt x="25306" y="-342"/>
                      </a:lnTo>
                      <a:lnTo>
                        <a:pt x="25306" y="5755"/>
                      </a:lnTo>
                      <a:cubicBezTo>
                        <a:pt x="23727" y="3345"/>
                        <a:pt x="21891" y="1554"/>
                        <a:pt x="19798" y="384"/>
                      </a:cubicBezTo>
                      <a:cubicBezTo>
                        <a:pt x="17713" y="-787"/>
                        <a:pt x="15288" y="-1373"/>
                        <a:pt x="12524" y="-1373"/>
                      </a:cubicBezTo>
                      <a:cubicBezTo>
                        <a:pt x="7968" y="-1373"/>
                        <a:pt x="4508" y="44"/>
                        <a:pt x="2144" y="2876"/>
                      </a:cubicBezTo>
                      <a:cubicBezTo>
                        <a:pt x="-213" y="5709"/>
                        <a:pt x="-1392" y="9853"/>
                        <a:pt x="-1392" y="15307"/>
                      </a:cubicBezTo>
                      <a:close/>
                      <a:moveTo>
                        <a:pt x="15005" y="40271"/>
                      </a:moveTo>
                      <a:lnTo>
                        <a:pt x="15005" y="40271"/>
                      </a:lnTo>
                      <a:close/>
                    </a:path>
                  </a:pathLst>
                </a:custGeom>
                <a:solidFill>
                  <a:srgbClr val="262626"/>
                </a:solidFill>
                <a:ln w="11"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DDC0EBAA-F814-7572-0127-D1A4B1D74496}"/>
                    </a:ext>
                  </a:extLst>
                </p:cNvPr>
                <p:cNvSpPr/>
                <p:nvPr/>
              </p:nvSpPr>
              <p:spPr>
                <a:xfrm flipV="1">
                  <a:off x="5839077" y="4153676"/>
                  <a:ext cx="33224" cy="40612"/>
                </a:xfrm>
                <a:custGeom>
                  <a:avLst/>
                  <a:gdLst>
                    <a:gd name="connsiteX0" fmla="*/ 31803 w 33224"/>
                    <a:gd name="connsiteY0" fmla="*/ 22525 h 40612"/>
                    <a:gd name="connsiteX1" fmla="*/ 31803 w 33224"/>
                    <a:gd name="connsiteY1" fmla="*/ -1418 h 40612"/>
                    <a:gd name="connsiteX2" fmla="*/ 25287 w 33224"/>
                    <a:gd name="connsiteY2" fmla="*/ -1418 h 40612"/>
                    <a:gd name="connsiteX3" fmla="*/ 25287 w 33224"/>
                    <a:gd name="connsiteY3" fmla="*/ 22310 h 40612"/>
                    <a:gd name="connsiteX4" fmla="*/ 23089 w 33224"/>
                    <a:gd name="connsiteY4" fmla="*/ 30729 h 40612"/>
                    <a:gd name="connsiteX5" fmla="*/ 16505 w 33224"/>
                    <a:gd name="connsiteY5" fmla="*/ 33528 h 40612"/>
                    <a:gd name="connsiteX6" fmla="*/ 8176 w 33224"/>
                    <a:gd name="connsiteY6" fmla="*/ 30163 h 40612"/>
                    <a:gd name="connsiteX7" fmla="*/ 5128 w 33224"/>
                    <a:gd name="connsiteY7" fmla="*/ 20995 h 40612"/>
                    <a:gd name="connsiteX8" fmla="*/ 5128 w 33224"/>
                    <a:gd name="connsiteY8" fmla="*/ -1418 h 40612"/>
                    <a:gd name="connsiteX9" fmla="*/ -1422 w 33224"/>
                    <a:gd name="connsiteY9" fmla="*/ -1418 h 40612"/>
                    <a:gd name="connsiteX10" fmla="*/ -1422 w 33224"/>
                    <a:gd name="connsiteY10" fmla="*/ 38242 h 40612"/>
                    <a:gd name="connsiteX11" fmla="*/ 5128 w 33224"/>
                    <a:gd name="connsiteY11" fmla="*/ 38242 h 40612"/>
                    <a:gd name="connsiteX12" fmla="*/ 5128 w 33224"/>
                    <a:gd name="connsiteY12" fmla="*/ 32078 h 40612"/>
                    <a:gd name="connsiteX13" fmla="*/ 10635 w 33224"/>
                    <a:gd name="connsiteY13" fmla="*/ 37426 h 40612"/>
                    <a:gd name="connsiteX14" fmla="*/ 17956 w 33224"/>
                    <a:gd name="connsiteY14" fmla="*/ 39194 h 40612"/>
                    <a:gd name="connsiteX15" fmla="*/ 28290 w 33224"/>
                    <a:gd name="connsiteY15" fmla="*/ 34967 h 40612"/>
                    <a:gd name="connsiteX16" fmla="*/ 31803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803" y="22525"/>
                      </a:moveTo>
                      <a:lnTo>
                        <a:pt x="31803" y="-1418"/>
                      </a:lnTo>
                      <a:lnTo>
                        <a:pt x="25287" y="-1418"/>
                      </a:lnTo>
                      <a:lnTo>
                        <a:pt x="25287" y="22310"/>
                      </a:lnTo>
                      <a:cubicBezTo>
                        <a:pt x="25287" y="26064"/>
                        <a:pt x="24554" y="28871"/>
                        <a:pt x="23089" y="30729"/>
                      </a:cubicBezTo>
                      <a:cubicBezTo>
                        <a:pt x="21623" y="32595"/>
                        <a:pt x="19429" y="33528"/>
                        <a:pt x="16505" y="33528"/>
                      </a:cubicBezTo>
                      <a:cubicBezTo>
                        <a:pt x="12985" y="33528"/>
                        <a:pt x="10208" y="32406"/>
                        <a:pt x="8176" y="30163"/>
                      </a:cubicBezTo>
                      <a:cubicBezTo>
                        <a:pt x="6144" y="27927"/>
                        <a:pt x="5128" y="24871"/>
                        <a:pt x="5128" y="20995"/>
                      </a:cubicBezTo>
                      <a:lnTo>
                        <a:pt x="5128" y="-1418"/>
                      </a:lnTo>
                      <a:lnTo>
                        <a:pt x="-1422" y="-1418"/>
                      </a:lnTo>
                      <a:lnTo>
                        <a:pt x="-1422" y="38242"/>
                      </a:lnTo>
                      <a:lnTo>
                        <a:pt x="5128" y="38242"/>
                      </a:lnTo>
                      <a:lnTo>
                        <a:pt x="5128" y="32078"/>
                      </a:lnTo>
                      <a:cubicBezTo>
                        <a:pt x="6692" y="34465"/>
                        <a:pt x="8528" y="36248"/>
                        <a:pt x="10635" y="37426"/>
                      </a:cubicBezTo>
                      <a:cubicBezTo>
                        <a:pt x="12751" y="38605"/>
                        <a:pt x="15191" y="39194"/>
                        <a:pt x="17956" y="39194"/>
                      </a:cubicBezTo>
                      <a:cubicBezTo>
                        <a:pt x="22511" y="39194"/>
                        <a:pt x="25956" y="37785"/>
                        <a:pt x="28290" y="34967"/>
                      </a:cubicBezTo>
                      <a:cubicBezTo>
                        <a:pt x="30632" y="32150"/>
                        <a:pt x="31803" y="28002"/>
                        <a:pt x="31803" y="22525"/>
                      </a:cubicBezTo>
                      <a:close/>
                    </a:path>
                  </a:pathLst>
                </a:custGeom>
                <a:solidFill>
                  <a:srgbClr val="262626"/>
                </a:solidFill>
                <a:ln w="11" cap="flat">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FE722225-8425-57B2-2A8B-BAC49D3518C7}"/>
                    </a:ext>
                  </a:extLst>
                </p:cNvPr>
                <p:cNvSpPr/>
                <p:nvPr/>
              </p:nvSpPr>
              <p:spPr>
                <a:xfrm flipV="1">
                  <a:off x="5882458" y="4153676"/>
                  <a:ext cx="36408" cy="41643"/>
                </a:xfrm>
                <a:custGeom>
                  <a:avLst/>
                  <a:gdLst>
                    <a:gd name="connsiteX0" fmla="*/ 16872 w 36408"/>
                    <a:gd name="connsiteY0" fmla="*/ 34752 h 41643"/>
                    <a:gd name="connsiteX1" fmla="*/ 8589 w 36408"/>
                    <a:gd name="connsiteY1" fmla="*/ 30662 h 41643"/>
                    <a:gd name="connsiteX2" fmla="*/ 5540 w 36408"/>
                    <a:gd name="connsiteY2" fmla="*/ 19455 h 41643"/>
                    <a:gd name="connsiteX3" fmla="*/ 8566 w 36408"/>
                    <a:gd name="connsiteY3" fmla="*/ 8248 h 41643"/>
                    <a:gd name="connsiteX4" fmla="*/ 16872 w 36408"/>
                    <a:gd name="connsiteY4" fmla="*/ 4157 h 41643"/>
                    <a:gd name="connsiteX5" fmla="*/ 25121 w 36408"/>
                    <a:gd name="connsiteY5" fmla="*/ 8259 h 41643"/>
                    <a:gd name="connsiteX6" fmla="*/ 28170 w 36408"/>
                    <a:gd name="connsiteY6" fmla="*/ 19455 h 41643"/>
                    <a:gd name="connsiteX7" fmla="*/ 25121 w 36408"/>
                    <a:gd name="connsiteY7" fmla="*/ 30628 h 41643"/>
                    <a:gd name="connsiteX8" fmla="*/ 16872 w 36408"/>
                    <a:gd name="connsiteY8" fmla="*/ 34752 h 41643"/>
                    <a:gd name="connsiteX9" fmla="*/ 16872 w 36408"/>
                    <a:gd name="connsiteY9" fmla="*/ 40271 h 41643"/>
                    <a:gd name="connsiteX10" fmla="*/ 30221 w 36408"/>
                    <a:gd name="connsiteY10" fmla="*/ 34741 h 41643"/>
                    <a:gd name="connsiteX11" fmla="*/ 35082 w 36408"/>
                    <a:gd name="connsiteY11" fmla="*/ 19455 h 41643"/>
                    <a:gd name="connsiteX12" fmla="*/ 30221 w 36408"/>
                    <a:gd name="connsiteY12" fmla="*/ 4168 h 41643"/>
                    <a:gd name="connsiteX13" fmla="*/ 16872 w 36408"/>
                    <a:gd name="connsiteY13" fmla="*/ -1373 h 41643"/>
                    <a:gd name="connsiteX14" fmla="*/ 3501 w 36408"/>
                    <a:gd name="connsiteY14" fmla="*/ 4168 h 41643"/>
                    <a:gd name="connsiteX15" fmla="*/ -1327 w 36408"/>
                    <a:gd name="connsiteY15" fmla="*/ 19455 h 41643"/>
                    <a:gd name="connsiteX16" fmla="*/ 3501 w 36408"/>
                    <a:gd name="connsiteY16" fmla="*/ 34741 h 41643"/>
                    <a:gd name="connsiteX17" fmla="*/ 16872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72" y="34752"/>
                      </a:moveTo>
                      <a:cubicBezTo>
                        <a:pt x="13382" y="34752"/>
                        <a:pt x="10621" y="33389"/>
                        <a:pt x="8589" y="30662"/>
                      </a:cubicBezTo>
                      <a:cubicBezTo>
                        <a:pt x="6556" y="27934"/>
                        <a:pt x="5540" y="24199"/>
                        <a:pt x="5540" y="19455"/>
                      </a:cubicBezTo>
                      <a:cubicBezTo>
                        <a:pt x="5540" y="14710"/>
                        <a:pt x="6549" y="10975"/>
                        <a:pt x="8566" y="8248"/>
                      </a:cubicBezTo>
                      <a:cubicBezTo>
                        <a:pt x="10591" y="5521"/>
                        <a:pt x="13359" y="4157"/>
                        <a:pt x="16872" y="4157"/>
                      </a:cubicBezTo>
                      <a:cubicBezTo>
                        <a:pt x="20347" y="4157"/>
                        <a:pt x="23097" y="5524"/>
                        <a:pt x="25121" y="8259"/>
                      </a:cubicBezTo>
                      <a:cubicBezTo>
                        <a:pt x="27153" y="11001"/>
                        <a:pt x="28170" y="14733"/>
                        <a:pt x="28170" y="19455"/>
                      </a:cubicBezTo>
                      <a:cubicBezTo>
                        <a:pt x="28170" y="24154"/>
                        <a:pt x="27153" y="27878"/>
                        <a:pt x="25121" y="30628"/>
                      </a:cubicBezTo>
                      <a:cubicBezTo>
                        <a:pt x="23097" y="33377"/>
                        <a:pt x="20347" y="34752"/>
                        <a:pt x="16872" y="34752"/>
                      </a:cubicBezTo>
                      <a:close/>
                      <a:moveTo>
                        <a:pt x="16872" y="40271"/>
                      </a:moveTo>
                      <a:cubicBezTo>
                        <a:pt x="22538" y="40271"/>
                        <a:pt x="26987" y="38427"/>
                        <a:pt x="30221" y="34741"/>
                      </a:cubicBezTo>
                      <a:cubicBezTo>
                        <a:pt x="33461" y="31062"/>
                        <a:pt x="35082" y="25967"/>
                        <a:pt x="35082" y="19455"/>
                      </a:cubicBezTo>
                      <a:cubicBezTo>
                        <a:pt x="35082" y="12965"/>
                        <a:pt x="33461" y="7870"/>
                        <a:pt x="30221" y="4168"/>
                      </a:cubicBezTo>
                      <a:cubicBezTo>
                        <a:pt x="26987" y="474"/>
                        <a:pt x="22538" y="-1373"/>
                        <a:pt x="16872" y="-1373"/>
                      </a:cubicBezTo>
                      <a:cubicBezTo>
                        <a:pt x="11184" y="-1373"/>
                        <a:pt x="6726" y="474"/>
                        <a:pt x="3501" y="4168"/>
                      </a:cubicBezTo>
                      <a:cubicBezTo>
                        <a:pt x="282" y="7870"/>
                        <a:pt x="-1327" y="12965"/>
                        <a:pt x="-1327" y="19455"/>
                      </a:cubicBezTo>
                      <a:cubicBezTo>
                        <a:pt x="-1327" y="25967"/>
                        <a:pt x="282" y="31062"/>
                        <a:pt x="3501" y="34741"/>
                      </a:cubicBezTo>
                      <a:cubicBezTo>
                        <a:pt x="6726" y="38427"/>
                        <a:pt x="11184" y="40271"/>
                        <a:pt x="16872" y="40271"/>
                      </a:cubicBezTo>
                      <a:close/>
                    </a:path>
                  </a:pathLst>
                </a:custGeom>
                <a:solidFill>
                  <a:srgbClr val="262626"/>
                </a:solidFill>
                <a:ln w="11" cap="flat">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A343CC52-E420-A1E8-DDD6-6E0D08250362}"/>
                    </a:ext>
                  </a:extLst>
                </p:cNvPr>
                <p:cNvSpPr/>
                <p:nvPr/>
              </p:nvSpPr>
              <p:spPr>
                <a:xfrm flipV="1">
                  <a:off x="592282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DE0F84C7-C966-2836-6DC1-48DA29299FEE}"/>
                    </a:ext>
                  </a:extLst>
                </p:cNvPr>
                <p:cNvSpPr/>
                <p:nvPr/>
              </p:nvSpPr>
              <p:spPr>
                <a:xfrm flipV="1">
                  <a:off x="5949874" y="4153676"/>
                  <a:ext cx="31377" cy="41643"/>
                </a:xfrm>
                <a:custGeom>
                  <a:avLst/>
                  <a:gdLst>
                    <a:gd name="connsiteX0" fmla="*/ 30283 w 31377"/>
                    <a:gd name="connsiteY0" fmla="*/ 37801 h 41643"/>
                    <a:gd name="connsiteX1" fmla="*/ 30283 w 31377"/>
                    <a:gd name="connsiteY1" fmla="*/ 31704 h 41643"/>
                    <a:gd name="connsiteX2" fmla="*/ 24742 w 31377"/>
                    <a:gd name="connsiteY2" fmla="*/ 33993 h 41643"/>
                    <a:gd name="connsiteX3" fmla="*/ 19133 w 31377"/>
                    <a:gd name="connsiteY3" fmla="*/ 34752 h 41643"/>
                    <a:gd name="connsiteX4" fmla="*/ 9275 w 31377"/>
                    <a:gd name="connsiteY4" fmla="*/ 30730 h 41643"/>
                    <a:gd name="connsiteX5" fmla="*/ 5773 w 31377"/>
                    <a:gd name="connsiteY5" fmla="*/ 19455 h 41643"/>
                    <a:gd name="connsiteX6" fmla="*/ 9275 w 31377"/>
                    <a:gd name="connsiteY6" fmla="*/ 8168 h 41643"/>
                    <a:gd name="connsiteX7" fmla="*/ 19133 w 31377"/>
                    <a:gd name="connsiteY7" fmla="*/ 4157 h 41643"/>
                    <a:gd name="connsiteX8" fmla="*/ 24742 w 31377"/>
                    <a:gd name="connsiteY8" fmla="*/ 4916 h 41643"/>
                    <a:gd name="connsiteX9" fmla="*/ 30283 w 31377"/>
                    <a:gd name="connsiteY9" fmla="*/ 7205 h 41643"/>
                    <a:gd name="connsiteX10" fmla="*/ 30283 w 31377"/>
                    <a:gd name="connsiteY10" fmla="*/ 1177 h 41643"/>
                    <a:gd name="connsiteX11" fmla="*/ 24629 w 31377"/>
                    <a:gd name="connsiteY11" fmla="*/ -727 h 41643"/>
                    <a:gd name="connsiteX12" fmla="*/ 18419 w 31377"/>
                    <a:gd name="connsiteY12" fmla="*/ -1373 h 41643"/>
                    <a:gd name="connsiteX13" fmla="*/ 4175 w 31377"/>
                    <a:gd name="connsiteY13" fmla="*/ 4259 h 41643"/>
                    <a:gd name="connsiteX14" fmla="*/ -1094 w 31377"/>
                    <a:gd name="connsiteY14" fmla="*/ 19455 h 41643"/>
                    <a:gd name="connsiteX15" fmla="*/ 4232 w 31377"/>
                    <a:gd name="connsiteY15" fmla="*/ 34707 h 41643"/>
                    <a:gd name="connsiteX16" fmla="*/ 18850 w 31377"/>
                    <a:gd name="connsiteY16" fmla="*/ 40271 h 41643"/>
                    <a:gd name="connsiteX17" fmla="*/ 24720 w 31377"/>
                    <a:gd name="connsiteY17" fmla="*/ 39648 h 41643"/>
                    <a:gd name="connsiteX18" fmla="*/ 30283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83" y="37801"/>
                      </a:moveTo>
                      <a:lnTo>
                        <a:pt x="30283" y="31704"/>
                      </a:lnTo>
                      <a:cubicBezTo>
                        <a:pt x="28440" y="32724"/>
                        <a:pt x="26593" y="33487"/>
                        <a:pt x="24742" y="33993"/>
                      </a:cubicBezTo>
                      <a:cubicBezTo>
                        <a:pt x="22891" y="34499"/>
                        <a:pt x="21022" y="34752"/>
                        <a:pt x="19133" y="34752"/>
                      </a:cubicBezTo>
                      <a:cubicBezTo>
                        <a:pt x="14903" y="34752"/>
                        <a:pt x="11616" y="33411"/>
                        <a:pt x="9275" y="30730"/>
                      </a:cubicBezTo>
                      <a:cubicBezTo>
                        <a:pt x="6940" y="28055"/>
                        <a:pt x="5773" y="24297"/>
                        <a:pt x="5773" y="19455"/>
                      </a:cubicBezTo>
                      <a:cubicBezTo>
                        <a:pt x="5773" y="14612"/>
                        <a:pt x="6940" y="10850"/>
                        <a:pt x="9275" y="8168"/>
                      </a:cubicBezTo>
                      <a:cubicBezTo>
                        <a:pt x="11616" y="5494"/>
                        <a:pt x="14903" y="4157"/>
                        <a:pt x="19133" y="4157"/>
                      </a:cubicBezTo>
                      <a:cubicBezTo>
                        <a:pt x="21022" y="4157"/>
                        <a:pt x="22891" y="4410"/>
                        <a:pt x="24742" y="4916"/>
                      </a:cubicBezTo>
                      <a:cubicBezTo>
                        <a:pt x="26593" y="5422"/>
                        <a:pt x="28440" y="6185"/>
                        <a:pt x="30283" y="7205"/>
                      </a:cubicBezTo>
                      <a:lnTo>
                        <a:pt x="30283" y="1177"/>
                      </a:lnTo>
                      <a:cubicBezTo>
                        <a:pt x="28463" y="331"/>
                        <a:pt x="26578" y="-304"/>
                        <a:pt x="24629" y="-727"/>
                      </a:cubicBezTo>
                      <a:cubicBezTo>
                        <a:pt x="22687" y="-1158"/>
                        <a:pt x="20618" y="-1373"/>
                        <a:pt x="18419" y="-1373"/>
                      </a:cubicBezTo>
                      <a:cubicBezTo>
                        <a:pt x="12444" y="-1373"/>
                        <a:pt x="7696" y="504"/>
                        <a:pt x="4175" y="4259"/>
                      </a:cubicBezTo>
                      <a:cubicBezTo>
                        <a:pt x="663" y="8013"/>
                        <a:pt x="-1094" y="13079"/>
                        <a:pt x="-1094" y="19455"/>
                      </a:cubicBezTo>
                      <a:cubicBezTo>
                        <a:pt x="-1094" y="25921"/>
                        <a:pt x="681" y="31005"/>
                        <a:pt x="4232" y="34707"/>
                      </a:cubicBezTo>
                      <a:cubicBezTo>
                        <a:pt x="7790" y="38416"/>
                        <a:pt x="12663" y="40271"/>
                        <a:pt x="18850" y="40271"/>
                      </a:cubicBezTo>
                      <a:cubicBezTo>
                        <a:pt x="20852" y="40271"/>
                        <a:pt x="22808" y="40063"/>
                        <a:pt x="24720" y="39648"/>
                      </a:cubicBezTo>
                      <a:cubicBezTo>
                        <a:pt x="26631" y="39240"/>
                        <a:pt x="28485" y="38624"/>
                        <a:pt x="30283" y="37801"/>
                      </a:cubicBezTo>
                      <a:close/>
                    </a:path>
                  </a:pathLst>
                </a:custGeom>
                <a:solidFill>
                  <a:srgbClr val="262626"/>
                </a:solidFill>
                <a:ln w="11" cap="flat">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B3609222-B25A-7F65-B376-03635D19F604}"/>
                    </a:ext>
                  </a:extLst>
                </p:cNvPr>
                <p:cNvSpPr/>
                <p:nvPr/>
              </p:nvSpPr>
              <p:spPr>
                <a:xfrm flipV="1">
                  <a:off x="5992580" y="4139183"/>
                  <a:ext cx="6515" cy="55105"/>
                </a:xfrm>
                <a:custGeom>
                  <a:avLst/>
                  <a:gdLst>
                    <a:gd name="connsiteX0" fmla="*/ -242 w 6515"/>
                    <a:gd name="connsiteY0" fmla="*/ 53046 h 55105"/>
                    <a:gd name="connsiteX1" fmla="*/ 6274 w 6515"/>
                    <a:gd name="connsiteY1" fmla="*/ 53046 h 55105"/>
                    <a:gd name="connsiteX2" fmla="*/ 6274 w 6515"/>
                    <a:gd name="connsiteY2" fmla="*/ -2059 h 55105"/>
                    <a:gd name="connsiteX3" fmla="*/ -242 w 6515"/>
                    <a:gd name="connsiteY3" fmla="*/ -2059 h 55105"/>
                    <a:gd name="connsiteX4" fmla="*/ -24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2" y="53046"/>
                      </a:moveTo>
                      <a:lnTo>
                        <a:pt x="6274" y="53046"/>
                      </a:lnTo>
                      <a:lnTo>
                        <a:pt x="6274" y="-2059"/>
                      </a:lnTo>
                      <a:lnTo>
                        <a:pt x="-242" y="-2059"/>
                      </a:lnTo>
                      <a:lnTo>
                        <a:pt x="-242" y="53046"/>
                      </a:lnTo>
                      <a:close/>
                    </a:path>
                  </a:pathLst>
                </a:custGeom>
                <a:solidFill>
                  <a:srgbClr val="262626"/>
                </a:solidFill>
                <a:ln w="11" cap="flat">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92E5DDDF-95C5-E07E-E16B-1E8B813AB477}"/>
                    </a:ext>
                  </a:extLst>
                </p:cNvPr>
                <p:cNvSpPr/>
                <p:nvPr/>
              </p:nvSpPr>
              <p:spPr>
                <a:xfrm flipV="1">
                  <a:off x="6010252" y="4153676"/>
                  <a:ext cx="33507" cy="41643"/>
                </a:xfrm>
                <a:custGeom>
                  <a:avLst/>
                  <a:gdLst>
                    <a:gd name="connsiteX0" fmla="*/ 19302 w 33507"/>
                    <a:gd name="connsiteY0" fmla="*/ 19591 h 41643"/>
                    <a:gd name="connsiteX1" fmla="*/ 8355 w 33507"/>
                    <a:gd name="connsiteY1" fmla="*/ 17789 h 41643"/>
                    <a:gd name="connsiteX2" fmla="*/ 5307 w 33507"/>
                    <a:gd name="connsiteY2" fmla="*/ 11624 h 41643"/>
                    <a:gd name="connsiteX3" fmla="*/ 7596 w 33507"/>
                    <a:gd name="connsiteY3" fmla="*/ 6117 h 41643"/>
                    <a:gd name="connsiteX4" fmla="*/ 13806 w 33507"/>
                    <a:gd name="connsiteY4" fmla="*/ 4089 h 41643"/>
                    <a:gd name="connsiteX5" fmla="*/ 22508 w 33507"/>
                    <a:gd name="connsiteY5" fmla="*/ 7930 h 41643"/>
                    <a:gd name="connsiteX6" fmla="*/ 25783 w 33507"/>
                    <a:gd name="connsiteY6" fmla="*/ 18140 h 41643"/>
                    <a:gd name="connsiteX7" fmla="*/ 25783 w 33507"/>
                    <a:gd name="connsiteY7" fmla="*/ 19591 h 41643"/>
                    <a:gd name="connsiteX8" fmla="*/ 19302 w 33507"/>
                    <a:gd name="connsiteY8" fmla="*/ 19591 h 41643"/>
                    <a:gd name="connsiteX9" fmla="*/ 32299 w 33507"/>
                    <a:gd name="connsiteY9" fmla="*/ 22288 h 41643"/>
                    <a:gd name="connsiteX10" fmla="*/ 32299 w 33507"/>
                    <a:gd name="connsiteY10" fmla="*/ -342 h 41643"/>
                    <a:gd name="connsiteX11" fmla="*/ 25783 w 33507"/>
                    <a:gd name="connsiteY11" fmla="*/ -342 h 41643"/>
                    <a:gd name="connsiteX12" fmla="*/ 25783 w 33507"/>
                    <a:gd name="connsiteY12" fmla="*/ 5675 h 41643"/>
                    <a:gd name="connsiteX13" fmla="*/ 20219 w 33507"/>
                    <a:gd name="connsiteY13" fmla="*/ 350 h 41643"/>
                    <a:gd name="connsiteX14" fmla="*/ 12072 w 33507"/>
                    <a:gd name="connsiteY14" fmla="*/ -1373 h 41643"/>
                    <a:gd name="connsiteX15" fmla="*/ 2383 w 33507"/>
                    <a:gd name="connsiteY15" fmla="*/ 2049 h 41643"/>
                    <a:gd name="connsiteX16" fmla="*/ -1209 w 33507"/>
                    <a:gd name="connsiteY16" fmla="*/ 11205 h 41643"/>
                    <a:gd name="connsiteX17" fmla="*/ 3267 w 33507"/>
                    <a:gd name="connsiteY17" fmla="*/ 21290 h 41643"/>
                    <a:gd name="connsiteX18" fmla="*/ 16639 w 33507"/>
                    <a:gd name="connsiteY18" fmla="*/ 24690 h 41643"/>
                    <a:gd name="connsiteX19" fmla="*/ 25783 w 33507"/>
                    <a:gd name="connsiteY19" fmla="*/ 24690 h 41643"/>
                    <a:gd name="connsiteX20" fmla="*/ 25783 w 33507"/>
                    <a:gd name="connsiteY20" fmla="*/ 25336 h 41643"/>
                    <a:gd name="connsiteX21" fmla="*/ 22826 w 33507"/>
                    <a:gd name="connsiteY21" fmla="*/ 32293 h 41643"/>
                    <a:gd name="connsiteX22" fmla="*/ 14520 w 33507"/>
                    <a:gd name="connsiteY22" fmla="*/ 34752 h 41643"/>
                    <a:gd name="connsiteX23" fmla="*/ 7891 w 33507"/>
                    <a:gd name="connsiteY23" fmla="*/ 33936 h 41643"/>
                    <a:gd name="connsiteX24" fmla="*/ 1704 w 33507"/>
                    <a:gd name="connsiteY24" fmla="*/ 31489 h 41643"/>
                    <a:gd name="connsiteX25" fmla="*/ 1704 w 33507"/>
                    <a:gd name="connsiteY25" fmla="*/ 37517 h 41643"/>
                    <a:gd name="connsiteX26" fmla="*/ 8638 w 33507"/>
                    <a:gd name="connsiteY26" fmla="*/ 39580 h 41643"/>
                    <a:gd name="connsiteX27" fmla="*/ 15188 w 33507"/>
                    <a:gd name="connsiteY27" fmla="*/ 40271 h 41643"/>
                    <a:gd name="connsiteX28" fmla="*/ 28050 w 33507"/>
                    <a:gd name="connsiteY28" fmla="*/ 35806 h 41643"/>
                    <a:gd name="connsiteX29" fmla="*/ 32299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302" y="19591"/>
                      </a:moveTo>
                      <a:cubicBezTo>
                        <a:pt x="14036" y="19591"/>
                        <a:pt x="10387" y="18990"/>
                        <a:pt x="8355" y="17789"/>
                      </a:cubicBezTo>
                      <a:cubicBezTo>
                        <a:pt x="6323" y="16588"/>
                        <a:pt x="5307" y="14533"/>
                        <a:pt x="5307" y="11624"/>
                      </a:cubicBezTo>
                      <a:cubicBezTo>
                        <a:pt x="5307" y="9313"/>
                        <a:pt x="6070" y="7477"/>
                        <a:pt x="7596" y="6117"/>
                      </a:cubicBezTo>
                      <a:cubicBezTo>
                        <a:pt x="9122" y="4765"/>
                        <a:pt x="11192" y="4089"/>
                        <a:pt x="13806" y="4089"/>
                      </a:cubicBezTo>
                      <a:cubicBezTo>
                        <a:pt x="17424" y="4089"/>
                        <a:pt x="20325" y="5369"/>
                        <a:pt x="22508" y="7930"/>
                      </a:cubicBezTo>
                      <a:cubicBezTo>
                        <a:pt x="24692" y="10491"/>
                        <a:pt x="25783" y="13895"/>
                        <a:pt x="25783" y="18140"/>
                      </a:cubicBezTo>
                      <a:lnTo>
                        <a:pt x="25783" y="19591"/>
                      </a:lnTo>
                      <a:lnTo>
                        <a:pt x="19302" y="19591"/>
                      </a:lnTo>
                      <a:close/>
                      <a:moveTo>
                        <a:pt x="32299" y="22288"/>
                      </a:moveTo>
                      <a:lnTo>
                        <a:pt x="32299" y="-342"/>
                      </a:lnTo>
                      <a:lnTo>
                        <a:pt x="25783" y="-342"/>
                      </a:lnTo>
                      <a:lnTo>
                        <a:pt x="25783" y="5675"/>
                      </a:lnTo>
                      <a:cubicBezTo>
                        <a:pt x="24295" y="3273"/>
                        <a:pt x="22440" y="1498"/>
                        <a:pt x="20219" y="350"/>
                      </a:cubicBezTo>
                      <a:cubicBezTo>
                        <a:pt x="17998" y="-799"/>
                        <a:pt x="15283" y="-1373"/>
                        <a:pt x="12072" y="-1373"/>
                      </a:cubicBezTo>
                      <a:cubicBezTo>
                        <a:pt x="8015" y="-1373"/>
                        <a:pt x="4786" y="-232"/>
                        <a:pt x="2383" y="2049"/>
                      </a:cubicBezTo>
                      <a:cubicBezTo>
                        <a:pt x="-11" y="4331"/>
                        <a:pt x="-1209" y="7383"/>
                        <a:pt x="-1209" y="11205"/>
                      </a:cubicBezTo>
                      <a:cubicBezTo>
                        <a:pt x="-1209" y="15662"/>
                        <a:pt x="283" y="19024"/>
                        <a:pt x="3267" y="21290"/>
                      </a:cubicBezTo>
                      <a:cubicBezTo>
                        <a:pt x="6259" y="23557"/>
                        <a:pt x="10716" y="24690"/>
                        <a:pt x="16639" y="24690"/>
                      </a:cubicBezTo>
                      <a:lnTo>
                        <a:pt x="25783" y="24690"/>
                      </a:lnTo>
                      <a:lnTo>
                        <a:pt x="25783" y="25336"/>
                      </a:lnTo>
                      <a:cubicBezTo>
                        <a:pt x="25783" y="28335"/>
                        <a:pt x="24797" y="30654"/>
                        <a:pt x="22826" y="32293"/>
                      </a:cubicBezTo>
                      <a:cubicBezTo>
                        <a:pt x="20854" y="33933"/>
                        <a:pt x="18085" y="34752"/>
                        <a:pt x="14520" y="34752"/>
                      </a:cubicBezTo>
                      <a:cubicBezTo>
                        <a:pt x="12253" y="34752"/>
                        <a:pt x="10044" y="34480"/>
                        <a:pt x="7891" y="33936"/>
                      </a:cubicBezTo>
                      <a:cubicBezTo>
                        <a:pt x="5745" y="33393"/>
                        <a:pt x="3683" y="32577"/>
                        <a:pt x="1704" y="31489"/>
                      </a:cubicBezTo>
                      <a:lnTo>
                        <a:pt x="1704" y="37517"/>
                      </a:lnTo>
                      <a:cubicBezTo>
                        <a:pt x="4083" y="38439"/>
                        <a:pt x="6395" y="39126"/>
                        <a:pt x="8638" y="39580"/>
                      </a:cubicBezTo>
                      <a:cubicBezTo>
                        <a:pt x="10882" y="40040"/>
                        <a:pt x="13065" y="40271"/>
                        <a:pt x="15188" y="40271"/>
                      </a:cubicBezTo>
                      <a:cubicBezTo>
                        <a:pt x="20930" y="40271"/>
                        <a:pt x="25217" y="38783"/>
                        <a:pt x="28050" y="35806"/>
                      </a:cubicBezTo>
                      <a:cubicBezTo>
                        <a:pt x="30882" y="32837"/>
                        <a:pt x="32299" y="28331"/>
                        <a:pt x="32299" y="22288"/>
                      </a:cubicBezTo>
                      <a:close/>
                    </a:path>
                  </a:pathLst>
                </a:custGeom>
                <a:solidFill>
                  <a:srgbClr val="262626"/>
                </a:solidFill>
                <a:ln w="11" cap="flat">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017EDA16-782C-1506-0A1E-ADFE3AD3C264}"/>
                    </a:ext>
                  </a:extLst>
                </p:cNvPr>
                <p:cNvSpPr/>
                <p:nvPr/>
              </p:nvSpPr>
              <p:spPr>
                <a:xfrm flipV="1">
                  <a:off x="6054275" y="4153676"/>
                  <a:ext cx="30312" cy="41643"/>
                </a:xfrm>
                <a:custGeom>
                  <a:avLst/>
                  <a:gdLst>
                    <a:gd name="connsiteX0" fmla="*/ 27158 w 30312"/>
                    <a:gd name="connsiteY0" fmla="*/ 38152 h 41643"/>
                    <a:gd name="connsiteX1" fmla="*/ 27158 w 30312"/>
                    <a:gd name="connsiteY1" fmla="*/ 31987 h 41643"/>
                    <a:gd name="connsiteX2" fmla="*/ 21424 w 30312"/>
                    <a:gd name="connsiteY2" fmla="*/ 34106 h 41643"/>
                    <a:gd name="connsiteX3" fmla="*/ 15260 w 30312"/>
                    <a:gd name="connsiteY3" fmla="*/ 34820 h 41643"/>
                    <a:gd name="connsiteX4" fmla="*/ 7985 w 30312"/>
                    <a:gd name="connsiteY4" fmla="*/ 33336 h 41643"/>
                    <a:gd name="connsiteX5" fmla="*/ 5560 w 30312"/>
                    <a:gd name="connsiteY5" fmla="*/ 28871 h 41643"/>
                    <a:gd name="connsiteX6" fmla="*/ 7294 w 30312"/>
                    <a:gd name="connsiteY6" fmla="*/ 25313 h 41643"/>
                    <a:gd name="connsiteX7" fmla="*/ 14274 w 30312"/>
                    <a:gd name="connsiteY7" fmla="*/ 22854 h 41643"/>
                    <a:gd name="connsiteX8" fmla="*/ 16506 w 30312"/>
                    <a:gd name="connsiteY8" fmla="*/ 22356 h 41643"/>
                    <a:gd name="connsiteX9" fmla="*/ 26365 w 30312"/>
                    <a:gd name="connsiteY9" fmla="*/ 18163 h 41643"/>
                    <a:gd name="connsiteX10" fmla="*/ 29288 w 30312"/>
                    <a:gd name="connsiteY10" fmla="*/ 10605 h 41643"/>
                    <a:gd name="connsiteX11" fmla="*/ 24914 w 30312"/>
                    <a:gd name="connsiteY11" fmla="*/ 1845 h 41643"/>
                    <a:gd name="connsiteX12" fmla="*/ 12892 w 30312"/>
                    <a:gd name="connsiteY12" fmla="*/ -1373 h 41643"/>
                    <a:gd name="connsiteX13" fmla="*/ 6251 w 30312"/>
                    <a:gd name="connsiteY13" fmla="*/ -750 h 41643"/>
                    <a:gd name="connsiteX14" fmla="*/ -1024 w 30312"/>
                    <a:gd name="connsiteY14" fmla="*/ 1109 h 41643"/>
                    <a:gd name="connsiteX15" fmla="*/ -1024 w 30312"/>
                    <a:gd name="connsiteY15" fmla="*/ 7840 h 41643"/>
                    <a:gd name="connsiteX16" fmla="*/ 6093 w 30312"/>
                    <a:gd name="connsiteY16" fmla="*/ 5018 h 41643"/>
                    <a:gd name="connsiteX17" fmla="*/ 13039 w 30312"/>
                    <a:gd name="connsiteY17" fmla="*/ 4089 h 41643"/>
                    <a:gd name="connsiteX18" fmla="*/ 20110 w 30312"/>
                    <a:gd name="connsiteY18" fmla="*/ 5664 h 41643"/>
                    <a:gd name="connsiteX19" fmla="*/ 22591 w 30312"/>
                    <a:gd name="connsiteY19" fmla="*/ 10106 h 41643"/>
                    <a:gd name="connsiteX20" fmla="*/ 20801 w 30312"/>
                    <a:gd name="connsiteY20" fmla="*/ 14174 h 41643"/>
                    <a:gd name="connsiteX21" fmla="*/ 12960 w 30312"/>
                    <a:gd name="connsiteY21" fmla="*/ 16905 h 41643"/>
                    <a:gd name="connsiteX22" fmla="*/ 10693 w 30312"/>
                    <a:gd name="connsiteY22" fmla="*/ 17438 h 41643"/>
                    <a:gd name="connsiteX23" fmla="*/ 1945 w 30312"/>
                    <a:gd name="connsiteY23" fmla="*/ 21347 h 41643"/>
                    <a:gd name="connsiteX24" fmla="*/ -740 w 30312"/>
                    <a:gd name="connsiteY24" fmla="*/ 28588 h 41643"/>
                    <a:gd name="connsiteX25" fmla="*/ 3226 w 30312"/>
                    <a:gd name="connsiteY25" fmla="*/ 37223 h 41643"/>
                    <a:gd name="connsiteX26" fmla="*/ 14489 w 30312"/>
                    <a:gd name="connsiteY26" fmla="*/ 40271 h 41643"/>
                    <a:gd name="connsiteX27" fmla="*/ 21277 w 30312"/>
                    <a:gd name="connsiteY27" fmla="*/ 39738 h 41643"/>
                    <a:gd name="connsiteX28" fmla="*/ 2715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58" y="38152"/>
                      </a:moveTo>
                      <a:lnTo>
                        <a:pt x="27158" y="31987"/>
                      </a:lnTo>
                      <a:cubicBezTo>
                        <a:pt x="25322" y="32932"/>
                        <a:pt x="23411" y="33638"/>
                        <a:pt x="21424" y="34106"/>
                      </a:cubicBezTo>
                      <a:cubicBezTo>
                        <a:pt x="19445" y="34582"/>
                        <a:pt x="17390" y="34820"/>
                        <a:pt x="15260" y="34820"/>
                      </a:cubicBezTo>
                      <a:cubicBezTo>
                        <a:pt x="12027" y="34820"/>
                        <a:pt x="9602" y="34325"/>
                        <a:pt x="7985" y="33336"/>
                      </a:cubicBezTo>
                      <a:cubicBezTo>
                        <a:pt x="6368" y="32346"/>
                        <a:pt x="5560" y="30858"/>
                        <a:pt x="5560" y="28871"/>
                      </a:cubicBezTo>
                      <a:cubicBezTo>
                        <a:pt x="5560" y="27360"/>
                        <a:pt x="6138" y="26174"/>
                        <a:pt x="7294" y="25313"/>
                      </a:cubicBezTo>
                      <a:cubicBezTo>
                        <a:pt x="8450" y="24452"/>
                        <a:pt x="10776" y="23632"/>
                        <a:pt x="14274" y="22854"/>
                      </a:cubicBezTo>
                      <a:lnTo>
                        <a:pt x="16506" y="22356"/>
                      </a:lnTo>
                      <a:cubicBezTo>
                        <a:pt x="21130" y="21366"/>
                        <a:pt x="24416" y="19968"/>
                        <a:pt x="26365" y="18163"/>
                      </a:cubicBezTo>
                      <a:cubicBezTo>
                        <a:pt x="28314" y="16357"/>
                        <a:pt x="29288" y="13838"/>
                        <a:pt x="29288" y="10605"/>
                      </a:cubicBezTo>
                      <a:cubicBezTo>
                        <a:pt x="29288" y="6918"/>
                        <a:pt x="27830" y="3998"/>
                        <a:pt x="24914" y="1845"/>
                      </a:cubicBezTo>
                      <a:cubicBezTo>
                        <a:pt x="21998" y="-300"/>
                        <a:pt x="17991" y="-1373"/>
                        <a:pt x="12892" y="-1373"/>
                      </a:cubicBezTo>
                      <a:cubicBezTo>
                        <a:pt x="10769" y="-1373"/>
                        <a:pt x="8555" y="-1165"/>
                        <a:pt x="6251" y="-750"/>
                      </a:cubicBezTo>
                      <a:cubicBezTo>
                        <a:pt x="3947" y="-334"/>
                        <a:pt x="1522" y="285"/>
                        <a:pt x="-1024" y="1109"/>
                      </a:cubicBezTo>
                      <a:lnTo>
                        <a:pt x="-1024" y="7840"/>
                      </a:lnTo>
                      <a:cubicBezTo>
                        <a:pt x="1386" y="6586"/>
                        <a:pt x="3758" y="5645"/>
                        <a:pt x="6093" y="5018"/>
                      </a:cubicBezTo>
                      <a:cubicBezTo>
                        <a:pt x="8427" y="4399"/>
                        <a:pt x="10742" y="4089"/>
                        <a:pt x="13039" y="4089"/>
                      </a:cubicBezTo>
                      <a:cubicBezTo>
                        <a:pt x="16106" y="4089"/>
                        <a:pt x="18463" y="4614"/>
                        <a:pt x="20110" y="5664"/>
                      </a:cubicBezTo>
                      <a:cubicBezTo>
                        <a:pt x="21764" y="6714"/>
                        <a:pt x="22591" y="8195"/>
                        <a:pt x="22591" y="10106"/>
                      </a:cubicBezTo>
                      <a:cubicBezTo>
                        <a:pt x="22591" y="11874"/>
                        <a:pt x="21995" y="13230"/>
                        <a:pt x="20801" y="14174"/>
                      </a:cubicBezTo>
                      <a:cubicBezTo>
                        <a:pt x="19615" y="15118"/>
                        <a:pt x="17001" y="16029"/>
                        <a:pt x="12960" y="16905"/>
                      </a:cubicBezTo>
                      <a:lnTo>
                        <a:pt x="10693" y="17438"/>
                      </a:lnTo>
                      <a:cubicBezTo>
                        <a:pt x="6659" y="18284"/>
                        <a:pt x="3743" y="19587"/>
                        <a:pt x="1945" y="21347"/>
                      </a:cubicBezTo>
                      <a:cubicBezTo>
                        <a:pt x="155" y="23107"/>
                        <a:pt x="-740" y="25521"/>
                        <a:pt x="-740" y="28588"/>
                      </a:cubicBezTo>
                      <a:cubicBezTo>
                        <a:pt x="-740" y="32320"/>
                        <a:pt x="582" y="35198"/>
                        <a:pt x="3226" y="37223"/>
                      </a:cubicBezTo>
                      <a:cubicBezTo>
                        <a:pt x="5870" y="39255"/>
                        <a:pt x="9624" y="40271"/>
                        <a:pt x="14489" y="40271"/>
                      </a:cubicBezTo>
                      <a:cubicBezTo>
                        <a:pt x="16892" y="40271"/>
                        <a:pt x="19154" y="40093"/>
                        <a:pt x="21277" y="39738"/>
                      </a:cubicBezTo>
                      <a:cubicBezTo>
                        <a:pt x="23407" y="39391"/>
                        <a:pt x="25368" y="38862"/>
                        <a:pt x="27158" y="38152"/>
                      </a:cubicBezTo>
                      <a:close/>
                    </a:path>
                  </a:pathLst>
                </a:custGeom>
                <a:solidFill>
                  <a:srgbClr val="262626"/>
                </a:solidFill>
                <a:ln w="11" cap="flat">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5093A860-8040-4FD3-A31C-7AAE4F182E3E}"/>
                    </a:ext>
                  </a:extLst>
                </p:cNvPr>
                <p:cNvSpPr/>
                <p:nvPr/>
              </p:nvSpPr>
              <p:spPr>
                <a:xfrm flipV="1">
                  <a:off x="6092059" y="4153676"/>
                  <a:ext cx="30312" cy="41643"/>
                </a:xfrm>
                <a:custGeom>
                  <a:avLst/>
                  <a:gdLst>
                    <a:gd name="connsiteX0" fmla="*/ 27164 w 30312"/>
                    <a:gd name="connsiteY0" fmla="*/ 38152 h 41643"/>
                    <a:gd name="connsiteX1" fmla="*/ 27164 w 30312"/>
                    <a:gd name="connsiteY1" fmla="*/ 31987 h 41643"/>
                    <a:gd name="connsiteX2" fmla="*/ 21431 w 30312"/>
                    <a:gd name="connsiteY2" fmla="*/ 34106 h 41643"/>
                    <a:gd name="connsiteX3" fmla="*/ 15266 w 30312"/>
                    <a:gd name="connsiteY3" fmla="*/ 34820 h 41643"/>
                    <a:gd name="connsiteX4" fmla="*/ 7991 w 30312"/>
                    <a:gd name="connsiteY4" fmla="*/ 33336 h 41643"/>
                    <a:gd name="connsiteX5" fmla="*/ 5566 w 30312"/>
                    <a:gd name="connsiteY5" fmla="*/ 28871 h 41643"/>
                    <a:gd name="connsiteX6" fmla="*/ 7300 w 30312"/>
                    <a:gd name="connsiteY6" fmla="*/ 25313 h 41643"/>
                    <a:gd name="connsiteX7" fmla="*/ 14280 w 30312"/>
                    <a:gd name="connsiteY7" fmla="*/ 22854 h 41643"/>
                    <a:gd name="connsiteX8" fmla="*/ 16513 w 30312"/>
                    <a:gd name="connsiteY8" fmla="*/ 22356 h 41643"/>
                    <a:gd name="connsiteX9" fmla="*/ 26371 w 30312"/>
                    <a:gd name="connsiteY9" fmla="*/ 18163 h 41643"/>
                    <a:gd name="connsiteX10" fmla="*/ 29295 w 30312"/>
                    <a:gd name="connsiteY10" fmla="*/ 10605 h 41643"/>
                    <a:gd name="connsiteX11" fmla="*/ 24921 w 30312"/>
                    <a:gd name="connsiteY11" fmla="*/ 1845 h 41643"/>
                    <a:gd name="connsiteX12" fmla="*/ 12898 w 30312"/>
                    <a:gd name="connsiteY12" fmla="*/ -1373 h 41643"/>
                    <a:gd name="connsiteX13" fmla="*/ 6257 w 30312"/>
                    <a:gd name="connsiteY13" fmla="*/ -750 h 41643"/>
                    <a:gd name="connsiteX14" fmla="*/ -1017 w 30312"/>
                    <a:gd name="connsiteY14" fmla="*/ 1109 h 41643"/>
                    <a:gd name="connsiteX15" fmla="*/ -1017 w 30312"/>
                    <a:gd name="connsiteY15" fmla="*/ 7840 h 41643"/>
                    <a:gd name="connsiteX16" fmla="*/ 6099 w 30312"/>
                    <a:gd name="connsiteY16" fmla="*/ 5018 h 41643"/>
                    <a:gd name="connsiteX17" fmla="*/ 13045 w 30312"/>
                    <a:gd name="connsiteY17" fmla="*/ 4089 h 41643"/>
                    <a:gd name="connsiteX18" fmla="*/ 20116 w 30312"/>
                    <a:gd name="connsiteY18" fmla="*/ 5664 h 41643"/>
                    <a:gd name="connsiteX19" fmla="*/ 22598 w 30312"/>
                    <a:gd name="connsiteY19" fmla="*/ 10106 h 41643"/>
                    <a:gd name="connsiteX20" fmla="*/ 20807 w 30312"/>
                    <a:gd name="connsiteY20" fmla="*/ 14174 h 41643"/>
                    <a:gd name="connsiteX21" fmla="*/ 12966 w 30312"/>
                    <a:gd name="connsiteY21" fmla="*/ 16905 h 41643"/>
                    <a:gd name="connsiteX22" fmla="*/ 10699 w 30312"/>
                    <a:gd name="connsiteY22" fmla="*/ 17438 h 41643"/>
                    <a:gd name="connsiteX23" fmla="*/ 1951 w 30312"/>
                    <a:gd name="connsiteY23" fmla="*/ 21347 h 41643"/>
                    <a:gd name="connsiteX24" fmla="*/ -734 w 30312"/>
                    <a:gd name="connsiteY24" fmla="*/ 28588 h 41643"/>
                    <a:gd name="connsiteX25" fmla="*/ 3232 w 30312"/>
                    <a:gd name="connsiteY25" fmla="*/ 37223 h 41643"/>
                    <a:gd name="connsiteX26" fmla="*/ 14496 w 30312"/>
                    <a:gd name="connsiteY26" fmla="*/ 40271 h 41643"/>
                    <a:gd name="connsiteX27" fmla="*/ 21283 w 30312"/>
                    <a:gd name="connsiteY27" fmla="*/ 39738 h 41643"/>
                    <a:gd name="connsiteX28" fmla="*/ 2716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64" y="38152"/>
                      </a:moveTo>
                      <a:lnTo>
                        <a:pt x="27164" y="31987"/>
                      </a:lnTo>
                      <a:cubicBezTo>
                        <a:pt x="25329" y="32932"/>
                        <a:pt x="23417" y="33638"/>
                        <a:pt x="21431" y="34106"/>
                      </a:cubicBezTo>
                      <a:cubicBezTo>
                        <a:pt x="19451" y="34582"/>
                        <a:pt x="17396" y="34820"/>
                        <a:pt x="15266" y="34820"/>
                      </a:cubicBezTo>
                      <a:cubicBezTo>
                        <a:pt x="12033" y="34820"/>
                        <a:pt x="9608" y="34325"/>
                        <a:pt x="7991" y="33336"/>
                      </a:cubicBezTo>
                      <a:cubicBezTo>
                        <a:pt x="6375" y="32346"/>
                        <a:pt x="5566" y="30858"/>
                        <a:pt x="5566" y="28871"/>
                      </a:cubicBezTo>
                      <a:cubicBezTo>
                        <a:pt x="5566" y="27360"/>
                        <a:pt x="6144" y="26174"/>
                        <a:pt x="7300" y="25313"/>
                      </a:cubicBezTo>
                      <a:cubicBezTo>
                        <a:pt x="8456" y="24452"/>
                        <a:pt x="10783" y="23632"/>
                        <a:pt x="14280" y="22854"/>
                      </a:cubicBezTo>
                      <a:lnTo>
                        <a:pt x="16513" y="22356"/>
                      </a:lnTo>
                      <a:cubicBezTo>
                        <a:pt x="21136" y="21366"/>
                        <a:pt x="24422" y="19968"/>
                        <a:pt x="26371" y="18163"/>
                      </a:cubicBezTo>
                      <a:cubicBezTo>
                        <a:pt x="28320" y="16357"/>
                        <a:pt x="29295" y="13838"/>
                        <a:pt x="29295" y="10605"/>
                      </a:cubicBezTo>
                      <a:cubicBezTo>
                        <a:pt x="29295" y="6918"/>
                        <a:pt x="27837" y="3998"/>
                        <a:pt x="24921" y="1845"/>
                      </a:cubicBezTo>
                      <a:cubicBezTo>
                        <a:pt x="22005" y="-300"/>
                        <a:pt x="17997" y="-1373"/>
                        <a:pt x="12898" y="-1373"/>
                      </a:cubicBezTo>
                      <a:cubicBezTo>
                        <a:pt x="10775" y="-1373"/>
                        <a:pt x="8562" y="-1165"/>
                        <a:pt x="6257" y="-750"/>
                      </a:cubicBezTo>
                      <a:cubicBezTo>
                        <a:pt x="3953" y="-334"/>
                        <a:pt x="1528" y="285"/>
                        <a:pt x="-1017" y="1109"/>
                      </a:cubicBezTo>
                      <a:lnTo>
                        <a:pt x="-1017" y="7840"/>
                      </a:lnTo>
                      <a:cubicBezTo>
                        <a:pt x="1392" y="6586"/>
                        <a:pt x="3765" y="5645"/>
                        <a:pt x="6099" y="5018"/>
                      </a:cubicBezTo>
                      <a:cubicBezTo>
                        <a:pt x="8433" y="4399"/>
                        <a:pt x="10749" y="4089"/>
                        <a:pt x="13045" y="4089"/>
                      </a:cubicBezTo>
                      <a:cubicBezTo>
                        <a:pt x="16112" y="4089"/>
                        <a:pt x="18469" y="4614"/>
                        <a:pt x="20116" y="5664"/>
                      </a:cubicBezTo>
                      <a:cubicBezTo>
                        <a:pt x="21770" y="6714"/>
                        <a:pt x="22598" y="8195"/>
                        <a:pt x="22598" y="10106"/>
                      </a:cubicBezTo>
                      <a:cubicBezTo>
                        <a:pt x="22598" y="11874"/>
                        <a:pt x="22001" y="13230"/>
                        <a:pt x="20807" y="14174"/>
                      </a:cubicBezTo>
                      <a:cubicBezTo>
                        <a:pt x="19621" y="15118"/>
                        <a:pt x="17007" y="16029"/>
                        <a:pt x="12966" y="16905"/>
                      </a:cubicBezTo>
                      <a:lnTo>
                        <a:pt x="10699" y="17438"/>
                      </a:lnTo>
                      <a:cubicBezTo>
                        <a:pt x="6665" y="18284"/>
                        <a:pt x="3749" y="19587"/>
                        <a:pt x="1951" y="21347"/>
                      </a:cubicBezTo>
                      <a:cubicBezTo>
                        <a:pt x="161" y="23107"/>
                        <a:pt x="-734" y="25521"/>
                        <a:pt x="-734" y="28588"/>
                      </a:cubicBezTo>
                      <a:cubicBezTo>
                        <a:pt x="-734" y="32320"/>
                        <a:pt x="588" y="35198"/>
                        <a:pt x="3232" y="37223"/>
                      </a:cubicBezTo>
                      <a:cubicBezTo>
                        <a:pt x="5876" y="39255"/>
                        <a:pt x="9631" y="40271"/>
                        <a:pt x="14496" y="40271"/>
                      </a:cubicBezTo>
                      <a:cubicBezTo>
                        <a:pt x="16898" y="40271"/>
                        <a:pt x="19160" y="40093"/>
                        <a:pt x="21283" y="39738"/>
                      </a:cubicBezTo>
                      <a:cubicBezTo>
                        <a:pt x="23414" y="39391"/>
                        <a:pt x="25374" y="38862"/>
                        <a:pt x="27164" y="38152"/>
                      </a:cubicBezTo>
                      <a:close/>
                    </a:path>
                  </a:pathLst>
                </a:custGeom>
                <a:solidFill>
                  <a:srgbClr val="262626"/>
                </a:solidFill>
                <a:ln w="11"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428590A0-465E-7AD6-D3B2-3E0B86FFD0DF}"/>
                    </a:ext>
                  </a:extLst>
                </p:cNvPr>
                <p:cNvSpPr/>
                <p:nvPr/>
              </p:nvSpPr>
              <p:spPr>
                <a:xfrm flipV="1">
                  <a:off x="61259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E86B2DB0-33C8-A227-3E68-040CB969DA0B}"/>
                    </a:ext>
                  </a:extLst>
                </p:cNvPr>
                <p:cNvSpPr/>
                <p:nvPr/>
              </p:nvSpPr>
              <p:spPr>
                <a:xfrm flipV="1">
                  <a:off x="6156925" y="4141415"/>
                  <a:ext cx="31479" cy="52873"/>
                </a:xfrm>
                <a:custGeom>
                  <a:avLst/>
                  <a:gdLst>
                    <a:gd name="connsiteX0" fmla="*/ -383 w 31479"/>
                    <a:gd name="connsiteY0" fmla="*/ 4057 h 52873"/>
                    <a:gd name="connsiteX1" fmla="*/ 11300 w 31479"/>
                    <a:gd name="connsiteY1" fmla="*/ 4057 h 52873"/>
                    <a:gd name="connsiteX2" fmla="*/ 11300 w 31479"/>
                    <a:gd name="connsiteY2" fmla="*/ 44397 h 52873"/>
                    <a:gd name="connsiteX3" fmla="*/ -1414 w 31479"/>
                    <a:gd name="connsiteY3" fmla="*/ 41848 h 52873"/>
                    <a:gd name="connsiteX4" fmla="*/ -1414 w 31479"/>
                    <a:gd name="connsiteY4" fmla="*/ 48363 h 52873"/>
                    <a:gd name="connsiteX5" fmla="*/ 11232 w 31479"/>
                    <a:gd name="connsiteY5" fmla="*/ 50913 h 52873"/>
                    <a:gd name="connsiteX6" fmla="*/ 18382 w 31479"/>
                    <a:gd name="connsiteY6" fmla="*/ 50913 h 52873"/>
                    <a:gd name="connsiteX7" fmla="*/ 18382 w 31479"/>
                    <a:gd name="connsiteY7" fmla="*/ 4057 h 52873"/>
                    <a:gd name="connsiteX8" fmla="*/ 30065 w 31479"/>
                    <a:gd name="connsiteY8" fmla="*/ 4057 h 52873"/>
                    <a:gd name="connsiteX9" fmla="*/ 30065 w 31479"/>
                    <a:gd name="connsiteY9" fmla="*/ -1960 h 52873"/>
                    <a:gd name="connsiteX10" fmla="*/ -383 w 31479"/>
                    <a:gd name="connsiteY10" fmla="*/ -1960 h 52873"/>
                    <a:gd name="connsiteX11" fmla="*/ -383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383" y="4057"/>
                      </a:moveTo>
                      <a:lnTo>
                        <a:pt x="11300" y="4057"/>
                      </a:lnTo>
                      <a:lnTo>
                        <a:pt x="11300" y="44397"/>
                      </a:lnTo>
                      <a:lnTo>
                        <a:pt x="-1414" y="41848"/>
                      </a:lnTo>
                      <a:lnTo>
                        <a:pt x="-1414" y="48363"/>
                      </a:lnTo>
                      <a:lnTo>
                        <a:pt x="11232" y="50913"/>
                      </a:lnTo>
                      <a:lnTo>
                        <a:pt x="18382" y="50913"/>
                      </a:lnTo>
                      <a:lnTo>
                        <a:pt x="18382" y="4057"/>
                      </a:lnTo>
                      <a:lnTo>
                        <a:pt x="30065" y="4057"/>
                      </a:lnTo>
                      <a:lnTo>
                        <a:pt x="30065" y="-1960"/>
                      </a:lnTo>
                      <a:lnTo>
                        <a:pt x="-383" y="-1960"/>
                      </a:lnTo>
                      <a:lnTo>
                        <a:pt x="-383" y="4057"/>
                      </a:lnTo>
                      <a:close/>
                    </a:path>
                  </a:pathLst>
                </a:custGeom>
                <a:solidFill>
                  <a:srgbClr val="262626"/>
                </a:solidFill>
                <a:ln w="11" cap="flat">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162AAE0D-848B-2CE5-4349-07C05BB6DFFF}"/>
                    </a:ext>
                  </a:extLst>
                </p:cNvPr>
                <p:cNvSpPr/>
                <p:nvPr/>
              </p:nvSpPr>
              <p:spPr>
                <a:xfrm flipV="1">
                  <a:off x="6200918" y="4139262"/>
                  <a:ext cx="16249" cy="64590"/>
                </a:xfrm>
                <a:custGeom>
                  <a:avLst/>
                  <a:gdLst>
                    <a:gd name="connsiteX0" fmla="*/ -546 w 16249"/>
                    <a:gd name="connsiteY0" fmla="*/ 62957 h 64590"/>
                    <a:gd name="connsiteX1" fmla="*/ 5120 w 16249"/>
                    <a:gd name="connsiteY1" fmla="*/ 62957 h 64590"/>
                    <a:gd name="connsiteX2" fmla="*/ 13063 w 16249"/>
                    <a:gd name="connsiteY2" fmla="*/ 46594 h 64590"/>
                    <a:gd name="connsiteX3" fmla="*/ 15703 w 16249"/>
                    <a:gd name="connsiteY3" fmla="*/ 30696 h 64590"/>
                    <a:gd name="connsiteX4" fmla="*/ 13063 w 16249"/>
                    <a:gd name="connsiteY4" fmla="*/ 14730 h 64590"/>
                    <a:gd name="connsiteX5" fmla="*/ 5120 w 16249"/>
                    <a:gd name="connsiteY5" fmla="*/ -1633 h 64590"/>
                    <a:gd name="connsiteX6" fmla="*/ -546 w 16249"/>
                    <a:gd name="connsiteY6" fmla="*/ -1633 h 64590"/>
                    <a:gd name="connsiteX7" fmla="*/ 6480 w 16249"/>
                    <a:gd name="connsiteY7" fmla="*/ 14503 h 64590"/>
                    <a:gd name="connsiteX8" fmla="*/ 8803 w 16249"/>
                    <a:gd name="connsiteY8" fmla="*/ 30696 h 64590"/>
                    <a:gd name="connsiteX9" fmla="*/ 6480 w 16249"/>
                    <a:gd name="connsiteY9" fmla="*/ 46844 h 64590"/>
                    <a:gd name="connsiteX10" fmla="*/ -546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46" y="62957"/>
                      </a:moveTo>
                      <a:lnTo>
                        <a:pt x="5120" y="62957"/>
                      </a:lnTo>
                      <a:cubicBezTo>
                        <a:pt x="8655" y="57390"/>
                        <a:pt x="11303" y="51935"/>
                        <a:pt x="13063" y="46594"/>
                      </a:cubicBezTo>
                      <a:cubicBezTo>
                        <a:pt x="14823" y="41261"/>
                        <a:pt x="15703" y="35962"/>
                        <a:pt x="15703" y="30696"/>
                      </a:cubicBezTo>
                      <a:cubicBezTo>
                        <a:pt x="15703" y="25408"/>
                        <a:pt x="14823" y="20086"/>
                        <a:pt x="13063" y="14730"/>
                      </a:cubicBezTo>
                      <a:cubicBezTo>
                        <a:pt x="11303" y="9374"/>
                        <a:pt x="8655" y="3920"/>
                        <a:pt x="5120" y="-1633"/>
                      </a:cubicBezTo>
                      <a:lnTo>
                        <a:pt x="-546" y="-1633"/>
                      </a:lnTo>
                      <a:cubicBezTo>
                        <a:pt x="2589" y="3776"/>
                        <a:pt x="4931" y="9155"/>
                        <a:pt x="6480" y="14503"/>
                      </a:cubicBezTo>
                      <a:cubicBezTo>
                        <a:pt x="8028" y="19852"/>
                        <a:pt x="8803" y="25249"/>
                        <a:pt x="8803" y="30696"/>
                      </a:cubicBezTo>
                      <a:cubicBezTo>
                        <a:pt x="8803" y="36150"/>
                        <a:pt x="8028" y="41533"/>
                        <a:pt x="6480" y="46844"/>
                      </a:cubicBezTo>
                      <a:cubicBezTo>
                        <a:pt x="4931" y="52162"/>
                        <a:pt x="2589" y="57533"/>
                        <a:pt x="-546" y="62957"/>
                      </a:cubicBezTo>
                      <a:close/>
                    </a:path>
                  </a:pathLst>
                </a:custGeom>
                <a:solidFill>
                  <a:srgbClr val="262626"/>
                </a:solidFill>
                <a:ln w="11" cap="flat">
                  <a:noFill/>
                  <a:prstDash val="solid"/>
                  <a:round/>
                </a:ln>
              </p:spPr>
              <p:txBody>
                <a:bodyPr rtlCol="0" anchor="ctr"/>
                <a:lstStyle/>
                <a:p>
                  <a:endParaRPr lang="en-US"/>
                </a:p>
              </p:txBody>
            </p:sp>
          </p:grpSp>
        </p:grpSp>
        <p:grpSp>
          <p:nvGrpSpPr>
            <p:cNvPr id="656" name="Content Placeholder 9">
              <a:extLst>
                <a:ext uri="{FF2B5EF4-FFF2-40B4-BE49-F238E27FC236}">
                  <a16:creationId xmlns:a16="http://schemas.microsoft.com/office/drawing/2014/main" id="{DF9CAFA0-AF96-D8C0-EDBC-FBEB64DCAC51}"/>
                </a:ext>
              </a:extLst>
            </p:cNvPr>
            <p:cNvGrpSpPr/>
            <p:nvPr/>
          </p:nvGrpSpPr>
          <p:grpSpPr>
            <a:xfrm>
              <a:off x="6195550" y="4224115"/>
              <a:ext cx="1907746" cy="1693535"/>
              <a:chOff x="6176483" y="4139183"/>
              <a:chExt cx="1907747" cy="1693537"/>
            </a:xfrm>
          </p:grpSpPr>
          <p:sp>
            <p:nvSpPr>
              <p:cNvPr id="657" name="Freeform: Shape 656">
                <a:extLst>
                  <a:ext uri="{FF2B5EF4-FFF2-40B4-BE49-F238E27FC236}">
                    <a16:creationId xmlns:a16="http://schemas.microsoft.com/office/drawing/2014/main" id="{6700F14E-B765-BF6C-9027-A691886401B5}"/>
                  </a:ext>
                </a:extLst>
              </p:cNvPr>
              <p:cNvSpPr/>
              <p:nvPr/>
            </p:nvSpPr>
            <p:spPr>
              <a:xfrm>
                <a:off x="6176483" y="423055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658" name="Content Placeholder 9">
                <a:extLst>
                  <a:ext uri="{FF2B5EF4-FFF2-40B4-BE49-F238E27FC236}">
                    <a16:creationId xmlns:a16="http://schemas.microsoft.com/office/drawing/2014/main" id="{FE022739-2B5B-0B6B-0F90-0C8C7A009001}"/>
                  </a:ext>
                </a:extLst>
              </p:cNvPr>
              <p:cNvGrpSpPr/>
              <p:nvPr/>
            </p:nvGrpSpPr>
            <p:grpSpPr>
              <a:xfrm>
                <a:off x="6427159" y="5781262"/>
                <a:ext cx="1557530" cy="51458"/>
                <a:chOff x="6427159" y="5781262"/>
                <a:chExt cx="1557530" cy="51458"/>
              </a:xfrm>
              <a:solidFill>
                <a:srgbClr val="262626"/>
              </a:solidFill>
            </p:grpSpPr>
            <p:grpSp>
              <p:nvGrpSpPr>
                <p:cNvPr id="659" name="Content Placeholder 9">
                  <a:extLst>
                    <a:ext uri="{FF2B5EF4-FFF2-40B4-BE49-F238E27FC236}">
                      <a16:creationId xmlns:a16="http://schemas.microsoft.com/office/drawing/2014/main" id="{38CD58E1-EAB9-B0D3-26E1-DA92F730DB05}"/>
                    </a:ext>
                  </a:extLst>
                </p:cNvPr>
                <p:cNvGrpSpPr/>
                <p:nvPr/>
              </p:nvGrpSpPr>
              <p:grpSpPr>
                <a:xfrm>
                  <a:off x="6427159" y="5782436"/>
                  <a:ext cx="137146" cy="50284"/>
                  <a:chOff x="6427159" y="5782436"/>
                  <a:chExt cx="137146" cy="50284"/>
                </a:xfrm>
                <a:solidFill>
                  <a:srgbClr val="262626"/>
                </a:solidFill>
              </p:grpSpPr>
              <p:sp>
                <p:nvSpPr>
                  <p:cNvPr id="660" name="Freeform: Shape 659">
                    <a:extLst>
                      <a:ext uri="{FF2B5EF4-FFF2-40B4-BE49-F238E27FC236}">
                        <a16:creationId xmlns:a16="http://schemas.microsoft.com/office/drawing/2014/main" id="{1B0E4EC3-956C-CDA7-1556-FCC74BAE3C87}"/>
                      </a:ext>
                    </a:extLst>
                  </p:cNvPr>
                  <p:cNvSpPr/>
                  <p:nvPr/>
                </p:nvSpPr>
                <p:spPr>
                  <a:xfrm flipV="1">
                    <a:off x="6427159" y="5783308"/>
                    <a:ext cx="36937" cy="48467"/>
                  </a:xfrm>
                  <a:custGeom>
                    <a:avLst/>
                    <a:gdLst>
                      <a:gd name="connsiteX0" fmla="*/ -1683 w 36937"/>
                      <a:gd name="connsiteY0" fmla="*/ 46778 h 48467"/>
                      <a:gd name="connsiteX1" fmla="*/ 4871 w 36937"/>
                      <a:gd name="connsiteY1" fmla="*/ 46778 h 48467"/>
                      <a:gd name="connsiteX2" fmla="*/ 4871 w 36937"/>
                      <a:gd name="connsiteY2" fmla="*/ 26907 h 48467"/>
                      <a:gd name="connsiteX3" fmla="*/ 28700 w 36937"/>
                      <a:gd name="connsiteY3" fmla="*/ 26907 h 48467"/>
                      <a:gd name="connsiteX4" fmla="*/ 28700 w 36937"/>
                      <a:gd name="connsiteY4" fmla="*/ 46778 h 48467"/>
                      <a:gd name="connsiteX5" fmla="*/ 35254 w 36937"/>
                      <a:gd name="connsiteY5" fmla="*/ 46778 h 48467"/>
                      <a:gd name="connsiteX6" fmla="*/ 35254 w 36937"/>
                      <a:gd name="connsiteY6" fmla="*/ -1689 h 48467"/>
                      <a:gd name="connsiteX7" fmla="*/ 28700 w 36937"/>
                      <a:gd name="connsiteY7" fmla="*/ -1689 h 48467"/>
                      <a:gd name="connsiteX8" fmla="*/ 28700 w 36937"/>
                      <a:gd name="connsiteY8" fmla="*/ 21391 h 48467"/>
                      <a:gd name="connsiteX9" fmla="*/ 4871 w 36937"/>
                      <a:gd name="connsiteY9" fmla="*/ 21391 h 48467"/>
                      <a:gd name="connsiteX10" fmla="*/ 4871 w 36937"/>
                      <a:gd name="connsiteY10" fmla="*/ -1689 h 48467"/>
                      <a:gd name="connsiteX11" fmla="*/ -1683 w 36937"/>
                      <a:gd name="connsiteY11" fmla="*/ -1689 h 48467"/>
                      <a:gd name="connsiteX12" fmla="*/ -1683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778"/>
                        </a:moveTo>
                        <a:lnTo>
                          <a:pt x="4871" y="46778"/>
                        </a:lnTo>
                        <a:lnTo>
                          <a:pt x="4871" y="26907"/>
                        </a:lnTo>
                        <a:lnTo>
                          <a:pt x="28700" y="26907"/>
                        </a:lnTo>
                        <a:lnTo>
                          <a:pt x="28700" y="46778"/>
                        </a:lnTo>
                        <a:lnTo>
                          <a:pt x="35254" y="46778"/>
                        </a:lnTo>
                        <a:lnTo>
                          <a:pt x="35254" y="-1689"/>
                        </a:lnTo>
                        <a:lnTo>
                          <a:pt x="28700" y="-1689"/>
                        </a:lnTo>
                        <a:lnTo>
                          <a:pt x="28700" y="21391"/>
                        </a:lnTo>
                        <a:lnTo>
                          <a:pt x="4871" y="21391"/>
                        </a:lnTo>
                        <a:lnTo>
                          <a:pt x="4871" y="-1689"/>
                        </a:lnTo>
                        <a:lnTo>
                          <a:pt x="-1683" y="-1689"/>
                        </a:lnTo>
                        <a:lnTo>
                          <a:pt x="-1683" y="46778"/>
                        </a:lnTo>
                        <a:close/>
                      </a:path>
                    </a:pathLst>
                  </a:custGeom>
                  <a:solidFill>
                    <a:srgbClr val="262626"/>
                  </a:solidFill>
                  <a:ln w="10"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7A18B95B-69B2-F0BB-7928-8E96B371B464}"/>
                      </a:ext>
                    </a:extLst>
                  </p:cNvPr>
                  <p:cNvSpPr/>
                  <p:nvPr/>
                </p:nvSpPr>
                <p:spPr>
                  <a:xfrm flipV="1">
                    <a:off x="6474353" y="5782436"/>
                    <a:ext cx="39087" cy="50284"/>
                  </a:xfrm>
                  <a:custGeom>
                    <a:avLst/>
                    <a:gdLst>
                      <a:gd name="connsiteX0" fmla="*/ 37578 w 39087"/>
                      <a:gd name="connsiteY0" fmla="*/ 43987 h 50284"/>
                      <a:gd name="connsiteX1" fmla="*/ 37578 w 39087"/>
                      <a:gd name="connsiteY1" fmla="*/ 37080 h 50284"/>
                      <a:gd name="connsiteX2" fmla="*/ 30515 w 39087"/>
                      <a:gd name="connsiteY2" fmla="*/ 41681 h 50284"/>
                      <a:gd name="connsiteX3" fmla="*/ 22548 w 39087"/>
                      <a:gd name="connsiteY3" fmla="*/ 43208 h 50284"/>
                      <a:gd name="connsiteX4" fmla="*/ 9823 w 39087"/>
                      <a:gd name="connsiteY4" fmla="*/ 38129 h 50284"/>
                      <a:gd name="connsiteX5" fmla="*/ 5409 w 39087"/>
                      <a:gd name="connsiteY5" fmla="*/ 23441 h 50284"/>
                      <a:gd name="connsiteX6" fmla="*/ 9823 w 39087"/>
                      <a:gd name="connsiteY6" fmla="*/ 8785 h 50284"/>
                      <a:gd name="connsiteX7" fmla="*/ 22548 w 39087"/>
                      <a:gd name="connsiteY7" fmla="*/ 3705 h 50284"/>
                      <a:gd name="connsiteX8" fmla="*/ 30515 w 39087"/>
                      <a:gd name="connsiteY8" fmla="*/ 5232 h 50284"/>
                      <a:gd name="connsiteX9" fmla="*/ 37578 w 39087"/>
                      <a:gd name="connsiteY9" fmla="*/ 9844 h 50284"/>
                      <a:gd name="connsiteX10" fmla="*/ 37578 w 39087"/>
                      <a:gd name="connsiteY10" fmla="*/ 2989 h 50284"/>
                      <a:gd name="connsiteX11" fmla="*/ 30286 w 39087"/>
                      <a:gd name="connsiteY11" fmla="*/ -522 h 50284"/>
                      <a:gd name="connsiteX12" fmla="*/ 22163 w 39087"/>
                      <a:gd name="connsiteY12" fmla="*/ -1686 h 50284"/>
                      <a:gd name="connsiteX13" fmla="*/ 4816 w 39087"/>
                      <a:gd name="connsiteY13" fmla="*/ 5045 h 50284"/>
                      <a:gd name="connsiteX14" fmla="*/ -1509 w 39087"/>
                      <a:gd name="connsiteY14" fmla="*/ 23441 h 50284"/>
                      <a:gd name="connsiteX15" fmla="*/ 4816 w 39087"/>
                      <a:gd name="connsiteY15" fmla="*/ 41858 h 50284"/>
                      <a:gd name="connsiteX16" fmla="*/ 22163 w 39087"/>
                      <a:gd name="connsiteY16" fmla="*/ 48599 h 50284"/>
                      <a:gd name="connsiteX17" fmla="*/ 30348 w 39087"/>
                      <a:gd name="connsiteY17" fmla="*/ 47446 h 50284"/>
                      <a:gd name="connsiteX18" fmla="*/ 37578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987"/>
                        </a:moveTo>
                        <a:lnTo>
                          <a:pt x="37578" y="37080"/>
                        </a:lnTo>
                        <a:cubicBezTo>
                          <a:pt x="35369" y="39136"/>
                          <a:pt x="33015" y="40670"/>
                          <a:pt x="30515" y="41681"/>
                        </a:cubicBezTo>
                        <a:cubicBezTo>
                          <a:pt x="28015" y="42699"/>
                          <a:pt x="25359" y="43208"/>
                          <a:pt x="22548" y="43208"/>
                        </a:cubicBezTo>
                        <a:cubicBezTo>
                          <a:pt x="17008" y="43208"/>
                          <a:pt x="12766" y="41515"/>
                          <a:pt x="9823" y="38129"/>
                        </a:cubicBezTo>
                        <a:cubicBezTo>
                          <a:pt x="6880" y="34743"/>
                          <a:pt x="5409" y="29847"/>
                          <a:pt x="5409" y="23441"/>
                        </a:cubicBezTo>
                        <a:cubicBezTo>
                          <a:pt x="5409" y="17056"/>
                          <a:pt x="6880" y="12171"/>
                          <a:pt x="9823" y="8785"/>
                        </a:cubicBezTo>
                        <a:cubicBezTo>
                          <a:pt x="12766" y="5398"/>
                          <a:pt x="17008" y="3705"/>
                          <a:pt x="22548" y="3705"/>
                        </a:cubicBezTo>
                        <a:cubicBezTo>
                          <a:pt x="25359" y="3705"/>
                          <a:pt x="28015" y="4214"/>
                          <a:pt x="30515" y="5232"/>
                        </a:cubicBezTo>
                        <a:cubicBezTo>
                          <a:pt x="33015" y="6250"/>
                          <a:pt x="35369" y="7788"/>
                          <a:pt x="37578" y="9844"/>
                        </a:cubicBezTo>
                        <a:lnTo>
                          <a:pt x="37578" y="2989"/>
                        </a:lnTo>
                        <a:cubicBezTo>
                          <a:pt x="35286" y="1431"/>
                          <a:pt x="32855" y="260"/>
                          <a:pt x="30286" y="-522"/>
                        </a:cubicBezTo>
                        <a:cubicBezTo>
                          <a:pt x="27724" y="-1298"/>
                          <a:pt x="25016" y="-1686"/>
                          <a:pt x="22163" y="-1686"/>
                        </a:cubicBezTo>
                        <a:cubicBezTo>
                          <a:pt x="14823" y="-1686"/>
                          <a:pt x="9041" y="558"/>
                          <a:pt x="4816" y="5045"/>
                        </a:cubicBezTo>
                        <a:cubicBezTo>
                          <a:pt x="599" y="9540"/>
                          <a:pt x="-1509" y="15672"/>
                          <a:pt x="-1509" y="23441"/>
                        </a:cubicBezTo>
                        <a:cubicBezTo>
                          <a:pt x="-1509" y="31232"/>
                          <a:pt x="599" y="37371"/>
                          <a:pt x="4816" y="41858"/>
                        </a:cubicBezTo>
                        <a:cubicBezTo>
                          <a:pt x="9041" y="46352"/>
                          <a:pt x="14823" y="48599"/>
                          <a:pt x="22163" y="48599"/>
                        </a:cubicBezTo>
                        <a:cubicBezTo>
                          <a:pt x="25058" y="48599"/>
                          <a:pt x="27786" y="48215"/>
                          <a:pt x="30348" y="47446"/>
                        </a:cubicBezTo>
                        <a:cubicBezTo>
                          <a:pt x="32918" y="46678"/>
                          <a:pt x="35327" y="45525"/>
                          <a:pt x="37578" y="43987"/>
                        </a:cubicBezTo>
                        <a:close/>
                      </a:path>
                    </a:pathLst>
                  </a:custGeom>
                  <a:solidFill>
                    <a:srgbClr val="262626"/>
                  </a:solidFill>
                  <a:ln w="10" cap="flat">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4B6F743D-C04D-6124-E55C-0776EBBB1E38}"/>
                      </a:ext>
                    </a:extLst>
                  </p:cNvPr>
                  <p:cNvSpPr/>
                  <p:nvPr/>
                </p:nvSpPr>
                <p:spPr>
                  <a:xfrm flipV="1">
                    <a:off x="6523566" y="5783308"/>
                    <a:ext cx="40739" cy="48467"/>
                  </a:xfrm>
                  <a:custGeom>
                    <a:avLst/>
                    <a:gdLst>
                      <a:gd name="connsiteX0" fmla="*/ 4705 w 40739"/>
                      <a:gd name="connsiteY0" fmla="*/ 41387 h 48467"/>
                      <a:gd name="connsiteX1" fmla="*/ 4705 w 40739"/>
                      <a:gd name="connsiteY1" fmla="*/ 3702 h 48467"/>
                      <a:gd name="connsiteX2" fmla="*/ 12630 w 40739"/>
                      <a:gd name="connsiteY2" fmla="*/ 3702 h 48467"/>
                      <a:gd name="connsiteX3" fmla="*/ 27318 w 40739"/>
                      <a:gd name="connsiteY3" fmla="*/ 8241 h 48467"/>
                      <a:gd name="connsiteX4" fmla="*/ 31971 w 40739"/>
                      <a:gd name="connsiteY4" fmla="*/ 22596 h 48467"/>
                      <a:gd name="connsiteX5" fmla="*/ 27318 w 40739"/>
                      <a:gd name="connsiteY5" fmla="*/ 36858 h 48467"/>
                      <a:gd name="connsiteX6" fmla="*/ 12630 w 40739"/>
                      <a:gd name="connsiteY6" fmla="*/ 41387 h 48467"/>
                      <a:gd name="connsiteX7" fmla="*/ 4705 w 40739"/>
                      <a:gd name="connsiteY7" fmla="*/ 41387 h 48467"/>
                      <a:gd name="connsiteX8" fmla="*/ -1850 w 40739"/>
                      <a:gd name="connsiteY8" fmla="*/ 46778 h 48467"/>
                      <a:gd name="connsiteX9" fmla="*/ 11623 w 40739"/>
                      <a:gd name="connsiteY9" fmla="*/ 46778 h 48467"/>
                      <a:gd name="connsiteX10" fmla="*/ 32293 w 40739"/>
                      <a:gd name="connsiteY10" fmla="*/ 40920 h 48467"/>
                      <a:gd name="connsiteX11" fmla="*/ 38889 w 40739"/>
                      <a:gd name="connsiteY11" fmla="*/ 22596 h 48467"/>
                      <a:gd name="connsiteX12" fmla="*/ 32262 w 40739"/>
                      <a:gd name="connsiteY12" fmla="*/ 4180 h 48467"/>
                      <a:gd name="connsiteX13" fmla="*/ 11623 w 40739"/>
                      <a:gd name="connsiteY13" fmla="*/ -1689 h 48467"/>
                      <a:gd name="connsiteX14" fmla="*/ -1850 w 40739"/>
                      <a:gd name="connsiteY14" fmla="*/ -1689 h 48467"/>
                      <a:gd name="connsiteX15" fmla="*/ -1850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387"/>
                        </a:moveTo>
                        <a:lnTo>
                          <a:pt x="4705" y="3702"/>
                        </a:lnTo>
                        <a:lnTo>
                          <a:pt x="12630" y="3702"/>
                        </a:lnTo>
                        <a:cubicBezTo>
                          <a:pt x="19320" y="3702"/>
                          <a:pt x="24216" y="5215"/>
                          <a:pt x="27318" y="8241"/>
                        </a:cubicBezTo>
                        <a:cubicBezTo>
                          <a:pt x="30420" y="11274"/>
                          <a:pt x="31971" y="16059"/>
                          <a:pt x="31971" y="22596"/>
                        </a:cubicBezTo>
                        <a:cubicBezTo>
                          <a:pt x="31971" y="29085"/>
                          <a:pt x="30420" y="33839"/>
                          <a:pt x="27318" y="36858"/>
                        </a:cubicBezTo>
                        <a:cubicBezTo>
                          <a:pt x="24216" y="39877"/>
                          <a:pt x="19320" y="41387"/>
                          <a:pt x="12630" y="41387"/>
                        </a:cubicBezTo>
                        <a:lnTo>
                          <a:pt x="4705" y="41387"/>
                        </a:lnTo>
                        <a:close/>
                        <a:moveTo>
                          <a:pt x="-1850" y="46778"/>
                        </a:moveTo>
                        <a:lnTo>
                          <a:pt x="11623" y="46778"/>
                        </a:lnTo>
                        <a:cubicBezTo>
                          <a:pt x="21013" y="46778"/>
                          <a:pt x="27903" y="44825"/>
                          <a:pt x="32293" y="40920"/>
                        </a:cubicBezTo>
                        <a:cubicBezTo>
                          <a:pt x="36691" y="37014"/>
                          <a:pt x="38889" y="30906"/>
                          <a:pt x="38889" y="22596"/>
                        </a:cubicBezTo>
                        <a:cubicBezTo>
                          <a:pt x="38889" y="14238"/>
                          <a:pt x="36680" y="8099"/>
                          <a:pt x="32262" y="4180"/>
                        </a:cubicBezTo>
                        <a:cubicBezTo>
                          <a:pt x="27851" y="267"/>
                          <a:pt x="20971" y="-1689"/>
                          <a:pt x="11623" y="-1689"/>
                        </a:cubicBezTo>
                        <a:lnTo>
                          <a:pt x="-1850" y="-1689"/>
                        </a:lnTo>
                        <a:lnTo>
                          <a:pt x="-1850" y="46778"/>
                        </a:lnTo>
                        <a:close/>
                      </a:path>
                    </a:pathLst>
                  </a:custGeom>
                  <a:solidFill>
                    <a:srgbClr val="262626"/>
                  </a:solidFill>
                  <a:ln w="10" cap="flat">
                    <a:noFill/>
                    <a:prstDash val="solid"/>
                    <a:round/>
                  </a:ln>
                </p:spPr>
                <p:txBody>
                  <a:bodyPr rtlCol="0" anchor="ctr"/>
                  <a:lstStyle/>
                  <a:p>
                    <a:endParaRPr lang="en-US"/>
                  </a:p>
                </p:txBody>
              </p:sp>
            </p:grpSp>
            <p:grpSp>
              <p:nvGrpSpPr>
                <p:cNvPr id="675" name="Content Placeholder 9">
                  <a:extLst>
                    <a:ext uri="{FF2B5EF4-FFF2-40B4-BE49-F238E27FC236}">
                      <a16:creationId xmlns:a16="http://schemas.microsoft.com/office/drawing/2014/main" id="{04208FAC-40BD-68E6-E6E1-744F02F76401}"/>
                    </a:ext>
                  </a:extLst>
                </p:cNvPr>
                <p:cNvGrpSpPr/>
                <p:nvPr/>
              </p:nvGrpSpPr>
              <p:grpSpPr>
                <a:xfrm>
                  <a:off x="7545919" y="5781262"/>
                  <a:ext cx="438770" cy="51458"/>
                  <a:chOff x="7545919" y="5781262"/>
                  <a:chExt cx="438770" cy="51458"/>
                </a:xfrm>
                <a:solidFill>
                  <a:srgbClr val="262626"/>
                </a:solidFill>
              </p:grpSpPr>
              <p:sp>
                <p:nvSpPr>
                  <p:cNvPr id="676" name="Freeform: Shape 675">
                    <a:extLst>
                      <a:ext uri="{FF2B5EF4-FFF2-40B4-BE49-F238E27FC236}">
                        <a16:creationId xmlns:a16="http://schemas.microsoft.com/office/drawing/2014/main" id="{FA168497-58C1-3012-FE67-84E6F62698EE}"/>
                      </a:ext>
                    </a:extLst>
                  </p:cNvPr>
                  <p:cNvSpPr/>
                  <p:nvPr/>
                </p:nvSpPr>
                <p:spPr>
                  <a:xfrm flipV="1">
                    <a:off x="7545919" y="5785095"/>
                    <a:ext cx="22685" cy="46680"/>
                  </a:xfrm>
                  <a:custGeom>
                    <a:avLst/>
                    <a:gdLst>
                      <a:gd name="connsiteX0" fmla="*/ 10030 w 22685"/>
                      <a:gd name="connsiteY0" fmla="*/ 45078 h 46680"/>
                      <a:gd name="connsiteX1" fmla="*/ 10030 w 22685"/>
                      <a:gd name="connsiteY1" fmla="*/ 34753 h 46680"/>
                      <a:gd name="connsiteX2" fmla="*/ 22329 w 22685"/>
                      <a:gd name="connsiteY2" fmla="*/ 34753 h 46680"/>
                      <a:gd name="connsiteX3" fmla="*/ 22329 w 22685"/>
                      <a:gd name="connsiteY3" fmla="*/ 30109 h 46680"/>
                      <a:gd name="connsiteX4" fmla="*/ 10030 w 22685"/>
                      <a:gd name="connsiteY4" fmla="*/ 30109 h 46680"/>
                      <a:gd name="connsiteX5" fmla="*/ 10030 w 22685"/>
                      <a:gd name="connsiteY5" fmla="*/ 10374 h 46680"/>
                      <a:gd name="connsiteX6" fmla="*/ 11246 w 22685"/>
                      <a:gd name="connsiteY6" fmla="*/ 4661 h 46680"/>
                      <a:gd name="connsiteX7" fmla="*/ 16200 w 22685"/>
                      <a:gd name="connsiteY7" fmla="*/ 3393 h 46680"/>
                      <a:gd name="connsiteX8" fmla="*/ 22329 w 22685"/>
                      <a:gd name="connsiteY8" fmla="*/ 3393 h 46680"/>
                      <a:gd name="connsiteX9" fmla="*/ 22329 w 22685"/>
                      <a:gd name="connsiteY9" fmla="*/ -1603 h 46680"/>
                      <a:gd name="connsiteX10" fmla="*/ 16200 w 22685"/>
                      <a:gd name="connsiteY10" fmla="*/ -1603 h 46680"/>
                      <a:gd name="connsiteX11" fmla="*/ 6654 w 22685"/>
                      <a:gd name="connsiteY11" fmla="*/ 973 h 46680"/>
                      <a:gd name="connsiteX12" fmla="*/ 4026 w 22685"/>
                      <a:gd name="connsiteY12" fmla="*/ 10374 h 46680"/>
                      <a:gd name="connsiteX13" fmla="*/ 4026 w 22685"/>
                      <a:gd name="connsiteY13" fmla="*/ 30109 h 46680"/>
                      <a:gd name="connsiteX14" fmla="*/ -357 w 22685"/>
                      <a:gd name="connsiteY14" fmla="*/ 30109 h 46680"/>
                      <a:gd name="connsiteX15" fmla="*/ -357 w 22685"/>
                      <a:gd name="connsiteY15" fmla="*/ 34753 h 46680"/>
                      <a:gd name="connsiteX16" fmla="*/ 4026 w 22685"/>
                      <a:gd name="connsiteY16" fmla="*/ 34753 h 46680"/>
                      <a:gd name="connsiteX17" fmla="*/ 4026 w 22685"/>
                      <a:gd name="connsiteY17" fmla="*/ 45078 h 46680"/>
                      <a:gd name="connsiteX18" fmla="*/ 10030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5078"/>
                        </a:moveTo>
                        <a:lnTo>
                          <a:pt x="10030" y="34753"/>
                        </a:lnTo>
                        <a:lnTo>
                          <a:pt x="22329" y="34753"/>
                        </a:lnTo>
                        <a:lnTo>
                          <a:pt x="22329" y="30109"/>
                        </a:lnTo>
                        <a:lnTo>
                          <a:pt x="10030" y="30109"/>
                        </a:lnTo>
                        <a:lnTo>
                          <a:pt x="10030" y="10374"/>
                        </a:lnTo>
                        <a:cubicBezTo>
                          <a:pt x="10030" y="7410"/>
                          <a:pt x="10435" y="5505"/>
                          <a:pt x="11246" y="4661"/>
                        </a:cubicBezTo>
                        <a:cubicBezTo>
                          <a:pt x="12056" y="3816"/>
                          <a:pt x="13707" y="3393"/>
                          <a:pt x="16200" y="3393"/>
                        </a:cubicBezTo>
                        <a:lnTo>
                          <a:pt x="22329" y="3393"/>
                        </a:lnTo>
                        <a:lnTo>
                          <a:pt x="22329" y="-1603"/>
                        </a:lnTo>
                        <a:lnTo>
                          <a:pt x="16200" y="-1603"/>
                        </a:lnTo>
                        <a:cubicBezTo>
                          <a:pt x="11588" y="-1603"/>
                          <a:pt x="8406" y="-744"/>
                          <a:pt x="6654" y="973"/>
                        </a:cubicBezTo>
                        <a:cubicBezTo>
                          <a:pt x="4902" y="2697"/>
                          <a:pt x="4026" y="5831"/>
                          <a:pt x="4026" y="10374"/>
                        </a:cubicBezTo>
                        <a:lnTo>
                          <a:pt x="4026" y="30109"/>
                        </a:lnTo>
                        <a:lnTo>
                          <a:pt x="-357" y="30109"/>
                        </a:lnTo>
                        <a:lnTo>
                          <a:pt x="-357" y="34753"/>
                        </a:lnTo>
                        <a:lnTo>
                          <a:pt x="4026" y="34753"/>
                        </a:lnTo>
                        <a:lnTo>
                          <a:pt x="4026" y="45078"/>
                        </a:lnTo>
                        <a:lnTo>
                          <a:pt x="10030" y="45078"/>
                        </a:lnTo>
                        <a:close/>
                      </a:path>
                    </a:pathLst>
                  </a:custGeom>
                  <a:solidFill>
                    <a:srgbClr val="262626"/>
                  </a:solidFill>
                  <a:ln w="10"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BAFC435-9577-9B63-2C3F-B55D3749C2A7}"/>
                      </a:ext>
                    </a:extLst>
                  </p:cNvPr>
                  <p:cNvSpPr/>
                  <p:nvPr/>
                </p:nvSpPr>
                <p:spPr>
                  <a:xfrm flipV="1">
                    <a:off x="7576462" y="5781262"/>
                    <a:ext cx="5972" cy="50513"/>
                  </a:xfrm>
                  <a:custGeom>
                    <a:avLst/>
                    <a:gdLst>
                      <a:gd name="connsiteX0" fmla="*/ 20 w 5972"/>
                      <a:gd name="connsiteY0" fmla="*/ 34568 h 50513"/>
                      <a:gd name="connsiteX1" fmla="*/ 5993 w 5972"/>
                      <a:gd name="connsiteY1" fmla="*/ 34568 h 50513"/>
                      <a:gd name="connsiteX2" fmla="*/ 5993 w 5972"/>
                      <a:gd name="connsiteY2" fmla="*/ -1788 h 50513"/>
                      <a:gd name="connsiteX3" fmla="*/ 20 w 5972"/>
                      <a:gd name="connsiteY3" fmla="*/ -1788 h 50513"/>
                      <a:gd name="connsiteX4" fmla="*/ 20 w 5972"/>
                      <a:gd name="connsiteY4" fmla="*/ 34568 h 50513"/>
                      <a:gd name="connsiteX5" fmla="*/ 20 w 5972"/>
                      <a:gd name="connsiteY5" fmla="*/ 48726 h 50513"/>
                      <a:gd name="connsiteX6" fmla="*/ 5993 w 5972"/>
                      <a:gd name="connsiteY6" fmla="*/ 48726 h 50513"/>
                      <a:gd name="connsiteX7" fmla="*/ 5993 w 5972"/>
                      <a:gd name="connsiteY7" fmla="*/ 41153 h 50513"/>
                      <a:gd name="connsiteX8" fmla="*/ 20 w 5972"/>
                      <a:gd name="connsiteY8" fmla="*/ 41153 h 50513"/>
                      <a:gd name="connsiteX9" fmla="*/ 20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568"/>
                        </a:moveTo>
                        <a:lnTo>
                          <a:pt x="5993" y="34568"/>
                        </a:lnTo>
                        <a:lnTo>
                          <a:pt x="5993" y="-1788"/>
                        </a:lnTo>
                        <a:lnTo>
                          <a:pt x="20" y="-1788"/>
                        </a:lnTo>
                        <a:lnTo>
                          <a:pt x="20" y="34568"/>
                        </a:lnTo>
                        <a:close/>
                        <a:moveTo>
                          <a:pt x="20" y="48726"/>
                        </a:moveTo>
                        <a:lnTo>
                          <a:pt x="5993" y="48726"/>
                        </a:lnTo>
                        <a:lnTo>
                          <a:pt x="5993" y="41153"/>
                        </a:lnTo>
                        <a:lnTo>
                          <a:pt x="20" y="41153"/>
                        </a:lnTo>
                        <a:lnTo>
                          <a:pt x="20" y="48726"/>
                        </a:lnTo>
                        <a:close/>
                      </a:path>
                    </a:pathLst>
                  </a:custGeom>
                  <a:solidFill>
                    <a:srgbClr val="262626"/>
                  </a:solidFill>
                  <a:ln w="10"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6BEC3C4-CECE-1214-7E61-4BC542CBC635}"/>
                      </a:ext>
                    </a:extLst>
                  </p:cNvPr>
                  <p:cNvSpPr/>
                  <p:nvPr/>
                </p:nvSpPr>
                <p:spPr>
                  <a:xfrm flipV="1">
                    <a:off x="7594703" y="5794547"/>
                    <a:ext cx="53079" cy="37228"/>
                  </a:xfrm>
                  <a:custGeom>
                    <a:avLst/>
                    <a:gdLst>
                      <a:gd name="connsiteX0" fmla="*/ 26316 w 53079"/>
                      <a:gd name="connsiteY0" fmla="*/ 28228 h 37228"/>
                      <a:gd name="connsiteX1" fmla="*/ 31675 w 53079"/>
                      <a:gd name="connsiteY1" fmla="*/ 34170 h 37228"/>
                      <a:gd name="connsiteX2" fmla="*/ 39009 w 53079"/>
                      <a:gd name="connsiteY2" fmla="*/ 36081 h 37228"/>
                      <a:gd name="connsiteX3" fmla="*/ 47776 w 53079"/>
                      <a:gd name="connsiteY3" fmla="*/ 32103 h 37228"/>
                      <a:gd name="connsiteX4" fmla="*/ 50861 w 53079"/>
                      <a:gd name="connsiteY4" fmla="*/ 20801 h 37228"/>
                      <a:gd name="connsiteX5" fmla="*/ 50861 w 53079"/>
                      <a:gd name="connsiteY5" fmla="*/ -1147 h 37228"/>
                      <a:gd name="connsiteX6" fmla="*/ 44857 w 53079"/>
                      <a:gd name="connsiteY6" fmla="*/ -1147 h 37228"/>
                      <a:gd name="connsiteX7" fmla="*/ 44857 w 53079"/>
                      <a:gd name="connsiteY7" fmla="*/ 20604 h 37228"/>
                      <a:gd name="connsiteX8" fmla="*/ 42998 w 53079"/>
                      <a:gd name="connsiteY8" fmla="*/ 28353 h 37228"/>
                      <a:gd name="connsiteX9" fmla="*/ 37357 w 53079"/>
                      <a:gd name="connsiteY9" fmla="*/ 30887 h 37228"/>
                      <a:gd name="connsiteX10" fmla="*/ 30013 w 53079"/>
                      <a:gd name="connsiteY10" fmla="*/ 27802 h 37228"/>
                      <a:gd name="connsiteX11" fmla="*/ 27323 w 53079"/>
                      <a:gd name="connsiteY11" fmla="*/ 19399 h 37228"/>
                      <a:gd name="connsiteX12" fmla="*/ 27323 w 53079"/>
                      <a:gd name="connsiteY12" fmla="*/ -1147 h 37228"/>
                      <a:gd name="connsiteX13" fmla="*/ 21319 w 53079"/>
                      <a:gd name="connsiteY13" fmla="*/ -1147 h 37228"/>
                      <a:gd name="connsiteX14" fmla="*/ 21319 w 53079"/>
                      <a:gd name="connsiteY14" fmla="*/ 20604 h 37228"/>
                      <a:gd name="connsiteX15" fmla="*/ 19470 w 53079"/>
                      <a:gd name="connsiteY15" fmla="*/ 28374 h 37228"/>
                      <a:gd name="connsiteX16" fmla="*/ 13757 w 53079"/>
                      <a:gd name="connsiteY16" fmla="*/ 30887 h 37228"/>
                      <a:gd name="connsiteX17" fmla="*/ 6476 w 53079"/>
                      <a:gd name="connsiteY17" fmla="*/ 27792 h 37228"/>
                      <a:gd name="connsiteX18" fmla="*/ 3785 w 53079"/>
                      <a:gd name="connsiteY18" fmla="*/ 19399 h 37228"/>
                      <a:gd name="connsiteX19" fmla="*/ 3785 w 53079"/>
                      <a:gd name="connsiteY19" fmla="*/ -1147 h 37228"/>
                      <a:gd name="connsiteX20" fmla="*/ -2218 w 53079"/>
                      <a:gd name="connsiteY20" fmla="*/ -1147 h 37228"/>
                      <a:gd name="connsiteX21" fmla="*/ -2218 w 53079"/>
                      <a:gd name="connsiteY21" fmla="*/ 35208 h 37228"/>
                      <a:gd name="connsiteX22" fmla="*/ 3785 w 53079"/>
                      <a:gd name="connsiteY22" fmla="*/ 35208 h 37228"/>
                      <a:gd name="connsiteX23" fmla="*/ 3785 w 53079"/>
                      <a:gd name="connsiteY23" fmla="*/ 29558 h 37228"/>
                      <a:gd name="connsiteX24" fmla="*/ 8688 w 53079"/>
                      <a:gd name="connsiteY24" fmla="*/ 34492 h 37228"/>
                      <a:gd name="connsiteX25" fmla="*/ 15471 w 53079"/>
                      <a:gd name="connsiteY25" fmla="*/ 36081 h 37228"/>
                      <a:gd name="connsiteX26" fmla="*/ 22213 w 53079"/>
                      <a:gd name="connsiteY26" fmla="*/ 34066 h 37228"/>
                      <a:gd name="connsiteX27" fmla="*/ 26316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8228"/>
                        </a:moveTo>
                        <a:cubicBezTo>
                          <a:pt x="27811" y="30915"/>
                          <a:pt x="29598" y="32895"/>
                          <a:pt x="31675" y="34170"/>
                        </a:cubicBezTo>
                        <a:cubicBezTo>
                          <a:pt x="33753" y="35444"/>
                          <a:pt x="36197" y="36081"/>
                          <a:pt x="39009" y="36081"/>
                        </a:cubicBezTo>
                        <a:cubicBezTo>
                          <a:pt x="42797" y="36081"/>
                          <a:pt x="45719" y="34755"/>
                          <a:pt x="47776" y="32103"/>
                        </a:cubicBezTo>
                        <a:cubicBezTo>
                          <a:pt x="49832" y="29457"/>
                          <a:pt x="50861" y="25690"/>
                          <a:pt x="50861" y="20801"/>
                        </a:cubicBezTo>
                        <a:lnTo>
                          <a:pt x="50861" y="-1147"/>
                        </a:lnTo>
                        <a:lnTo>
                          <a:pt x="44857" y="-1147"/>
                        </a:lnTo>
                        <a:lnTo>
                          <a:pt x="44857" y="20604"/>
                        </a:lnTo>
                        <a:cubicBezTo>
                          <a:pt x="44857" y="24087"/>
                          <a:pt x="44237" y="26670"/>
                          <a:pt x="42998" y="28353"/>
                        </a:cubicBezTo>
                        <a:cubicBezTo>
                          <a:pt x="41765" y="30042"/>
                          <a:pt x="39885" y="30887"/>
                          <a:pt x="37357" y="30887"/>
                        </a:cubicBezTo>
                        <a:cubicBezTo>
                          <a:pt x="34262" y="30887"/>
                          <a:pt x="31814" y="29859"/>
                          <a:pt x="30013" y="27802"/>
                        </a:cubicBezTo>
                        <a:cubicBezTo>
                          <a:pt x="28220" y="25752"/>
                          <a:pt x="27323" y="22951"/>
                          <a:pt x="27323" y="19399"/>
                        </a:cubicBezTo>
                        <a:lnTo>
                          <a:pt x="27323" y="-1147"/>
                        </a:lnTo>
                        <a:lnTo>
                          <a:pt x="21319" y="-1147"/>
                        </a:lnTo>
                        <a:lnTo>
                          <a:pt x="21319" y="20604"/>
                        </a:lnTo>
                        <a:cubicBezTo>
                          <a:pt x="21319" y="24108"/>
                          <a:pt x="20703" y="26698"/>
                          <a:pt x="19470" y="28374"/>
                        </a:cubicBezTo>
                        <a:cubicBezTo>
                          <a:pt x="18238" y="30049"/>
                          <a:pt x="16333" y="30887"/>
                          <a:pt x="13757" y="30887"/>
                        </a:cubicBezTo>
                        <a:cubicBezTo>
                          <a:pt x="10703" y="30887"/>
                          <a:pt x="8276" y="29855"/>
                          <a:pt x="6476" y="27792"/>
                        </a:cubicBezTo>
                        <a:cubicBezTo>
                          <a:pt x="4682" y="25728"/>
                          <a:pt x="3785" y="22931"/>
                          <a:pt x="3785" y="19399"/>
                        </a:cubicBezTo>
                        <a:lnTo>
                          <a:pt x="3785" y="-1147"/>
                        </a:lnTo>
                        <a:lnTo>
                          <a:pt x="-2218" y="-1147"/>
                        </a:lnTo>
                        <a:lnTo>
                          <a:pt x="-2218" y="35208"/>
                        </a:lnTo>
                        <a:lnTo>
                          <a:pt x="3785" y="35208"/>
                        </a:lnTo>
                        <a:lnTo>
                          <a:pt x="3785" y="29558"/>
                        </a:lnTo>
                        <a:cubicBezTo>
                          <a:pt x="5150" y="31788"/>
                          <a:pt x="6784" y="33432"/>
                          <a:pt x="8688" y="34492"/>
                        </a:cubicBezTo>
                        <a:cubicBezTo>
                          <a:pt x="10593" y="35551"/>
                          <a:pt x="12854" y="36081"/>
                          <a:pt x="15471" y="36081"/>
                        </a:cubicBezTo>
                        <a:cubicBezTo>
                          <a:pt x="18117" y="36081"/>
                          <a:pt x="20364" y="35409"/>
                          <a:pt x="22213" y="34066"/>
                        </a:cubicBezTo>
                        <a:cubicBezTo>
                          <a:pt x="24061" y="32729"/>
                          <a:pt x="25429" y="30783"/>
                          <a:pt x="26316" y="28228"/>
                        </a:cubicBezTo>
                        <a:close/>
                      </a:path>
                    </a:pathLst>
                  </a:custGeom>
                  <a:solidFill>
                    <a:srgbClr val="262626"/>
                  </a:solidFill>
                  <a:ln w="10"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616EBB4-723F-A7D1-365B-8ADE48A0D5C2}"/>
                      </a:ext>
                    </a:extLst>
                  </p:cNvPr>
                  <p:cNvSpPr/>
                  <p:nvPr/>
                </p:nvSpPr>
                <p:spPr>
                  <a:xfrm flipV="1">
                    <a:off x="7657031" y="5794547"/>
                    <a:ext cx="27786" cy="38173"/>
                  </a:xfrm>
                  <a:custGeom>
                    <a:avLst/>
                    <a:gdLst>
                      <a:gd name="connsiteX0" fmla="*/ 25075 w 27786"/>
                      <a:gd name="connsiteY0" fmla="*/ 35129 h 38173"/>
                      <a:gd name="connsiteX1" fmla="*/ 25075 w 27786"/>
                      <a:gd name="connsiteY1" fmla="*/ 29479 h 38173"/>
                      <a:gd name="connsiteX2" fmla="*/ 19819 w 27786"/>
                      <a:gd name="connsiteY2" fmla="*/ 31421 h 38173"/>
                      <a:gd name="connsiteX3" fmla="*/ 14168 w 27786"/>
                      <a:gd name="connsiteY3" fmla="*/ 32075 h 38173"/>
                      <a:gd name="connsiteX4" fmla="*/ 7499 w 27786"/>
                      <a:gd name="connsiteY4" fmla="*/ 30715 h 38173"/>
                      <a:gd name="connsiteX5" fmla="*/ 5276 w 27786"/>
                      <a:gd name="connsiteY5" fmla="*/ 26622 h 38173"/>
                      <a:gd name="connsiteX6" fmla="*/ 6866 w 27786"/>
                      <a:gd name="connsiteY6" fmla="*/ 23360 h 38173"/>
                      <a:gd name="connsiteX7" fmla="*/ 13264 w 27786"/>
                      <a:gd name="connsiteY7" fmla="*/ 21106 h 38173"/>
                      <a:gd name="connsiteX8" fmla="*/ 15310 w 27786"/>
                      <a:gd name="connsiteY8" fmla="*/ 20649 h 38173"/>
                      <a:gd name="connsiteX9" fmla="*/ 24347 w 27786"/>
                      <a:gd name="connsiteY9" fmla="*/ 16806 h 38173"/>
                      <a:gd name="connsiteX10" fmla="*/ 27027 w 27786"/>
                      <a:gd name="connsiteY10" fmla="*/ 9878 h 38173"/>
                      <a:gd name="connsiteX11" fmla="*/ 23018 w 27786"/>
                      <a:gd name="connsiteY11" fmla="*/ 1848 h 38173"/>
                      <a:gd name="connsiteX12" fmla="*/ 11997 w 27786"/>
                      <a:gd name="connsiteY12" fmla="*/ -1102 h 38173"/>
                      <a:gd name="connsiteX13" fmla="*/ 5910 w 27786"/>
                      <a:gd name="connsiteY13" fmla="*/ -530 h 38173"/>
                      <a:gd name="connsiteX14" fmla="*/ -759 w 27786"/>
                      <a:gd name="connsiteY14" fmla="*/ 1173 h 38173"/>
                      <a:gd name="connsiteX15" fmla="*/ -759 w 27786"/>
                      <a:gd name="connsiteY15" fmla="*/ 7343 h 38173"/>
                      <a:gd name="connsiteX16" fmla="*/ 5765 w 27786"/>
                      <a:gd name="connsiteY16" fmla="*/ 4757 h 38173"/>
                      <a:gd name="connsiteX17" fmla="*/ 12132 w 27786"/>
                      <a:gd name="connsiteY17" fmla="*/ 3905 h 38173"/>
                      <a:gd name="connsiteX18" fmla="*/ 18614 w 27786"/>
                      <a:gd name="connsiteY18" fmla="*/ 5349 h 38173"/>
                      <a:gd name="connsiteX19" fmla="*/ 20888 w 27786"/>
                      <a:gd name="connsiteY19" fmla="*/ 9421 h 38173"/>
                      <a:gd name="connsiteX20" fmla="*/ 19247 w 27786"/>
                      <a:gd name="connsiteY20" fmla="*/ 13150 h 38173"/>
                      <a:gd name="connsiteX21" fmla="*/ 12059 w 27786"/>
                      <a:gd name="connsiteY21" fmla="*/ 15653 h 38173"/>
                      <a:gd name="connsiteX22" fmla="*/ 9982 w 27786"/>
                      <a:gd name="connsiteY22" fmla="*/ 16141 h 38173"/>
                      <a:gd name="connsiteX23" fmla="*/ 1963 w 27786"/>
                      <a:gd name="connsiteY23" fmla="*/ 19725 h 38173"/>
                      <a:gd name="connsiteX24" fmla="*/ -499 w 27786"/>
                      <a:gd name="connsiteY24" fmla="*/ 26362 h 38173"/>
                      <a:gd name="connsiteX25" fmla="*/ 3137 w 27786"/>
                      <a:gd name="connsiteY25" fmla="*/ 34278 h 38173"/>
                      <a:gd name="connsiteX26" fmla="*/ 13462 w 27786"/>
                      <a:gd name="connsiteY26" fmla="*/ 37072 h 38173"/>
                      <a:gd name="connsiteX27" fmla="*/ 19684 w 27786"/>
                      <a:gd name="connsiteY27" fmla="*/ 36584 h 38173"/>
                      <a:gd name="connsiteX28" fmla="*/ 25075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5129"/>
                        </a:moveTo>
                        <a:lnTo>
                          <a:pt x="25075" y="29479"/>
                        </a:lnTo>
                        <a:cubicBezTo>
                          <a:pt x="23392" y="30344"/>
                          <a:pt x="21640" y="30992"/>
                          <a:pt x="19819" y="31421"/>
                        </a:cubicBezTo>
                        <a:cubicBezTo>
                          <a:pt x="18004" y="31857"/>
                          <a:pt x="16121" y="32075"/>
                          <a:pt x="14168" y="32075"/>
                        </a:cubicBezTo>
                        <a:cubicBezTo>
                          <a:pt x="11204" y="32075"/>
                          <a:pt x="8981" y="31622"/>
                          <a:pt x="7499" y="30715"/>
                        </a:cubicBezTo>
                        <a:cubicBezTo>
                          <a:pt x="6017" y="29808"/>
                          <a:pt x="5276" y="28443"/>
                          <a:pt x="5276" y="26622"/>
                        </a:cubicBezTo>
                        <a:cubicBezTo>
                          <a:pt x="5276" y="25237"/>
                          <a:pt x="5806" y="24150"/>
                          <a:pt x="6866" y="23360"/>
                        </a:cubicBezTo>
                        <a:cubicBezTo>
                          <a:pt x="7925" y="22571"/>
                          <a:pt x="10058" y="21820"/>
                          <a:pt x="13264" y="21106"/>
                        </a:cubicBezTo>
                        <a:lnTo>
                          <a:pt x="15310" y="20649"/>
                        </a:lnTo>
                        <a:cubicBezTo>
                          <a:pt x="19549" y="19742"/>
                          <a:pt x="22561" y="18461"/>
                          <a:pt x="24347" y="16806"/>
                        </a:cubicBezTo>
                        <a:cubicBezTo>
                          <a:pt x="26134" y="15151"/>
                          <a:pt x="27027" y="12842"/>
                          <a:pt x="27027" y="9878"/>
                        </a:cubicBezTo>
                        <a:cubicBezTo>
                          <a:pt x="27027" y="6498"/>
                          <a:pt x="25691" y="3822"/>
                          <a:pt x="23018" y="1848"/>
                        </a:cubicBezTo>
                        <a:cubicBezTo>
                          <a:pt x="20345" y="-118"/>
                          <a:pt x="16671" y="-1102"/>
                          <a:pt x="11997" y="-1102"/>
                        </a:cubicBezTo>
                        <a:cubicBezTo>
                          <a:pt x="10051" y="-1102"/>
                          <a:pt x="8022" y="-911"/>
                          <a:pt x="5910" y="-530"/>
                        </a:cubicBezTo>
                        <a:cubicBezTo>
                          <a:pt x="3798" y="-149"/>
                          <a:pt x="1575" y="418"/>
                          <a:pt x="-759" y="1173"/>
                        </a:cubicBezTo>
                        <a:lnTo>
                          <a:pt x="-759" y="7343"/>
                        </a:lnTo>
                        <a:cubicBezTo>
                          <a:pt x="1450" y="6194"/>
                          <a:pt x="3625" y="5332"/>
                          <a:pt x="5765" y="4757"/>
                        </a:cubicBezTo>
                        <a:cubicBezTo>
                          <a:pt x="7904" y="4189"/>
                          <a:pt x="10027" y="3905"/>
                          <a:pt x="12132" y="3905"/>
                        </a:cubicBezTo>
                        <a:cubicBezTo>
                          <a:pt x="14944" y="3905"/>
                          <a:pt x="17104" y="4386"/>
                          <a:pt x="18614" y="5349"/>
                        </a:cubicBezTo>
                        <a:cubicBezTo>
                          <a:pt x="20130" y="6311"/>
                          <a:pt x="20888" y="7669"/>
                          <a:pt x="20888" y="9421"/>
                        </a:cubicBezTo>
                        <a:cubicBezTo>
                          <a:pt x="20888" y="11041"/>
                          <a:pt x="20341" y="12284"/>
                          <a:pt x="19247" y="13150"/>
                        </a:cubicBezTo>
                        <a:cubicBezTo>
                          <a:pt x="18160" y="14015"/>
                          <a:pt x="15764" y="14850"/>
                          <a:pt x="12059" y="15653"/>
                        </a:cubicBezTo>
                        <a:lnTo>
                          <a:pt x="9982" y="16141"/>
                        </a:lnTo>
                        <a:cubicBezTo>
                          <a:pt x="6284" y="16917"/>
                          <a:pt x="3611" y="18111"/>
                          <a:pt x="1963" y="19725"/>
                        </a:cubicBezTo>
                        <a:cubicBezTo>
                          <a:pt x="322" y="21338"/>
                          <a:pt x="-499" y="23551"/>
                          <a:pt x="-499" y="26362"/>
                        </a:cubicBezTo>
                        <a:cubicBezTo>
                          <a:pt x="-499" y="29783"/>
                          <a:pt x="713" y="32422"/>
                          <a:pt x="3137" y="34278"/>
                        </a:cubicBezTo>
                        <a:cubicBezTo>
                          <a:pt x="5560" y="36140"/>
                          <a:pt x="9002" y="37072"/>
                          <a:pt x="13462" y="37072"/>
                        </a:cubicBezTo>
                        <a:cubicBezTo>
                          <a:pt x="15664" y="37072"/>
                          <a:pt x="17738" y="36909"/>
                          <a:pt x="19684" y="36584"/>
                        </a:cubicBezTo>
                        <a:cubicBezTo>
                          <a:pt x="21636" y="36265"/>
                          <a:pt x="23433" y="35780"/>
                          <a:pt x="25075" y="35129"/>
                        </a:cubicBezTo>
                        <a:close/>
                      </a:path>
                    </a:pathLst>
                  </a:custGeom>
                  <a:solidFill>
                    <a:srgbClr val="262626"/>
                  </a:solidFill>
                  <a:ln w="10"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5FDC356A-1ECE-C8AD-9069-7578A9B242DA}"/>
                      </a:ext>
                    </a:extLst>
                  </p:cNvPr>
                  <p:cNvSpPr/>
                  <p:nvPr/>
                </p:nvSpPr>
                <p:spPr>
                  <a:xfrm flipV="1">
                    <a:off x="7687865" y="5783308"/>
                    <a:ext cx="40998" cy="48467"/>
                  </a:xfrm>
                  <a:custGeom>
                    <a:avLst/>
                    <a:gdLst>
                      <a:gd name="connsiteX0" fmla="*/ -1022 w 40998"/>
                      <a:gd name="connsiteY0" fmla="*/ 46778 h 48467"/>
                      <a:gd name="connsiteX1" fmla="*/ 39976 w 40998"/>
                      <a:gd name="connsiteY1" fmla="*/ 46778 h 48467"/>
                      <a:gd name="connsiteX2" fmla="*/ 39976 w 40998"/>
                      <a:gd name="connsiteY2" fmla="*/ 41252 h 48467"/>
                      <a:gd name="connsiteX3" fmla="*/ 22775 w 40998"/>
                      <a:gd name="connsiteY3" fmla="*/ 41252 h 48467"/>
                      <a:gd name="connsiteX4" fmla="*/ 22775 w 40998"/>
                      <a:gd name="connsiteY4" fmla="*/ -1689 h 48467"/>
                      <a:gd name="connsiteX5" fmla="*/ 16189 w 40998"/>
                      <a:gd name="connsiteY5" fmla="*/ -1689 h 48467"/>
                      <a:gd name="connsiteX6" fmla="*/ 16189 w 40998"/>
                      <a:gd name="connsiteY6" fmla="*/ 41252 h 48467"/>
                      <a:gd name="connsiteX7" fmla="*/ -1022 w 40998"/>
                      <a:gd name="connsiteY7" fmla="*/ 41252 h 48467"/>
                      <a:gd name="connsiteX8" fmla="*/ -1022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778"/>
                        </a:moveTo>
                        <a:lnTo>
                          <a:pt x="39976" y="46778"/>
                        </a:lnTo>
                        <a:lnTo>
                          <a:pt x="39976" y="41252"/>
                        </a:lnTo>
                        <a:lnTo>
                          <a:pt x="22775" y="41252"/>
                        </a:lnTo>
                        <a:lnTo>
                          <a:pt x="22775" y="-1689"/>
                        </a:lnTo>
                        <a:lnTo>
                          <a:pt x="16189" y="-1689"/>
                        </a:lnTo>
                        <a:lnTo>
                          <a:pt x="16189" y="41252"/>
                        </a:lnTo>
                        <a:lnTo>
                          <a:pt x="-1022" y="41252"/>
                        </a:lnTo>
                        <a:lnTo>
                          <a:pt x="-1022" y="46778"/>
                        </a:lnTo>
                        <a:close/>
                      </a:path>
                    </a:pathLst>
                  </a:custGeom>
                  <a:solidFill>
                    <a:srgbClr val="262626"/>
                  </a:solidFill>
                  <a:ln w="10"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0A9705BE-6862-A437-75AF-199ED5B55CE2}"/>
                      </a:ext>
                    </a:extLst>
                  </p:cNvPr>
                  <p:cNvSpPr/>
                  <p:nvPr/>
                </p:nvSpPr>
                <p:spPr>
                  <a:xfrm flipV="1">
                    <a:off x="7732399" y="5782436"/>
                    <a:ext cx="44862" cy="50284"/>
                  </a:xfrm>
                  <a:custGeom>
                    <a:avLst/>
                    <a:gdLst>
                      <a:gd name="connsiteX0" fmla="*/ 20889 w 44862"/>
                      <a:gd name="connsiteY0" fmla="*/ 43281 h 50284"/>
                      <a:gd name="connsiteX1" fmla="*/ 9536 w 44862"/>
                      <a:gd name="connsiteY1" fmla="*/ 37952 h 50284"/>
                      <a:gd name="connsiteX2" fmla="*/ 5339 w 44862"/>
                      <a:gd name="connsiteY2" fmla="*/ 23441 h 50284"/>
                      <a:gd name="connsiteX3" fmla="*/ 9536 w 44862"/>
                      <a:gd name="connsiteY3" fmla="*/ 8961 h 50284"/>
                      <a:gd name="connsiteX4" fmla="*/ 20889 w 44862"/>
                      <a:gd name="connsiteY4" fmla="*/ 3643 h 50284"/>
                      <a:gd name="connsiteX5" fmla="*/ 32201 w 44862"/>
                      <a:gd name="connsiteY5" fmla="*/ 8961 h 50284"/>
                      <a:gd name="connsiteX6" fmla="*/ 36376 w 44862"/>
                      <a:gd name="connsiteY6" fmla="*/ 23441 h 50284"/>
                      <a:gd name="connsiteX7" fmla="*/ 32201 w 44862"/>
                      <a:gd name="connsiteY7" fmla="*/ 37952 h 50284"/>
                      <a:gd name="connsiteX8" fmla="*/ 20889 w 44862"/>
                      <a:gd name="connsiteY8" fmla="*/ 43281 h 50284"/>
                      <a:gd name="connsiteX9" fmla="*/ 20889 w 44862"/>
                      <a:gd name="connsiteY9" fmla="*/ 48599 h 50284"/>
                      <a:gd name="connsiteX10" fmla="*/ 37176 w 44862"/>
                      <a:gd name="connsiteY10" fmla="*/ 41764 h 50284"/>
                      <a:gd name="connsiteX11" fmla="*/ 43284 w 44862"/>
                      <a:gd name="connsiteY11" fmla="*/ 23441 h 50284"/>
                      <a:gd name="connsiteX12" fmla="*/ 37176 w 44862"/>
                      <a:gd name="connsiteY12" fmla="*/ 5149 h 50284"/>
                      <a:gd name="connsiteX13" fmla="*/ 20889 w 44862"/>
                      <a:gd name="connsiteY13" fmla="*/ -1686 h 50284"/>
                      <a:gd name="connsiteX14" fmla="*/ 4539 w 44862"/>
                      <a:gd name="connsiteY14" fmla="*/ 5128 h 50284"/>
                      <a:gd name="connsiteX15" fmla="*/ -1579 w 44862"/>
                      <a:gd name="connsiteY15" fmla="*/ 23441 h 50284"/>
                      <a:gd name="connsiteX16" fmla="*/ 4539 w 44862"/>
                      <a:gd name="connsiteY16" fmla="*/ 41764 h 50284"/>
                      <a:gd name="connsiteX17" fmla="*/ 20889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3281"/>
                        </a:moveTo>
                        <a:cubicBezTo>
                          <a:pt x="16125" y="43281"/>
                          <a:pt x="12340" y="41505"/>
                          <a:pt x="9536" y="37952"/>
                        </a:cubicBezTo>
                        <a:cubicBezTo>
                          <a:pt x="6738" y="34407"/>
                          <a:pt x="5339" y="29570"/>
                          <a:pt x="5339" y="23441"/>
                        </a:cubicBezTo>
                        <a:cubicBezTo>
                          <a:pt x="5339" y="17340"/>
                          <a:pt x="6738" y="12514"/>
                          <a:pt x="9536" y="8961"/>
                        </a:cubicBezTo>
                        <a:cubicBezTo>
                          <a:pt x="12340" y="5416"/>
                          <a:pt x="16125" y="3643"/>
                          <a:pt x="20889" y="3643"/>
                        </a:cubicBezTo>
                        <a:cubicBezTo>
                          <a:pt x="25646" y="3643"/>
                          <a:pt x="29417" y="5416"/>
                          <a:pt x="32201" y="8961"/>
                        </a:cubicBezTo>
                        <a:cubicBezTo>
                          <a:pt x="34985" y="12514"/>
                          <a:pt x="36376" y="17340"/>
                          <a:pt x="36376" y="23441"/>
                        </a:cubicBezTo>
                        <a:cubicBezTo>
                          <a:pt x="36376" y="29570"/>
                          <a:pt x="34985" y="34407"/>
                          <a:pt x="32201" y="37952"/>
                        </a:cubicBezTo>
                        <a:cubicBezTo>
                          <a:pt x="29417" y="41505"/>
                          <a:pt x="25646" y="43281"/>
                          <a:pt x="20889" y="43281"/>
                        </a:cubicBezTo>
                        <a:close/>
                        <a:moveTo>
                          <a:pt x="20889" y="48599"/>
                        </a:moveTo>
                        <a:cubicBezTo>
                          <a:pt x="27682" y="48599"/>
                          <a:pt x="33111" y="46321"/>
                          <a:pt x="37176" y="41764"/>
                        </a:cubicBezTo>
                        <a:cubicBezTo>
                          <a:pt x="41248" y="37208"/>
                          <a:pt x="43284" y="31100"/>
                          <a:pt x="43284" y="23441"/>
                        </a:cubicBezTo>
                        <a:cubicBezTo>
                          <a:pt x="43284" y="15803"/>
                          <a:pt x="41248" y="9706"/>
                          <a:pt x="37176" y="5149"/>
                        </a:cubicBezTo>
                        <a:cubicBezTo>
                          <a:pt x="33111" y="593"/>
                          <a:pt x="27682" y="-1686"/>
                          <a:pt x="20889" y="-1686"/>
                        </a:cubicBezTo>
                        <a:cubicBezTo>
                          <a:pt x="14075" y="-1686"/>
                          <a:pt x="8625" y="586"/>
                          <a:pt x="4539" y="5128"/>
                        </a:cubicBezTo>
                        <a:cubicBezTo>
                          <a:pt x="461" y="9678"/>
                          <a:pt x="-1579" y="15782"/>
                          <a:pt x="-1579" y="23441"/>
                        </a:cubicBezTo>
                        <a:cubicBezTo>
                          <a:pt x="-1579" y="31100"/>
                          <a:pt x="461" y="37208"/>
                          <a:pt x="4539" y="41764"/>
                        </a:cubicBezTo>
                        <a:cubicBezTo>
                          <a:pt x="8625" y="46321"/>
                          <a:pt x="14075" y="48599"/>
                          <a:pt x="20889" y="48599"/>
                        </a:cubicBezTo>
                        <a:close/>
                      </a:path>
                    </a:pathLst>
                  </a:custGeom>
                  <a:solidFill>
                    <a:srgbClr val="262626"/>
                  </a:solidFill>
                  <a:ln w="10"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B19F4A3-BF10-705F-80F0-433819CDC36F}"/>
                      </a:ext>
                    </a:extLst>
                  </p:cNvPr>
                  <p:cNvSpPr/>
                  <p:nvPr/>
                </p:nvSpPr>
                <p:spPr>
                  <a:xfrm flipV="1">
                    <a:off x="7787519" y="5783308"/>
                    <a:ext cx="27848" cy="48467"/>
                  </a:xfrm>
                  <a:custGeom>
                    <a:avLst/>
                    <a:gdLst>
                      <a:gd name="connsiteX0" fmla="*/ -1021 w 27848"/>
                      <a:gd name="connsiteY0" fmla="*/ 46778 h 48467"/>
                      <a:gd name="connsiteX1" fmla="*/ 26827 w 27848"/>
                      <a:gd name="connsiteY1" fmla="*/ 46778 h 48467"/>
                      <a:gd name="connsiteX2" fmla="*/ 26827 w 27848"/>
                      <a:gd name="connsiteY2" fmla="*/ 41252 h 48467"/>
                      <a:gd name="connsiteX3" fmla="*/ 5533 w 27848"/>
                      <a:gd name="connsiteY3" fmla="*/ 41252 h 48467"/>
                      <a:gd name="connsiteX4" fmla="*/ 5533 w 27848"/>
                      <a:gd name="connsiteY4" fmla="*/ 26969 h 48467"/>
                      <a:gd name="connsiteX5" fmla="*/ 24750 w 27848"/>
                      <a:gd name="connsiteY5" fmla="*/ 26969 h 48467"/>
                      <a:gd name="connsiteX6" fmla="*/ 24750 w 27848"/>
                      <a:gd name="connsiteY6" fmla="*/ 21454 h 48467"/>
                      <a:gd name="connsiteX7" fmla="*/ 5533 w 27848"/>
                      <a:gd name="connsiteY7" fmla="*/ 21454 h 48467"/>
                      <a:gd name="connsiteX8" fmla="*/ 5533 w 27848"/>
                      <a:gd name="connsiteY8" fmla="*/ -1689 h 48467"/>
                      <a:gd name="connsiteX9" fmla="*/ -1021 w 27848"/>
                      <a:gd name="connsiteY9" fmla="*/ -1689 h 48467"/>
                      <a:gd name="connsiteX10" fmla="*/ -1021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778"/>
                        </a:moveTo>
                        <a:lnTo>
                          <a:pt x="26827" y="46778"/>
                        </a:lnTo>
                        <a:lnTo>
                          <a:pt x="26827" y="41252"/>
                        </a:lnTo>
                        <a:lnTo>
                          <a:pt x="5533" y="41252"/>
                        </a:lnTo>
                        <a:lnTo>
                          <a:pt x="5533" y="26969"/>
                        </a:lnTo>
                        <a:lnTo>
                          <a:pt x="24750" y="26969"/>
                        </a:lnTo>
                        <a:lnTo>
                          <a:pt x="24750" y="21454"/>
                        </a:lnTo>
                        <a:lnTo>
                          <a:pt x="5533" y="21454"/>
                        </a:lnTo>
                        <a:lnTo>
                          <a:pt x="5533" y="-1689"/>
                        </a:lnTo>
                        <a:lnTo>
                          <a:pt x="-1021" y="-1689"/>
                        </a:lnTo>
                        <a:lnTo>
                          <a:pt x="-1021" y="46778"/>
                        </a:lnTo>
                        <a:close/>
                      </a:path>
                    </a:pathLst>
                  </a:custGeom>
                  <a:solidFill>
                    <a:srgbClr val="262626"/>
                  </a:solidFill>
                  <a:ln w="10"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FDF7540E-CACE-9691-CFEB-3EB93C7B59E4}"/>
                      </a:ext>
                    </a:extLst>
                  </p:cNvPr>
                  <p:cNvSpPr/>
                  <p:nvPr/>
                </p:nvSpPr>
                <p:spPr>
                  <a:xfrm flipV="1">
                    <a:off x="7824106" y="5782436"/>
                    <a:ext cx="30767" cy="49339"/>
                  </a:xfrm>
                  <a:custGeom>
                    <a:avLst/>
                    <a:gdLst>
                      <a:gd name="connsiteX0" fmla="*/ 6888 w 30767"/>
                      <a:gd name="connsiteY0" fmla="*/ 3784 h 49339"/>
                      <a:gd name="connsiteX1" fmla="*/ 29771 w 30767"/>
                      <a:gd name="connsiteY1" fmla="*/ 3784 h 49339"/>
                      <a:gd name="connsiteX2" fmla="*/ 29771 w 30767"/>
                      <a:gd name="connsiteY2" fmla="*/ -1731 h 49339"/>
                      <a:gd name="connsiteX3" fmla="*/ -996 w 30767"/>
                      <a:gd name="connsiteY3" fmla="*/ -1731 h 49339"/>
                      <a:gd name="connsiteX4" fmla="*/ -996 w 30767"/>
                      <a:gd name="connsiteY4" fmla="*/ 3784 h 49339"/>
                      <a:gd name="connsiteX5" fmla="*/ 9173 w 30767"/>
                      <a:gd name="connsiteY5" fmla="*/ 14151 h 49339"/>
                      <a:gd name="connsiteX6" fmla="*/ 17275 w 30767"/>
                      <a:gd name="connsiteY6" fmla="*/ 22554 h 49339"/>
                      <a:gd name="connsiteX7" fmla="*/ 21669 w 30767"/>
                      <a:gd name="connsiteY7" fmla="*/ 28537 h 49339"/>
                      <a:gd name="connsiteX8" fmla="*/ 22926 w 30767"/>
                      <a:gd name="connsiteY8" fmla="*/ 33357 h 49339"/>
                      <a:gd name="connsiteX9" fmla="*/ 20215 w 30767"/>
                      <a:gd name="connsiteY9" fmla="*/ 39652 h 49339"/>
                      <a:gd name="connsiteX10" fmla="*/ 13151 w 30767"/>
                      <a:gd name="connsiteY10" fmla="*/ 42093 h 49339"/>
                      <a:gd name="connsiteX11" fmla="*/ 6638 w 30767"/>
                      <a:gd name="connsiteY11" fmla="*/ 41023 h 49339"/>
                      <a:gd name="connsiteX12" fmla="*/ -674 w 30767"/>
                      <a:gd name="connsiteY12" fmla="*/ 37772 h 49339"/>
                      <a:gd name="connsiteX13" fmla="*/ -674 w 30767"/>
                      <a:gd name="connsiteY13" fmla="*/ 44399 h 49339"/>
                      <a:gd name="connsiteX14" fmla="*/ 6721 w 30767"/>
                      <a:gd name="connsiteY14" fmla="*/ 46798 h 49339"/>
                      <a:gd name="connsiteX15" fmla="*/ 13027 w 30767"/>
                      <a:gd name="connsiteY15" fmla="*/ 47608 h 49339"/>
                      <a:gd name="connsiteX16" fmla="*/ 25034 w 30767"/>
                      <a:gd name="connsiteY16" fmla="*/ 43838 h 49339"/>
                      <a:gd name="connsiteX17" fmla="*/ 29511 w 30767"/>
                      <a:gd name="connsiteY17" fmla="*/ 33783 h 49339"/>
                      <a:gd name="connsiteX18" fmla="*/ 28389 w 30767"/>
                      <a:gd name="connsiteY18" fmla="*/ 28112 h 49339"/>
                      <a:gd name="connsiteX19" fmla="*/ 24318 w 30767"/>
                      <a:gd name="connsiteY19" fmla="*/ 21806 h 49339"/>
                      <a:gd name="connsiteX20" fmla="*/ 19155 w 30767"/>
                      <a:gd name="connsiteY20" fmla="*/ 16363 h 49339"/>
                      <a:gd name="connsiteX21" fmla="*/ 6888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784"/>
                        </a:moveTo>
                        <a:lnTo>
                          <a:pt x="29771" y="3784"/>
                        </a:lnTo>
                        <a:lnTo>
                          <a:pt x="29771" y="-1731"/>
                        </a:lnTo>
                        <a:lnTo>
                          <a:pt x="-996" y="-1731"/>
                        </a:lnTo>
                        <a:lnTo>
                          <a:pt x="-996" y="3784"/>
                        </a:lnTo>
                        <a:cubicBezTo>
                          <a:pt x="1490" y="6360"/>
                          <a:pt x="4880" y="9816"/>
                          <a:pt x="9173" y="14151"/>
                        </a:cubicBezTo>
                        <a:cubicBezTo>
                          <a:pt x="13473" y="18493"/>
                          <a:pt x="16174" y="21294"/>
                          <a:pt x="17275" y="22554"/>
                        </a:cubicBezTo>
                        <a:cubicBezTo>
                          <a:pt x="19373" y="24909"/>
                          <a:pt x="20838" y="26903"/>
                          <a:pt x="21669" y="28537"/>
                        </a:cubicBezTo>
                        <a:cubicBezTo>
                          <a:pt x="22507" y="30172"/>
                          <a:pt x="22926" y="31778"/>
                          <a:pt x="22926" y="33357"/>
                        </a:cubicBezTo>
                        <a:cubicBezTo>
                          <a:pt x="22926" y="35933"/>
                          <a:pt x="22022" y="38031"/>
                          <a:pt x="20215" y="39652"/>
                        </a:cubicBezTo>
                        <a:cubicBezTo>
                          <a:pt x="18407" y="41279"/>
                          <a:pt x="16053" y="42093"/>
                          <a:pt x="13151" y="42093"/>
                        </a:cubicBezTo>
                        <a:cubicBezTo>
                          <a:pt x="11095" y="42093"/>
                          <a:pt x="8924" y="41736"/>
                          <a:pt x="6638" y="41023"/>
                        </a:cubicBezTo>
                        <a:cubicBezTo>
                          <a:pt x="4360" y="40310"/>
                          <a:pt x="1923" y="39226"/>
                          <a:pt x="-674" y="37772"/>
                        </a:cubicBezTo>
                        <a:lnTo>
                          <a:pt x="-674" y="44399"/>
                        </a:lnTo>
                        <a:cubicBezTo>
                          <a:pt x="1964" y="45458"/>
                          <a:pt x="4429" y="46258"/>
                          <a:pt x="6721" y="46798"/>
                        </a:cubicBezTo>
                        <a:cubicBezTo>
                          <a:pt x="9021" y="47338"/>
                          <a:pt x="11122" y="47608"/>
                          <a:pt x="13027" y="47608"/>
                        </a:cubicBezTo>
                        <a:cubicBezTo>
                          <a:pt x="18047" y="47608"/>
                          <a:pt x="22050" y="46352"/>
                          <a:pt x="25034" y="43838"/>
                        </a:cubicBezTo>
                        <a:cubicBezTo>
                          <a:pt x="28019" y="41331"/>
                          <a:pt x="29511" y="37979"/>
                          <a:pt x="29511" y="33783"/>
                        </a:cubicBezTo>
                        <a:cubicBezTo>
                          <a:pt x="29511" y="31789"/>
                          <a:pt x="29137" y="29898"/>
                          <a:pt x="28389" y="28112"/>
                        </a:cubicBezTo>
                        <a:cubicBezTo>
                          <a:pt x="27648" y="26332"/>
                          <a:pt x="26291" y="24230"/>
                          <a:pt x="24318" y="21806"/>
                        </a:cubicBezTo>
                        <a:cubicBezTo>
                          <a:pt x="23777" y="21176"/>
                          <a:pt x="22057" y="19362"/>
                          <a:pt x="19155" y="16363"/>
                        </a:cubicBezTo>
                        <a:cubicBezTo>
                          <a:pt x="16260" y="13365"/>
                          <a:pt x="12171" y="9172"/>
                          <a:pt x="6888" y="3784"/>
                        </a:cubicBezTo>
                        <a:close/>
                      </a:path>
                    </a:pathLst>
                  </a:custGeom>
                  <a:solidFill>
                    <a:srgbClr val="262626"/>
                  </a:solidFill>
                  <a:ln w="10"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22FB38FF-121A-9E2E-3833-631F90B24BDD}"/>
                      </a:ext>
                    </a:extLst>
                  </p:cNvPr>
                  <p:cNvSpPr/>
                  <p:nvPr/>
                </p:nvSpPr>
                <p:spPr>
                  <a:xfrm flipV="1">
                    <a:off x="7865913" y="5782436"/>
                    <a:ext cx="33499" cy="50284"/>
                  </a:xfrm>
                  <a:custGeom>
                    <a:avLst/>
                    <a:gdLst>
                      <a:gd name="connsiteX0" fmla="*/ 15671 w 33499"/>
                      <a:gd name="connsiteY0" fmla="*/ 43406 h 50284"/>
                      <a:gd name="connsiteX1" fmla="*/ 8057 w 33499"/>
                      <a:gd name="connsiteY1" fmla="*/ 38420 h 50284"/>
                      <a:gd name="connsiteX2" fmla="*/ 5512 w 33499"/>
                      <a:gd name="connsiteY2" fmla="*/ 23441 h 50284"/>
                      <a:gd name="connsiteX3" fmla="*/ 8057 w 33499"/>
                      <a:gd name="connsiteY3" fmla="*/ 8494 h 50284"/>
                      <a:gd name="connsiteX4" fmla="*/ 15671 w 33499"/>
                      <a:gd name="connsiteY4" fmla="*/ 3508 h 50284"/>
                      <a:gd name="connsiteX5" fmla="*/ 23316 w 33499"/>
                      <a:gd name="connsiteY5" fmla="*/ 8494 h 50284"/>
                      <a:gd name="connsiteX6" fmla="*/ 25871 w 33499"/>
                      <a:gd name="connsiteY6" fmla="*/ 23441 h 50284"/>
                      <a:gd name="connsiteX7" fmla="*/ 23316 w 33499"/>
                      <a:gd name="connsiteY7" fmla="*/ 38420 h 50284"/>
                      <a:gd name="connsiteX8" fmla="*/ 15671 w 33499"/>
                      <a:gd name="connsiteY8" fmla="*/ 43406 h 50284"/>
                      <a:gd name="connsiteX9" fmla="*/ 15671 w 33499"/>
                      <a:gd name="connsiteY9" fmla="*/ 48599 h 50284"/>
                      <a:gd name="connsiteX10" fmla="*/ 28125 w 33499"/>
                      <a:gd name="connsiteY10" fmla="*/ 42149 h 50284"/>
                      <a:gd name="connsiteX11" fmla="*/ 32425 w 33499"/>
                      <a:gd name="connsiteY11" fmla="*/ 23441 h 50284"/>
                      <a:gd name="connsiteX12" fmla="*/ 28125 w 33499"/>
                      <a:gd name="connsiteY12" fmla="*/ 4754 h 50284"/>
                      <a:gd name="connsiteX13" fmla="*/ 15671 w 33499"/>
                      <a:gd name="connsiteY13" fmla="*/ -1686 h 50284"/>
                      <a:gd name="connsiteX14" fmla="*/ 3227 w 33499"/>
                      <a:gd name="connsiteY14" fmla="*/ 4754 h 50284"/>
                      <a:gd name="connsiteX15" fmla="*/ -1074 w 33499"/>
                      <a:gd name="connsiteY15" fmla="*/ 23441 h 50284"/>
                      <a:gd name="connsiteX16" fmla="*/ 3227 w 33499"/>
                      <a:gd name="connsiteY16" fmla="*/ 42149 h 50284"/>
                      <a:gd name="connsiteX17" fmla="*/ 15671 w 33499"/>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406"/>
                        </a:moveTo>
                        <a:cubicBezTo>
                          <a:pt x="12298" y="43406"/>
                          <a:pt x="9760" y="41744"/>
                          <a:pt x="8057" y="38420"/>
                        </a:cubicBezTo>
                        <a:cubicBezTo>
                          <a:pt x="6360" y="35103"/>
                          <a:pt x="5512" y="30110"/>
                          <a:pt x="5512" y="23441"/>
                        </a:cubicBezTo>
                        <a:cubicBezTo>
                          <a:pt x="5512" y="16800"/>
                          <a:pt x="6360" y="11818"/>
                          <a:pt x="8057" y="8494"/>
                        </a:cubicBezTo>
                        <a:cubicBezTo>
                          <a:pt x="9760" y="5170"/>
                          <a:pt x="12298" y="3508"/>
                          <a:pt x="15671" y="3508"/>
                        </a:cubicBezTo>
                        <a:cubicBezTo>
                          <a:pt x="19071" y="3508"/>
                          <a:pt x="21619" y="5170"/>
                          <a:pt x="23316" y="8494"/>
                        </a:cubicBezTo>
                        <a:cubicBezTo>
                          <a:pt x="25019" y="11818"/>
                          <a:pt x="25871" y="16800"/>
                          <a:pt x="25871" y="23441"/>
                        </a:cubicBezTo>
                        <a:cubicBezTo>
                          <a:pt x="25871" y="30110"/>
                          <a:pt x="25019" y="35103"/>
                          <a:pt x="23316" y="38420"/>
                        </a:cubicBezTo>
                        <a:cubicBezTo>
                          <a:pt x="21619" y="41744"/>
                          <a:pt x="19071" y="43406"/>
                          <a:pt x="15671" y="43406"/>
                        </a:cubicBezTo>
                        <a:close/>
                        <a:moveTo>
                          <a:pt x="15671" y="48599"/>
                        </a:moveTo>
                        <a:cubicBezTo>
                          <a:pt x="21107" y="48599"/>
                          <a:pt x="25258" y="46449"/>
                          <a:pt x="28125" y="42149"/>
                        </a:cubicBezTo>
                        <a:cubicBezTo>
                          <a:pt x="30992" y="37855"/>
                          <a:pt x="32425" y="31619"/>
                          <a:pt x="32425" y="23441"/>
                        </a:cubicBezTo>
                        <a:cubicBezTo>
                          <a:pt x="32425" y="15284"/>
                          <a:pt x="30992" y="9055"/>
                          <a:pt x="28125" y="4754"/>
                        </a:cubicBezTo>
                        <a:cubicBezTo>
                          <a:pt x="25258" y="461"/>
                          <a:pt x="21107" y="-1686"/>
                          <a:pt x="15671" y="-1686"/>
                        </a:cubicBezTo>
                        <a:cubicBezTo>
                          <a:pt x="10242" y="-1686"/>
                          <a:pt x="6094" y="461"/>
                          <a:pt x="3227" y="4754"/>
                        </a:cubicBezTo>
                        <a:cubicBezTo>
                          <a:pt x="360" y="9055"/>
                          <a:pt x="-1074" y="15284"/>
                          <a:pt x="-1074" y="23441"/>
                        </a:cubicBezTo>
                        <a:cubicBezTo>
                          <a:pt x="-1074" y="31619"/>
                          <a:pt x="360" y="37855"/>
                          <a:pt x="3227" y="42149"/>
                        </a:cubicBezTo>
                        <a:cubicBezTo>
                          <a:pt x="6094" y="46449"/>
                          <a:pt x="10242" y="48599"/>
                          <a:pt x="15671" y="48599"/>
                        </a:cubicBezTo>
                        <a:close/>
                      </a:path>
                    </a:pathLst>
                  </a:custGeom>
                  <a:solidFill>
                    <a:srgbClr val="262626"/>
                  </a:solidFill>
                  <a:ln w="10"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E01A68E4-109B-6F89-5A3F-C02C2362FD4A}"/>
                      </a:ext>
                    </a:extLst>
                  </p:cNvPr>
                  <p:cNvSpPr/>
                  <p:nvPr/>
                </p:nvSpPr>
                <p:spPr>
                  <a:xfrm flipV="1">
                    <a:off x="7908697" y="5782436"/>
                    <a:ext cx="30767" cy="49339"/>
                  </a:xfrm>
                  <a:custGeom>
                    <a:avLst/>
                    <a:gdLst>
                      <a:gd name="connsiteX0" fmla="*/ 6902 w 30767"/>
                      <a:gd name="connsiteY0" fmla="*/ 3784 h 49339"/>
                      <a:gd name="connsiteX1" fmla="*/ 29785 w 30767"/>
                      <a:gd name="connsiteY1" fmla="*/ 3784 h 49339"/>
                      <a:gd name="connsiteX2" fmla="*/ 29785 w 30767"/>
                      <a:gd name="connsiteY2" fmla="*/ -1731 h 49339"/>
                      <a:gd name="connsiteX3" fmla="*/ -982 w 30767"/>
                      <a:gd name="connsiteY3" fmla="*/ -1731 h 49339"/>
                      <a:gd name="connsiteX4" fmla="*/ -982 w 30767"/>
                      <a:gd name="connsiteY4" fmla="*/ 3784 h 49339"/>
                      <a:gd name="connsiteX5" fmla="*/ 9187 w 30767"/>
                      <a:gd name="connsiteY5" fmla="*/ 14151 h 49339"/>
                      <a:gd name="connsiteX6" fmla="*/ 17289 w 30767"/>
                      <a:gd name="connsiteY6" fmla="*/ 22554 h 49339"/>
                      <a:gd name="connsiteX7" fmla="*/ 21683 w 30767"/>
                      <a:gd name="connsiteY7" fmla="*/ 28537 h 49339"/>
                      <a:gd name="connsiteX8" fmla="*/ 22940 w 30767"/>
                      <a:gd name="connsiteY8" fmla="*/ 33357 h 49339"/>
                      <a:gd name="connsiteX9" fmla="*/ 20229 w 30767"/>
                      <a:gd name="connsiteY9" fmla="*/ 39652 h 49339"/>
                      <a:gd name="connsiteX10" fmla="*/ 13165 w 30767"/>
                      <a:gd name="connsiteY10" fmla="*/ 42093 h 49339"/>
                      <a:gd name="connsiteX11" fmla="*/ 6652 w 30767"/>
                      <a:gd name="connsiteY11" fmla="*/ 41023 h 49339"/>
                      <a:gd name="connsiteX12" fmla="*/ -660 w 30767"/>
                      <a:gd name="connsiteY12" fmla="*/ 37772 h 49339"/>
                      <a:gd name="connsiteX13" fmla="*/ -660 w 30767"/>
                      <a:gd name="connsiteY13" fmla="*/ 44399 h 49339"/>
                      <a:gd name="connsiteX14" fmla="*/ 6735 w 30767"/>
                      <a:gd name="connsiteY14" fmla="*/ 46798 h 49339"/>
                      <a:gd name="connsiteX15" fmla="*/ 13041 w 30767"/>
                      <a:gd name="connsiteY15" fmla="*/ 47608 h 49339"/>
                      <a:gd name="connsiteX16" fmla="*/ 25048 w 30767"/>
                      <a:gd name="connsiteY16" fmla="*/ 43838 h 49339"/>
                      <a:gd name="connsiteX17" fmla="*/ 29525 w 30767"/>
                      <a:gd name="connsiteY17" fmla="*/ 33783 h 49339"/>
                      <a:gd name="connsiteX18" fmla="*/ 28403 w 30767"/>
                      <a:gd name="connsiteY18" fmla="*/ 28112 h 49339"/>
                      <a:gd name="connsiteX19" fmla="*/ 24332 w 30767"/>
                      <a:gd name="connsiteY19" fmla="*/ 21806 h 49339"/>
                      <a:gd name="connsiteX20" fmla="*/ 19169 w 30767"/>
                      <a:gd name="connsiteY20" fmla="*/ 16363 h 49339"/>
                      <a:gd name="connsiteX21" fmla="*/ 6902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784"/>
                        </a:moveTo>
                        <a:lnTo>
                          <a:pt x="29785" y="3784"/>
                        </a:lnTo>
                        <a:lnTo>
                          <a:pt x="29785" y="-1731"/>
                        </a:lnTo>
                        <a:lnTo>
                          <a:pt x="-982" y="-1731"/>
                        </a:lnTo>
                        <a:lnTo>
                          <a:pt x="-982" y="3784"/>
                        </a:lnTo>
                        <a:cubicBezTo>
                          <a:pt x="1504" y="6360"/>
                          <a:pt x="4894" y="9816"/>
                          <a:pt x="9187" y="14151"/>
                        </a:cubicBezTo>
                        <a:cubicBezTo>
                          <a:pt x="13487" y="18493"/>
                          <a:pt x="16188" y="21294"/>
                          <a:pt x="17289" y="22554"/>
                        </a:cubicBezTo>
                        <a:cubicBezTo>
                          <a:pt x="19387" y="24909"/>
                          <a:pt x="20852" y="26903"/>
                          <a:pt x="21683" y="28537"/>
                        </a:cubicBezTo>
                        <a:cubicBezTo>
                          <a:pt x="22521" y="30172"/>
                          <a:pt x="22940" y="31778"/>
                          <a:pt x="22940" y="33357"/>
                        </a:cubicBezTo>
                        <a:cubicBezTo>
                          <a:pt x="22940" y="35933"/>
                          <a:pt x="22036" y="38031"/>
                          <a:pt x="20229" y="39652"/>
                        </a:cubicBezTo>
                        <a:cubicBezTo>
                          <a:pt x="18421" y="41279"/>
                          <a:pt x="16067" y="42093"/>
                          <a:pt x="13165" y="42093"/>
                        </a:cubicBezTo>
                        <a:cubicBezTo>
                          <a:pt x="11109" y="42093"/>
                          <a:pt x="8938" y="41736"/>
                          <a:pt x="6652" y="41023"/>
                        </a:cubicBezTo>
                        <a:cubicBezTo>
                          <a:pt x="4374" y="40310"/>
                          <a:pt x="1937" y="39226"/>
                          <a:pt x="-660" y="37772"/>
                        </a:cubicBezTo>
                        <a:lnTo>
                          <a:pt x="-660" y="44399"/>
                        </a:lnTo>
                        <a:cubicBezTo>
                          <a:pt x="1978" y="45458"/>
                          <a:pt x="4443" y="46258"/>
                          <a:pt x="6735" y="46798"/>
                        </a:cubicBezTo>
                        <a:cubicBezTo>
                          <a:pt x="9035" y="47338"/>
                          <a:pt x="11136" y="47608"/>
                          <a:pt x="13041" y="47608"/>
                        </a:cubicBezTo>
                        <a:cubicBezTo>
                          <a:pt x="18061" y="47608"/>
                          <a:pt x="22064" y="46352"/>
                          <a:pt x="25048" y="43838"/>
                        </a:cubicBezTo>
                        <a:cubicBezTo>
                          <a:pt x="28033" y="41331"/>
                          <a:pt x="29525" y="37979"/>
                          <a:pt x="29525" y="33783"/>
                        </a:cubicBezTo>
                        <a:cubicBezTo>
                          <a:pt x="29525" y="31789"/>
                          <a:pt x="29151" y="29898"/>
                          <a:pt x="28403" y="28112"/>
                        </a:cubicBezTo>
                        <a:cubicBezTo>
                          <a:pt x="27662" y="26332"/>
                          <a:pt x="26305" y="24230"/>
                          <a:pt x="24332" y="21806"/>
                        </a:cubicBezTo>
                        <a:cubicBezTo>
                          <a:pt x="23791" y="21176"/>
                          <a:pt x="22071" y="19362"/>
                          <a:pt x="19169" y="16363"/>
                        </a:cubicBezTo>
                        <a:cubicBezTo>
                          <a:pt x="16274" y="13365"/>
                          <a:pt x="12185" y="9172"/>
                          <a:pt x="6902" y="3784"/>
                        </a:cubicBezTo>
                        <a:close/>
                      </a:path>
                    </a:pathLst>
                  </a:custGeom>
                  <a:solidFill>
                    <a:srgbClr val="262626"/>
                  </a:solidFill>
                  <a:ln w="10"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E99C39D9-685E-4BAD-2423-DCA8D59033E1}"/>
                      </a:ext>
                    </a:extLst>
                  </p:cNvPr>
                  <p:cNvSpPr/>
                  <p:nvPr/>
                </p:nvSpPr>
                <p:spPr>
                  <a:xfrm flipV="1">
                    <a:off x="7949373" y="5783308"/>
                    <a:ext cx="35316" cy="48467"/>
                  </a:xfrm>
                  <a:custGeom>
                    <a:avLst/>
                    <a:gdLst>
                      <a:gd name="connsiteX0" fmla="*/ 20837 w 35316"/>
                      <a:gd name="connsiteY0" fmla="*/ 41065 h 48467"/>
                      <a:gd name="connsiteX1" fmla="*/ 4280 w 35316"/>
                      <a:gd name="connsiteY1" fmla="*/ 15190 h 48467"/>
                      <a:gd name="connsiteX2" fmla="*/ 20837 w 35316"/>
                      <a:gd name="connsiteY2" fmla="*/ 15190 h 48467"/>
                      <a:gd name="connsiteX3" fmla="*/ 20837 w 35316"/>
                      <a:gd name="connsiteY3" fmla="*/ 41065 h 48467"/>
                      <a:gd name="connsiteX4" fmla="*/ 19113 w 35316"/>
                      <a:gd name="connsiteY4" fmla="*/ 46778 h 48467"/>
                      <a:gd name="connsiteX5" fmla="*/ 27361 w 35316"/>
                      <a:gd name="connsiteY5" fmla="*/ 46778 h 48467"/>
                      <a:gd name="connsiteX6" fmla="*/ 27361 w 35316"/>
                      <a:gd name="connsiteY6" fmla="*/ 15190 h 48467"/>
                      <a:gd name="connsiteX7" fmla="*/ 34279 w 35316"/>
                      <a:gd name="connsiteY7" fmla="*/ 15190 h 48467"/>
                      <a:gd name="connsiteX8" fmla="*/ 34279 w 35316"/>
                      <a:gd name="connsiteY8" fmla="*/ 9737 h 48467"/>
                      <a:gd name="connsiteX9" fmla="*/ 27361 w 35316"/>
                      <a:gd name="connsiteY9" fmla="*/ 9737 h 48467"/>
                      <a:gd name="connsiteX10" fmla="*/ 27361 w 35316"/>
                      <a:gd name="connsiteY10" fmla="*/ -1689 h 48467"/>
                      <a:gd name="connsiteX11" fmla="*/ 20837 w 35316"/>
                      <a:gd name="connsiteY11" fmla="*/ -1689 h 48467"/>
                      <a:gd name="connsiteX12" fmla="*/ 20837 w 35316"/>
                      <a:gd name="connsiteY12" fmla="*/ 9737 h 48467"/>
                      <a:gd name="connsiteX13" fmla="*/ -1038 w 35316"/>
                      <a:gd name="connsiteY13" fmla="*/ 9737 h 48467"/>
                      <a:gd name="connsiteX14" fmla="*/ -1038 w 35316"/>
                      <a:gd name="connsiteY14" fmla="*/ 16063 h 48467"/>
                      <a:gd name="connsiteX15" fmla="*/ 19113 w 35316"/>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1065"/>
                        </a:moveTo>
                        <a:lnTo>
                          <a:pt x="4280" y="15190"/>
                        </a:lnTo>
                        <a:lnTo>
                          <a:pt x="20837" y="15190"/>
                        </a:lnTo>
                        <a:lnTo>
                          <a:pt x="20837" y="41065"/>
                        </a:lnTo>
                        <a:close/>
                        <a:moveTo>
                          <a:pt x="19113" y="46778"/>
                        </a:moveTo>
                        <a:lnTo>
                          <a:pt x="27361" y="46778"/>
                        </a:lnTo>
                        <a:lnTo>
                          <a:pt x="27361" y="15190"/>
                        </a:lnTo>
                        <a:lnTo>
                          <a:pt x="34279" y="15190"/>
                        </a:lnTo>
                        <a:lnTo>
                          <a:pt x="34279" y="9737"/>
                        </a:lnTo>
                        <a:lnTo>
                          <a:pt x="27361" y="9737"/>
                        </a:lnTo>
                        <a:lnTo>
                          <a:pt x="27361" y="-1689"/>
                        </a:lnTo>
                        <a:lnTo>
                          <a:pt x="20837" y="-1689"/>
                        </a:lnTo>
                        <a:lnTo>
                          <a:pt x="20837" y="9737"/>
                        </a:lnTo>
                        <a:lnTo>
                          <a:pt x="-1038" y="9737"/>
                        </a:lnTo>
                        <a:lnTo>
                          <a:pt x="-1038" y="16063"/>
                        </a:lnTo>
                        <a:lnTo>
                          <a:pt x="19113" y="46778"/>
                        </a:lnTo>
                        <a:close/>
                      </a:path>
                    </a:pathLst>
                  </a:custGeom>
                  <a:solidFill>
                    <a:srgbClr val="262626"/>
                  </a:solidFill>
                  <a:ln w="10" cap="flat">
                    <a:noFill/>
                    <a:prstDash val="solid"/>
                    <a:round/>
                  </a:ln>
                </p:spPr>
                <p:txBody>
                  <a:bodyPr rtlCol="0" anchor="ctr"/>
                  <a:lstStyle/>
                  <a:p>
                    <a:endParaRPr lang="en-US"/>
                  </a:p>
                </p:txBody>
              </p:sp>
            </p:grpSp>
          </p:grpSp>
          <p:grpSp>
            <p:nvGrpSpPr>
              <p:cNvPr id="687" name="Content Placeholder 9">
                <a:extLst>
                  <a:ext uri="{FF2B5EF4-FFF2-40B4-BE49-F238E27FC236}">
                    <a16:creationId xmlns:a16="http://schemas.microsoft.com/office/drawing/2014/main" id="{BE9450E7-6272-6111-6F63-4BD859FE03A2}"/>
                  </a:ext>
                </a:extLst>
              </p:cNvPr>
              <p:cNvGrpSpPr/>
              <p:nvPr/>
            </p:nvGrpSpPr>
            <p:grpSpPr>
              <a:xfrm>
                <a:off x="6176483" y="4253763"/>
                <a:ext cx="1907747" cy="1354027"/>
                <a:chOff x="6176483" y="4253763"/>
                <a:chExt cx="1907747" cy="1354027"/>
              </a:xfrm>
              <a:noFill/>
            </p:grpSpPr>
            <p:sp>
              <p:nvSpPr>
                <p:cNvPr id="688" name="Freeform: Shape 687">
                  <a:extLst>
                    <a:ext uri="{FF2B5EF4-FFF2-40B4-BE49-F238E27FC236}">
                      <a16:creationId xmlns:a16="http://schemas.microsoft.com/office/drawing/2014/main" id="{A5CCCE55-1CA5-B013-2027-E89D7480C9A3}"/>
                    </a:ext>
                  </a:extLst>
                </p:cNvPr>
                <p:cNvSpPr/>
                <p:nvPr/>
              </p:nvSpPr>
              <p:spPr>
                <a:xfrm>
                  <a:off x="6176483" y="56077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D6CB20A-1576-3289-09F6-C871CD247A62}"/>
                    </a:ext>
                  </a:extLst>
                </p:cNvPr>
                <p:cNvSpPr/>
                <p:nvPr/>
              </p:nvSpPr>
              <p:spPr>
                <a:xfrm>
                  <a:off x="6176483" y="5414355"/>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62FE790E-5191-17F0-AC9F-C606CCE18508}"/>
                    </a:ext>
                  </a:extLst>
                </p:cNvPr>
                <p:cNvSpPr/>
                <p:nvPr/>
              </p:nvSpPr>
              <p:spPr>
                <a:xfrm>
                  <a:off x="6176483" y="522092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FF2FDD32-0879-A498-47A6-2AA9C89C76CD}"/>
                    </a:ext>
                  </a:extLst>
                </p:cNvPr>
                <p:cNvSpPr/>
                <p:nvPr/>
              </p:nvSpPr>
              <p:spPr>
                <a:xfrm>
                  <a:off x="6176483" y="50274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1D88BF34-ACFC-D936-9663-0C2866FFBC07}"/>
                    </a:ext>
                  </a:extLst>
                </p:cNvPr>
                <p:cNvSpPr/>
                <p:nvPr/>
              </p:nvSpPr>
              <p:spPr>
                <a:xfrm>
                  <a:off x="6176483" y="483406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2A5F4671-8520-49B9-91FB-C821FF83016C}"/>
                    </a:ext>
                  </a:extLst>
                </p:cNvPr>
                <p:cNvSpPr/>
                <p:nvPr/>
              </p:nvSpPr>
              <p:spPr>
                <a:xfrm>
                  <a:off x="6176483" y="464062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CDBEDD09-AD43-8AED-B419-13CC31DBAD4F}"/>
                    </a:ext>
                  </a:extLst>
                </p:cNvPr>
                <p:cNvSpPr/>
                <p:nvPr/>
              </p:nvSpPr>
              <p:spPr>
                <a:xfrm>
                  <a:off x="6176483" y="444719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12BACD24-3071-181C-AA2C-A83BCA5A9509}"/>
                    </a:ext>
                  </a:extLst>
                </p:cNvPr>
                <p:cNvSpPr/>
                <p:nvPr/>
              </p:nvSpPr>
              <p:spPr>
                <a:xfrm>
                  <a:off x="6176483" y="425376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696" name="Freeform: Shape 695">
                <a:extLst>
                  <a:ext uri="{FF2B5EF4-FFF2-40B4-BE49-F238E27FC236}">
                    <a16:creationId xmlns:a16="http://schemas.microsoft.com/office/drawing/2014/main" id="{ED278196-3941-66C4-2F0E-70E1ABE2078C}"/>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AD9187A-BB91-EC5D-9CDE-0FA81D7D38E4}"/>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4E30BD8F-C8C5-AF12-FD26-328D20EA6DD8}"/>
                  </a:ext>
                </a:extLst>
              </p:cNvPr>
              <p:cNvSpPr/>
              <p:nvPr/>
            </p:nvSpPr>
            <p:spPr>
              <a:xfrm>
                <a:off x="6240073" y="4386642"/>
                <a:ext cx="254365" cy="340594"/>
              </a:xfrm>
              <a:custGeom>
                <a:avLst/>
                <a:gdLst>
                  <a:gd name="connsiteX0" fmla="*/ 0 w 254365"/>
                  <a:gd name="connsiteY0" fmla="*/ 340595 h 340594"/>
                  <a:gd name="connsiteX1" fmla="*/ 254366 w 254365"/>
                  <a:gd name="connsiteY1" fmla="*/ 340595 h 340594"/>
                  <a:gd name="connsiteX2" fmla="*/ 254366 w 254365"/>
                  <a:gd name="connsiteY2" fmla="*/ 0 h 340594"/>
                  <a:gd name="connsiteX3" fmla="*/ 0 w 254365"/>
                  <a:gd name="connsiteY3" fmla="*/ 0 h 340594"/>
                  <a:gd name="connsiteX4" fmla="*/ 0 w 254365"/>
                  <a:gd name="connsiteY4" fmla="*/ 340595 h 34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340594">
                    <a:moveTo>
                      <a:pt x="0" y="340595"/>
                    </a:moveTo>
                    <a:lnTo>
                      <a:pt x="254366" y="340595"/>
                    </a:lnTo>
                    <a:lnTo>
                      <a:pt x="254366" y="0"/>
                    </a:lnTo>
                    <a:lnTo>
                      <a:pt x="0" y="0"/>
                    </a:lnTo>
                    <a:lnTo>
                      <a:pt x="0" y="3405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9ABCB5D-408E-A95F-593D-B1A937EB3910}"/>
                  </a:ext>
                </a:extLst>
              </p:cNvPr>
              <p:cNvSpPr/>
              <p:nvPr/>
            </p:nvSpPr>
            <p:spPr>
              <a:xfrm>
                <a:off x="6367253" y="4727237"/>
                <a:ext cx="6043" cy="510460"/>
              </a:xfrm>
              <a:custGeom>
                <a:avLst/>
                <a:gdLst>
                  <a:gd name="connsiteX0" fmla="*/ 0 w 6043"/>
                  <a:gd name="connsiteY0" fmla="*/ 0 h 510460"/>
                  <a:gd name="connsiteX1" fmla="*/ 0 w 6043"/>
                  <a:gd name="connsiteY1" fmla="*/ 510460 h 510460"/>
                </a:gdLst>
                <a:ahLst/>
                <a:cxnLst>
                  <a:cxn ang="0">
                    <a:pos x="connsiteX0" y="connsiteY0"/>
                  </a:cxn>
                  <a:cxn ang="0">
                    <a:pos x="connsiteX1" y="connsiteY1"/>
                  </a:cxn>
                </a:cxnLst>
                <a:rect l="l" t="t" r="r" b="b"/>
                <a:pathLst>
                  <a:path w="6043" h="510460">
                    <a:moveTo>
                      <a:pt x="0" y="0"/>
                    </a:moveTo>
                    <a:lnTo>
                      <a:pt x="0" y="510460"/>
                    </a:lnTo>
                  </a:path>
                </a:pathLst>
              </a:custGeom>
              <a:noFill/>
              <a:ln w="6041" cap="flat">
                <a:solidFill>
                  <a:srgbClr val="484848"/>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A51A5E17-B310-7E27-9ABE-3D37177D3B48}"/>
                  </a:ext>
                </a:extLst>
              </p:cNvPr>
              <p:cNvSpPr/>
              <p:nvPr/>
            </p:nvSpPr>
            <p:spPr>
              <a:xfrm>
                <a:off x="6367253" y="4255485"/>
                <a:ext cx="6043" cy="131156"/>
              </a:xfrm>
              <a:custGeom>
                <a:avLst/>
                <a:gdLst>
                  <a:gd name="connsiteX0" fmla="*/ 0 w 6043"/>
                  <a:gd name="connsiteY0" fmla="*/ 131157 h 131156"/>
                  <a:gd name="connsiteX1" fmla="*/ 0 w 6043"/>
                  <a:gd name="connsiteY1" fmla="*/ 0 h 131156"/>
                </a:gdLst>
                <a:ahLst/>
                <a:cxnLst>
                  <a:cxn ang="0">
                    <a:pos x="connsiteX0" y="connsiteY0"/>
                  </a:cxn>
                  <a:cxn ang="0">
                    <a:pos x="connsiteX1" y="connsiteY1"/>
                  </a:cxn>
                </a:cxnLst>
                <a:rect l="l" t="t" r="r" b="b"/>
                <a:pathLst>
                  <a:path w="6043" h="131156">
                    <a:moveTo>
                      <a:pt x="0" y="131157"/>
                    </a:moveTo>
                    <a:lnTo>
                      <a:pt x="0" y="0"/>
                    </a:lnTo>
                  </a:path>
                </a:pathLst>
              </a:custGeom>
              <a:noFill/>
              <a:ln w="6041" cap="flat">
                <a:solidFill>
                  <a:srgbClr val="484848"/>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9FA27FAF-4FE3-6B91-3971-B37E2D41162C}"/>
                  </a:ext>
                </a:extLst>
              </p:cNvPr>
              <p:cNvSpPr/>
              <p:nvPr/>
            </p:nvSpPr>
            <p:spPr>
              <a:xfrm>
                <a:off x="6303663" y="523769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F298153-9F90-C999-B312-A11C298380F4}"/>
                  </a:ext>
                </a:extLst>
              </p:cNvPr>
              <p:cNvSpPr/>
              <p:nvPr/>
            </p:nvSpPr>
            <p:spPr>
              <a:xfrm>
                <a:off x="6303663" y="425548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765D282-1F78-FF77-0A54-37F764644414}"/>
                  </a:ext>
                </a:extLst>
              </p:cNvPr>
              <p:cNvSpPr/>
              <p:nvPr/>
            </p:nvSpPr>
            <p:spPr>
              <a:xfrm>
                <a:off x="7511909" y="4307151"/>
                <a:ext cx="254365" cy="156104"/>
              </a:xfrm>
              <a:custGeom>
                <a:avLst/>
                <a:gdLst>
                  <a:gd name="connsiteX0" fmla="*/ 0 w 254365"/>
                  <a:gd name="connsiteY0" fmla="*/ 156104 h 156104"/>
                  <a:gd name="connsiteX1" fmla="*/ 254366 w 254365"/>
                  <a:gd name="connsiteY1" fmla="*/ 156104 h 156104"/>
                  <a:gd name="connsiteX2" fmla="*/ 254366 w 254365"/>
                  <a:gd name="connsiteY2" fmla="*/ 0 h 156104"/>
                  <a:gd name="connsiteX3" fmla="*/ 0 w 254365"/>
                  <a:gd name="connsiteY3" fmla="*/ 0 h 156104"/>
                  <a:gd name="connsiteX4" fmla="*/ 0 w 254365"/>
                  <a:gd name="connsiteY4" fmla="*/ 156104 h 15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56104">
                    <a:moveTo>
                      <a:pt x="0" y="156104"/>
                    </a:moveTo>
                    <a:lnTo>
                      <a:pt x="254366" y="156104"/>
                    </a:lnTo>
                    <a:lnTo>
                      <a:pt x="254366" y="0"/>
                    </a:lnTo>
                    <a:lnTo>
                      <a:pt x="0" y="0"/>
                    </a:lnTo>
                    <a:lnTo>
                      <a:pt x="0" y="15610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8303D67-6041-B56F-2952-C9FAA69047DB}"/>
                  </a:ext>
                </a:extLst>
              </p:cNvPr>
              <p:cNvSpPr/>
              <p:nvPr/>
            </p:nvSpPr>
            <p:spPr>
              <a:xfrm>
                <a:off x="7639088" y="4463256"/>
                <a:ext cx="6043" cy="233950"/>
              </a:xfrm>
              <a:custGeom>
                <a:avLst/>
                <a:gdLst>
                  <a:gd name="connsiteX0" fmla="*/ 0 w 6043"/>
                  <a:gd name="connsiteY0" fmla="*/ 0 h 233950"/>
                  <a:gd name="connsiteX1" fmla="*/ 0 w 6043"/>
                  <a:gd name="connsiteY1" fmla="*/ 233951 h 233950"/>
                </a:gdLst>
                <a:ahLst/>
                <a:cxnLst>
                  <a:cxn ang="0">
                    <a:pos x="connsiteX0" y="connsiteY0"/>
                  </a:cxn>
                  <a:cxn ang="0">
                    <a:pos x="connsiteX1" y="connsiteY1"/>
                  </a:cxn>
                </a:cxnLst>
                <a:rect l="l" t="t" r="r" b="b"/>
                <a:pathLst>
                  <a:path w="6043" h="233950">
                    <a:moveTo>
                      <a:pt x="0" y="0"/>
                    </a:moveTo>
                    <a:lnTo>
                      <a:pt x="0" y="233951"/>
                    </a:lnTo>
                  </a:path>
                </a:pathLst>
              </a:custGeom>
              <a:noFill/>
              <a:ln w="6041" cap="flat">
                <a:solidFill>
                  <a:srgbClr val="484848"/>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9AEFD96C-8362-F377-1110-B916F376F835}"/>
                  </a:ext>
                </a:extLst>
              </p:cNvPr>
              <p:cNvSpPr/>
              <p:nvPr/>
            </p:nvSpPr>
            <p:spPr>
              <a:xfrm>
                <a:off x="7639088" y="4255110"/>
                <a:ext cx="6043" cy="52040"/>
              </a:xfrm>
              <a:custGeom>
                <a:avLst/>
                <a:gdLst>
                  <a:gd name="connsiteX0" fmla="*/ 0 w 6043"/>
                  <a:gd name="connsiteY0" fmla="*/ 52041 h 52040"/>
                  <a:gd name="connsiteX1" fmla="*/ 0 w 6043"/>
                  <a:gd name="connsiteY1" fmla="*/ 0 h 52040"/>
                </a:gdLst>
                <a:ahLst/>
                <a:cxnLst>
                  <a:cxn ang="0">
                    <a:pos x="connsiteX0" y="connsiteY0"/>
                  </a:cxn>
                  <a:cxn ang="0">
                    <a:pos x="connsiteX1" y="connsiteY1"/>
                  </a:cxn>
                </a:cxnLst>
                <a:rect l="l" t="t" r="r" b="b"/>
                <a:pathLst>
                  <a:path w="6043" h="52040">
                    <a:moveTo>
                      <a:pt x="0" y="52041"/>
                    </a:moveTo>
                    <a:lnTo>
                      <a:pt x="0" y="0"/>
                    </a:lnTo>
                  </a:path>
                </a:pathLst>
              </a:custGeom>
              <a:noFill/>
              <a:ln w="6041" cap="flat">
                <a:solidFill>
                  <a:srgbClr val="484848"/>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6A19A30E-F3A1-6581-885B-78A251748B7D}"/>
                  </a:ext>
                </a:extLst>
              </p:cNvPr>
              <p:cNvSpPr/>
              <p:nvPr/>
            </p:nvSpPr>
            <p:spPr>
              <a:xfrm>
                <a:off x="7575499" y="469720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8A9B49FE-6E06-1020-C6A8-AEF7AB752504}"/>
                  </a:ext>
                </a:extLst>
              </p:cNvPr>
              <p:cNvSpPr/>
              <p:nvPr/>
            </p:nvSpPr>
            <p:spPr>
              <a:xfrm>
                <a:off x="7575499" y="425511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AA3646F4-7AB7-0FEF-C4C1-EC74DDD5CA24}"/>
                  </a:ext>
                </a:extLst>
              </p:cNvPr>
              <p:cNvSpPr/>
              <p:nvPr/>
            </p:nvSpPr>
            <p:spPr>
              <a:xfrm>
                <a:off x="6494439" y="4416726"/>
                <a:ext cx="254366" cy="296114"/>
              </a:xfrm>
              <a:custGeom>
                <a:avLst/>
                <a:gdLst>
                  <a:gd name="connsiteX0" fmla="*/ 0 w 254366"/>
                  <a:gd name="connsiteY0" fmla="*/ 296115 h 296114"/>
                  <a:gd name="connsiteX1" fmla="*/ 254366 w 254366"/>
                  <a:gd name="connsiteY1" fmla="*/ 296115 h 296114"/>
                  <a:gd name="connsiteX2" fmla="*/ 254366 w 254366"/>
                  <a:gd name="connsiteY2" fmla="*/ 0 h 296114"/>
                  <a:gd name="connsiteX3" fmla="*/ 0 w 254366"/>
                  <a:gd name="connsiteY3" fmla="*/ 0 h 296114"/>
                  <a:gd name="connsiteX4" fmla="*/ 0 w 254366"/>
                  <a:gd name="connsiteY4" fmla="*/ 296115 h 29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296114">
                    <a:moveTo>
                      <a:pt x="0" y="296115"/>
                    </a:moveTo>
                    <a:lnTo>
                      <a:pt x="254366" y="296115"/>
                    </a:lnTo>
                    <a:lnTo>
                      <a:pt x="254366" y="0"/>
                    </a:lnTo>
                    <a:lnTo>
                      <a:pt x="0" y="0"/>
                    </a:lnTo>
                    <a:lnTo>
                      <a:pt x="0" y="296115"/>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13A5D237-DC5E-CCC4-1CC0-5D7451A7E8A8}"/>
                  </a:ext>
                </a:extLst>
              </p:cNvPr>
              <p:cNvSpPr/>
              <p:nvPr/>
            </p:nvSpPr>
            <p:spPr>
              <a:xfrm>
                <a:off x="6621625" y="4712841"/>
                <a:ext cx="6043" cy="444053"/>
              </a:xfrm>
              <a:custGeom>
                <a:avLst/>
                <a:gdLst>
                  <a:gd name="connsiteX0" fmla="*/ 0 w 6043"/>
                  <a:gd name="connsiteY0" fmla="*/ 0 h 444053"/>
                  <a:gd name="connsiteX1" fmla="*/ 0 w 6043"/>
                  <a:gd name="connsiteY1" fmla="*/ 444054 h 444053"/>
                </a:gdLst>
                <a:ahLst/>
                <a:cxnLst>
                  <a:cxn ang="0">
                    <a:pos x="connsiteX0" y="connsiteY0"/>
                  </a:cxn>
                  <a:cxn ang="0">
                    <a:pos x="connsiteX1" y="connsiteY1"/>
                  </a:cxn>
                </a:cxnLst>
                <a:rect l="l" t="t" r="r" b="b"/>
                <a:pathLst>
                  <a:path w="6043" h="444053">
                    <a:moveTo>
                      <a:pt x="0" y="0"/>
                    </a:moveTo>
                    <a:lnTo>
                      <a:pt x="0" y="444054"/>
                    </a:lnTo>
                  </a:path>
                </a:pathLst>
              </a:custGeom>
              <a:noFill/>
              <a:ln w="6041" cap="flat">
                <a:solidFill>
                  <a:srgbClr val="484848"/>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8E5CEEA5-3EDC-9845-6132-B162EC9A66DB}"/>
                  </a:ext>
                </a:extLst>
              </p:cNvPr>
              <p:cNvSpPr/>
              <p:nvPr/>
            </p:nvSpPr>
            <p:spPr>
              <a:xfrm>
                <a:off x="6621625" y="4254730"/>
                <a:ext cx="6043" cy="161996"/>
              </a:xfrm>
              <a:custGeom>
                <a:avLst/>
                <a:gdLst>
                  <a:gd name="connsiteX0" fmla="*/ 0 w 6043"/>
                  <a:gd name="connsiteY0" fmla="*/ 161997 h 161996"/>
                  <a:gd name="connsiteX1" fmla="*/ 0 w 6043"/>
                  <a:gd name="connsiteY1" fmla="*/ 0 h 161996"/>
                </a:gdLst>
                <a:ahLst/>
                <a:cxnLst>
                  <a:cxn ang="0">
                    <a:pos x="connsiteX0" y="connsiteY0"/>
                  </a:cxn>
                  <a:cxn ang="0">
                    <a:pos x="connsiteX1" y="connsiteY1"/>
                  </a:cxn>
                </a:cxnLst>
                <a:rect l="l" t="t" r="r" b="b"/>
                <a:pathLst>
                  <a:path w="6043" h="161996">
                    <a:moveTo>
                      <a:pt x="0" y="161997"/>
                    </a:moveTo>
                    <a:lnTo>
                      <a:pt x="0" y="0"/>
                    </a:lnTo>
                  </a:path>
                </a:pathLst>
              </a:custGeom>
              <a:noFill/>
              <a:ln w="6041" cap="flat">
                <a:solidFill>
                  <a:srgbClr val="484848"/>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FD0A5A00-C6E1-56EF-BF16-935B87318DDC}"/>
                  </a:ext>
                </a:extLst>
              </p:cNvPr>
              <p:cNvSpPr/>
              <p:nvPr/>
            </p:nvSpPr>
            <p:spPr>
              <a:xfrm>
                <a:off x="6558029" y="51568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489F6BF2-B339-8902-F3BD-F6D4E7882417}"/>
                  </a:ext>
                </a:extLst>
              </p:cNvPr>
              <p:cNvSpPr/>
              <p:nvPr/>
            </p:nvSpPr>
            <p:spPr>
              <a:xfrm>
                <a:off x="6558029" y="425473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5596AC6E-17C1-BA99-A596-AFFDE9C16F03}"/>
                  </a:ext>
                </a:extLst>
              </p:cNvPr>
              <p:cNvSpPr/>
              <p:nvPr/>
            </p:nvSpPr>
            <p:spPr>
              <a:xfrm>
                <a:off x="7766275" y="4319093"/>
                <a:ext cx="254365" cy="183862"/>
              </a:xfrm>
              <a:custGeom>
                <a:avLst/>
                <a:gdLst>
                  <a:gd name="connsiteX0" fmla="*/ 0 w 254365"/>
                  <a:gd name="connsiteY0" fmla="*/ 183862 h 183862"/>
                  <a:gd name="connsiteX1" fmla="*/ 254366 w 254365"/>
                  <a:gd name="connsiteY1" fmla="*/ 183862 h 183862"/>
                  <a:gd name="connsiteX2" fmla="*/ 254366 w 254365"/>
                  <a:gd name="connsiteY2" fmla="*/ 0 h 183862"/>
                  <a:gd name="connsiteX3" fmla="*/ 0 w 254365"/>
                  <a:gd name="connsiteY3" fmla="*/ 0 h 183862"/>
                  <a:gd name="connsiteX4" fmla="*/ 0 w 254365"/>
                  <a:gd name="connsiteY4" fmla="*/ 183862 h 18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3862">
                    <a:moveTo>
                      <a:pt x="0" y="183862"/>
                    </a:moveTo>
                    <a:lnTo>
                      <a:pt x="254366" y="183862"/>
                    </a:lnTo>
                    <a:lnTo>
                      <a:pt x="254366" y="0"/>
                    </a:lnTo>
                    <a:lnTo>
                      <a:pt x="0" y="0"/>
                    </a:lnTo>
                    <a:lnTo>
                      <a:pt x="0" y="18386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016249D-1E94-A19E-0C56-A4A052227B3D}"/>
                  </a:ext>
                </a:extLst>
              </p:cNvPr>
              <p:cNvSpPr/>
              <p:nvPr/>
            </p:nvSpPr>
            <p:spPr>
              <a:xfrm>
                <a:off x="7893455" y="4502955"/>
                <a:ext cx="6043" cy="275639"/>
              </a:xfrm>
              <a:custGeom>
                <a:avLst/>
                <a:gdLst>
                  <a:gd name="connsiteX0" fmla="*/ 0 w 6043"/>
                  <a:gd name="connsiteY0" fmla="*/ 0 h 275639"/>
                  <a:gd name="connsiteX1" fmla="*/ 0 w 6043"/>
                  <a:gd name="connsiteY1" fmla="*/ 275639 h 275639"/>
                </a:gdLst>
                <a:ahLst/>
                <a:cxnLst>
                  <a:cxn ang="0">
                    <a:pos x="connsiteX0" y="connsiteY0"/>
                  </a:cxn>
                  <a:cxn ang="0">
                    <a:pos x="connsiteX1" y="connsiteY1"/>
                  </a:cxn>
                </a:cxnLst>
                <a:rect l="l" t="t" r="r" b="b"/>
                <a:pathLst>
                  <a:path w="6043" h="275639">
                    <a:moveTo>
                      <a:pt x="0" y="0"/>
                    </a:moveTo>
                    <a:lnTo>
                      <a:pt x="0" y="275639"/>
                    </a:lnTo>
                  </a:path>
                </a:pathLst>
              </a:custGeom>
              <a:noFill/>
              <a:ln w="6041" cap="flat">
                <a:solidFill>
                  <a:srgbClr val="484848"/>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3C0BCCE6-05B8-0B43-AE8D-AE655B756AFC}"/>
                  </a:ext>
                </a:extLst>
              </p:cNvPr>
              <p:cNvSpPr/>
              <p:nvPr/>
            </p:nvSpPr>
            <p:spPr>
              <a:xfrm>
                <a:off x="7893455" y="4254899"/>
                <a:ext cx="6043" cy="64194"/>
              </a:xfrm>
              <a:custGeom>
                <a:avLst/>
                <a:gdLst>
                  <a:gd name="connsiteX0" fmla="*/ 0 w 6043"/>
                  <a:gd name="connsiteY0" fmla="*/ 64194 h 64194"/>
                  <a:gd name="connsiteX1" fmla="*/ 0 w 6043"/>
                  <a:gd name="connsiteY1" fmla="*/ 0 h 64194"/>
                </a:gdLst>
                <a:ahLst/>
                <a:cxnLst>
                  <a:cxn ang="0">
                    <a:pos x="connsiteX0" y="connsiteY0"/>
                  </a:cxn>
                  <a:cxn ang="0">
                    <a:pos x="connsiteX1" y="connsiteY1"/>
                  </a:cxn>
                </a:cxnLst>
                <a:rect l="l" t="t" r="r" b="b"/>
                <a:pathLst>
                  <a:path w="6043" h="64194">
                    <a:moveTo>
                      <a:pt x="0" y="64194"/>
                    </a:moveTo>
                    <a:lnTo>
                      <a:pt x="0" y="0"/>
                    </a:lnTo>
                  </a:path>
                </a:pathLst>
              </a:custGeom>
              <a:noFill/>
              <a:ln w="6041" cap="flat">
                <a:solidFill>
                  <a:srgbClr val="484848"/>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A8A8AF3F-6329-990E-4CAF-C75D57BA9181}"/>
                  </a:ext>
                </a:extLst>
              </p:cNvPr>
              <p:cNvSpPr/>
              <p:nvPr/>
            </p:nvSpPr>
            <p:spPr>
              <a:xfrm>
                <a:off x="7829865" y="47785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CC8B6880-9C0F-0E49-4291-BC532949569E}"/>
                  </a:ext>
                </a:extLst>
              </p:cNvPr>
              <p:cNvSpPr/>
              <p:nvPr/>
            </p:nvSpPr>
            <p:spPr>
              <a:xfrm>
                <a:off x="7829865" y="4254899"/>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F448B4A-EEE2-58CA-5CB8-C0A45DD87C9C}"/>
                  </a:ext>
                </a:extLst>
              </p:cNvPr>
              <p:cNvSpPr/>
              <p:nvPr/>
            </p:nvSpPr>
            <p:spPr>
              <a:xfrm>
                <a:off x="6240073" y="4513429"/>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306386FC-7738-9682-5AFF-D2FC31FF28C9}"/>
                  </a:ext>
                </a:extLst>
              </p:cNvPr>
              <p:cNvSpPr/>
              <p:nvPr/>
            </p:nvSpPr>
            <p:spPr>
              <a:xfrm>
                <a:off x="7511909" y="435996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5000A90B-FFAC-F14E-6006-C85F7AC3FA71}"/>
                  </a:ext>
                </a:extLst>
              </p:cNvPr>
              <p:cNvSpPr/>
              <p:nvPr/>
            </p:nvSpPr>
            <p:spPr>
              <a:xfrm>
                <a:off x="6494439" y="4542250"/>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6972936F-9A30-0DCE-756A-A36DDCD0F795}"/>
                  </a:ext>
                </a:extLst>
              </p:cNvPr>
              <p:cNvSpPr/>
              <p:nvPr/>
            </p:nvSpPr>
            <p:spPr>
              <a:xfrm>
                <a:off x="7766275" y="4384641"/>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734" name="Content Placeholder 9">
                <a:extLst>
                  <a:ext uri="{FF2B5EF4-FFF2-40B4-BE49-F238E27FC236}">
                    <a16:creationId xmlns:a16="http://schemas.microsoft.com/office/drawing/2014/main" id="{90DBA97A-5F8D-3CDF-1C15-8B95A0DF2E6E}"/>
                  </a:ext>
                </a:extLst>
              </p:cNvPr>
              <p:cNvGrpSpPr/>
              <p:nvPr/>
            </p:nvGrpSpPr>
            <p:grpSpPr>
              <a:xfrm>
                <a:off x="6449092" y="4139183"/>
                <a:ext cx="1363165" cy="70187"/>
                <a:chOff x="6449092" y="4139183"/>
                <a:chExt cx="1363165" cy="70187"/>
              </a:xfrm>
              <a:solidFill>
                <a:srgbClr val="262626"/>
              </a:solidFill>
            </p:grpSpPr>
            <p:sp>
              <p:nvSpPr>
                <p:cNvPr id="735" name="Freeform: Shape 734">
                  <a:extLst>
                    <a:ext uri="{FF2B5EF4-FFF2-40B4-BE49-F238E27FC236}">
                      <a16:creationId xmlns:a16="http://schemas.microsoft.com/office/drawing/2014/main" id="{9A6C18D6-12DF-3D6B-F984-84E68D099BE7}"/>
                    </a:ext>
                  </a:extLst>
                </p:cNvPr>
                <p:cNvSpPr/>
                <p:nvPr/>
              </p:nvSpPr>
              <p:spPr>
                <a:xfrm flipV="1">
                  <a:off x="6449092" y="4139183"/>
                  <a:ext cx="6515" cy="55105"/>
                </a:xfrm>
                <a:custGeom>
                  <a:avLst/>
                  <a:gdLst>
                    <a:gd name="connsiteX0" fmla="*/ -166 w 6515"/>
                    <a:gd name="connsiteY0" fmla="*/ 37601 h 55105"/>
                    <a:gd name="connsiteX1" fmla="*/ 6349 w 6515"/>
                    <a:gd name="connsiteY1" fmla="*/ 37601 h 55105"/>
                    <a:gd name="connsiteX2" fmla="*/ 6349 w 6515"/>
                    <a:gd name="connsiteY2" fmla="*/ -2059 h 55105"/>
                    <a:gd name="connsiteX3" fmla="*/ -166 w 6515"/>
                    <a:gd name="connsiteY3" fmla="*/ -2059 h 55105"/>
                    <a:gd name="connsiteX4" fmla="*/ -166 w 6515"/>
                    <a:gd name="connsiteY4" fmla="*/ 37601 h 55105"/>
                    <a:gd name="connsiteX5" fmla="*/ -166 w 6515"/>
                    <a:gd name="connsiteY5" fmla="*/ 53046 h 55105"/>
                    <a:gd name="connsiteX6" fmla="*/ 6349 w 6515"/>
                    <a:gd name="connsiteY6" fmla="*/ 53046 h 55105"/>
                    <a:gd name="connsiteX7" fmla="*/ 6349 w 6515"/>
                    <a:gd name="connsiteY7" fmla="*/ 44786 h 55105"/>
                    <a:gd name="connsiteX8" fmla="*/ -166 w 6515"/>
                    <a:gd name="connsiteY8" fmla="*/ 44786 h 55105"/>
                    <a:gd name="connsiteX9" fmla="*/ -16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66" y="37601"/>
                      </a:moveTo>
                      <a:lnTo>
                        <a:pt x="6349" y="37601"/>
                      </a:lnTo>
                      <a:lnTo>
                        <a:pt x="6349" y="-2059"/>
                      </a:lnTo>
                      <a:lnTo>
                        <a:pt x="-166" y="-2059"/>
                      </a:lnTo>
                      <a:lnTo>
                        <a:pt x="-166" y="37601"/>
                      </a:lnTo>
                      <a:close/>
                      <a:moveTo>
                        <a:pt x="-166" y="53046"/>
                      </a:moveTo>
                      <a:lnTo>
                        <a:pt x="6349" y="53046"/>
                      </a:lnTo>
                      <a:lnTo>
                        <a:pt x="6349" y="44786"/>
                      </a:lnTo>
                      <a:lnTo>
                        <a:pt x="-166" y="44786"/>
                      </a:lnTo>
                      <a:lnTo>
                        <a:pt x="-166" y="53046"/>
                      </a:lnTo>
                      <a:close/>
                    </a:path>
                  </a:pathLst>
                </a:custGeom>
                <a:solidFill>
                  <a:srgbClr val="262626"/>
                </a:solidFill>
                <a:ln w="11" cap="flat">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31B04C36-295A-2DD8-5E18-B7CE8F94FD42}"/>
                    </a:ext>
                  </a:extLst>
                </p:cNvPr>
                <p:cNvSpPr/>
                <p:nvPr/>
              </p:nvSpPr>
              <p:spPr>
                <a:xfrm flipV="1">
                  <a:off x="6468992" y="4153676"/>
                  <a:ext cx="33224" cy="40612"/>
                </a:xfrm>
                <a:custGeom>
                  <a:avLst/>
                  <a:gdLst>
                    <a:gd name="connsiteX0" fmla="*/ 31907 w 33224"/>
                    <a:gd name="connsiteY0" fmla="*/ 22525 h 40612"/>
                    <a:gd name="connsiteX1" fmla="*/ 31907 w 33224"/>
                    <a:gd name="connsiteY1" fmla="*/ -1418 h 40612"/>
                    <a:gd name="connsiteX2" fmla="*/ 25391 w 33224"/>
                    <a:gd name="connsiteY2" fmla="*/ -1418 h 40612"/>
                    <a:gd name="connsiteX3" fmla="*/ 25391 w 33224"/>
                    <a:gd name="connsiteY3" fmla="*/ 22310 h 40612"/>
                    <a:gd name="connsiteX4" fmla="*/ 23193 w 33224"/>
                    <a:gd name="connsiteY4" fmla="*/ 30729 h 40612"/>
                    <a:gd name="connsiteX5" fmla="*/ 16609 w 33224"/>
                    <a:gd name="connsiteY5" fmla="*/ 33528 h 40612"/>
                    <a:gd name="connsiteX6" fmla="*/ 8281 w 33224"/>
                    <a:gd name="connsiteY6" fmla="*/ 30163 h 40612"/>
                    <a:gd name="connsiteX7" fmla="*/ 5232 w 33224"/>
                    <a:gd name="connsiteY7" fmla="*/ 20995 h 40612"/>
                    <a:gd name="connsiteX8" fmla="*/ 5232 w 33224"/>
                    <a:gd name="connsiteY8" fmla="*/ -1418 h 40612"/>
                    <a:gd name="connsiteX9" fmla="*/ -1317 w 33224"/>
                    <a:gd name="connsiteY9" fmla="*/ -1418 h 40612"/>
                    <a:gd name="connsiteX10" fmla="*/ -1317 w 33224"/>
                    <a:gd name="connsiteY10" fmla="*/ 38242 h 40612"/>
                    <a:gd name="connsiteX11" fmla="*/ 5232 w 33224"/>
                    <a:gd name="connsiteY11" fmla="*/ 38242 h 40612"/>
                    <a:gd name="connsiteX12" fmla="*/ 5232 w 33224"/>
                    <a:gd name="connsiteY12" fmla="*/ 32078 h 40612"/>
                    <a:gd name="connsiteX13" fmla="*/ 10740 w 33224"/>
                    <a:gd name="connsiteY13" fmla="*/ 37426 h 40612"/>
                    <a:gd name="connsiteX14" fmla="*/ 18060 w 33224"/>
                    <a:gd name="connsiteY14" fmla="*/ 39194 h 40612"/>
                    <a:gd name="connsiteX15" fmla="*/ 28394 w 33224"/>
                    <a:gd name="connsiteY15" fmla="*/ 34967 h 40612"/>
                    <a:gd name="connsiteX16" fmla="*/ 3190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07" y="22525"/>
                      </a:moveTo>
                      <a:lnTo>
                        <a:pt x="31907" y="-1418"/>
                      </a:lnTo>
                      <a:lnTo>
                        <a:pt x="25391" y="-1418"/>
                      </a:lnTo>
                      <a:lnTo>
                        <a:pt x="25391" y="22310"/>
                      </a:lnTo>
                      <a:cubicBezTo>
                        <a:pt x="25391" y="26064"/>
                        <a:pt x="24658" y="28871"/>
                        <a:pt x="23193" y="30729"/>
                      </a:cubicBezTo>
                      <a:cubicBezTo>
                        <a:pt x="21727" y="32595"/>
                        <a:pt x="19533" y="33528"/>
                        <a:pt x="16609" y="33528"/>
                      </a:cubicBezTo>
                      <a:cubicBezTo>
                        <a:pt x="13089" y="33528"/>
                        <a:pt x="10313" y="32406"/>
                        <a:pt x="8281" y="30163"/>
                      </a:cubicBezTo>
                      <a:cubicBezTo>
                        <a:pt x="6248" y="27927"/>
                        <a:pt x="5232" y="24871"/>
                        <a:pt x="5232" y="20995"/>
                      </a:cubicBezTo>
                      <a:lnTo>
                        <a:pt x="5232" y="-1418"/>
                      </a:lnTo>
                      <a:lnTo>
                        <a:pt x="-1317" y="-1418"/>
                      </a:lnTo>
                      <a:lnTo>
                        <a:pt x="-1317" y="38242"/>
                      </a:lnTo>
                      <a:lnTo>
                        <a:pt x="5232" y="38242"/>
                      </a:lnTo>
                      <a:lnTo>
                        <a:pt x="5232" y="32078"/>
                      </a:lnTo>
                      <a:cubicBezTo>
                        <a:pt x="6796" y="34465"/>
                        <a:pt x="8632" y="36248"/>
                        <a:pt x="10740" y="37426"/>
                      </a:cubicBezTo>
                      <a:cubicBezTo>
                        <a:pt x="12855" y="38605"/>
                        <a:pt x="15295" y="39194"/>
                        <a:pt x="18060" y="39194"/>
                      </a:cubicBezTo>
                      <a:cubicBezTo>
                        <a:pt x="22615" y="39194"/>
                        <a:pt x="26060" y="37785"/>
                        <a:pt x="28394" y="34967"/>
                      </a:cubicBezTo>
                      <a:cubicBezTo>
                        <a:pt x="30736" y="32150"/>
                        <a:pt x="31907" y="28002"/>
                        <a:pt x="31907" y="22525"/>
                      </a:cubicBezTo>
                      <a:close/>
                    </a:path>
                  </a:pathLst>
                </a:custGeom>
                <a:solidFill>
                  <a:srgbClr val="262626"/>
                </a:solidFill>
                <a:ln w="11" cap="flat">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DB1A5819-3155-ADB5-B7ED-DAB4F8A28B1B}"/>
                    </a:ext>
                  </a:extLst>
                </p:cNvPr>
                <p:cNvSpPr/>
                <p:nvPr/>
              </p:nvSpPr>
              <p:spPr>
                <a:xfrm flipV="1">
                  <a:off x="6510321" y="4143364"/>
                  <a:ext cx="24748" cy="50924"/>
                </a:xfrm>
                <a:custGeom>
                  <a:avLst/>
                  <a:gdLst>
                    <a:gd name="connsiteX0" fmla="*/ 10803 w 24748"/>
                    <a:gd name="connsiteY0" fmla="*/ 49050 h 50924"/>
                    <a:gd name="connsiteX1" fmla="*/ 10803 w 24748"/>
                    <a:gd name="connsiteY1" fmla="*/ 37786 h 50924"/>
                    <a:gd name="connsiteX2" fmla="*/ 24220 w 24748"/>
                    <a:gd name="connsiteY2" fmla="*/ 37786 h 50924"/>
                    <a:gd name="connsiteX3" fmla="*/ 24220 w 24748"/>
                    <a:gd name="connsiteY3" fmla="*/ 32721 h 50924"/>
                    <a:gd name="connsiteX4" fmla="*/ 10803 w 24748"/>
                    <a:gd name="connsiteY4" fmla="*/ 32721 h 50924"/>
                    <a:gd name="connsiteX5" fmla="*/ 10803 w 24748"/>
                    <a:gd name="connsiteY5" fmla="*/ 11191 h 50924"/>
                    <a:gd name="connsiteX6" fmla="*/ 12129 w 24748"/>
                    <a:gd name="connsiteY6" fmla="*/ 4959 h 50924"/>
                    <a:gd name="connsiteX7" fmla="*/ 17534 w 24748"/>
                    <a:gd name="connsiteY7" fmla="*/ 3576 h 50924"/>
                    <a:gd name="connsiteX8" fmla="*/ 24220 w 24748"/>
                    <a:gd name="connsiteY8" fmla="*/ 3576 h 50924"/>
                    <a:gd name="connsiteX9" fmla="*/ 24220 w 24748"/>
                    <a:gd name="connsiteY9" fmla="*/ -1874 h 50924"/>
                    <a:gd name="connsiteX10" fmla="*/ 17534 w 24748"/>
                    <a:gd name="connsiteY10" fmla="*/ -1874 h 50924"/>
                    <a:gd name="connsiteX11" fmla="*/ 7121 w 24748"/>
                    <a:gd name="connsiteY11" fmla="*/ 936 h 50924"/>
                    <a:gd name="connsiteX12" fmla="*/ 4254 w 24748"/>
                    <a:gd name="connsiteY12" fmla="*/ 11191 h 50924"/>
                    <a:gd name="connsiteX13" fmla="*/ 4254 w 24748"/>
                    <a:gd name="connsiteY13" fmla="*/ 32721 h 50924"/>
                    <a:gd name="connsiteX14" fmla="*/ -528 w 24748"/>
                    <a:gd name="connsiteY14" fmla="*/ 32721 h 50924"/>
                    <a:gd name="connsiteX15" fmla="*/ -528 w 24748"/>
                    <a:gd name="connsiteY15" fmla="*/ 37786 h 50924"/>
                    <a:gd name="connsiteX16" fmla="*/ 4254 w 24748"/>
                    <a:gd name="connsiteY16" fmla="*/ 37786 h 50924"/>
                    <a:gd name="connsiteX17" fmla="*/ 4254 w 24748"/>
                    <a:gd name="connsiteY17" fmla="*/ 49050 h 50924"/>
                    <a:gd name="connsiteX18" fmla="*/ 1080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03" y="49050"/>
                      </a:moveTo>
                      <a:lnTo>
                        <a:pt x="10803" y="37786"/>
                      </a:lnTo>
                      <a:lnTo>
                        <a:pt x="24220" y="37786"/>
                      </a:lnTo>
                      <a:lnTo>
                        <a:pt x="24220" y="32721"/>
                      </a:lnTo>
                      <a:lnTo>
                        <a:pt x="10803" y="32721"/>
                      </a:lnTo>
                      <a:lnTo>
                        <a:pt x="10803" y="11191"/>
                      </a:lnTo>
                      <a:cubicBezTo>
                        <a:pt x="10803" y="7958"/>
                        <a:pt x="11245" y="5880"/>
                        <a:pt x="12129" y="4959"/>
                      </a:cubicBezTo>
                      <a:cubicBezTo>
                        <a:pt x="13013" y="4037"/>
                        <a:pt x="14815" y="3576"/>
                        <a:pt x="17534" y="3576"/>
                      </a:cubicBezTo>
                      <a:lnTo>
                        <a:pt x="24220" y="3576"/>
                      </a:lnTo>
                      <a:lnTo>
                        <a:pt x="24220" y="-1874"/>
                      </a:lnTo>
                      <a:lnTo>
                        <a:pt x="17534" y="-1874"/>
                      </a:lnTo>
                      <a:cubicBezTo>
                        <a:pt x="12503" y="-1874"/>
                        <a:pt x="9032" y="-938"/>
                        <a:pt x="7121" y="936"/>
                      </a:cubicBezTo>
                      <a:cubicBezTo>
                        <a:pt x="5209" y="2817"/>
                        <a:pt x="4254" y="6235"/>
                        <a:pt x="4254" y="11191"/>
                      </a:cubicBezTo>
                      <a:lnTo>
                        <a:pt x="4254" y="32721"/>
                      </a:lnTo>
                      <a:lnTo>
                        <a:pt x="-528" y="32721"/>
                      </a:lnTo>
                      <a:lnTo>
                        <a:pt x="-528" y="37786"/>
                      </a:lnTo>
                      <a:lnTo>
                        <a:pt x="4254" y="37786"/>
                      </a:lnTo>
                      <a:lnTo>
                        <a:pt x="4254" y="49050"/>
                      </a:lnTo>
                      <a:lnTo>
                        <a:pt x="10803" y="49050"/>
                      </a:lnTo>
                      <a:close/>
                    </a:path>
                  </a:pathLst>
                </a:custGeom>
                <a:solidFill>
                  <a:srgbClr val="262626"/>
                </a:solidFill>
                <a:ln w="11" cap="flat">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343FEF6-EB20-F1CF-C118-A5CF66A3DCB7}"/>
                    </a:ext>
                  </a:extLst>
                </p:cNvPr>
                <p:cNvSpPr/>
                <p:nvPr/>
              </p:nvSpPr>
              <p:spPr>
                <a:xfrm flipV="1">
                  <a:off x="6540807" y="4153676"/>
                  <a:ext cx="36759" cy="41643"/>
                </a:xfrm>
                <a:custGeom>
                  <a:avLst/>
                  <a:gdLst>
                    <a:gd name="connsiteX0" fmla="*/ 35527 w 36759"/>
                    <a:gd name="connsiteY0" fmla="*/ 21120 h 41643"/>
                    <a:gd name="connsiteX1" fmla="*/ 35527 w 36759"/>
                    <a:gd name="connsiteY1" fmla="*/ 17936 h 41643"/>
                    <a:gd name="connsiteX2" fmla="*/ 5566 w 36759"/>
                    <a:gd name="connsiteY2" fmla="*/ 17936 h 41643"/>
                    <a:gd name="connsiteX3" fmla="*/ 9623 w 36759"/>
                    <a:gd name="connsiteY3" fmla="*/ 7681 h 41643"/>
                    <a:gd name="connsiteX4" fmla="*/ 19730 w 36759"/>
                    <a:gd name="connsiteY4" fmla="*/ 4157 h 41643"/>
                    <a:gd name="connsiteX5" fmla="*/ 27005 w 36759"/>
                    <a:gd name="connsiteY5" fmla="*/ 5075 h 41643"/>
                    <a:gd name="connsiteX6" fmla="*/ 34008 w 36759"/>
                    <a:gd name="connsiteY6" fmla="*/ 7840 h 41643"/>
                    <a:gd name="connsiteX7" fmla="*/ 34008 w 36759"/>
                    <a:gd name="connsiteY7" fmla="*/ 1675 h 41643"/>
                    <a:gd name="connsiteX8" fmla="*/ 26813 w 36759"/>
                    <a:gd name="connsiteY8" fmla="*/ -591 h 41643"/>
                    <a:gd name="connsiteX9" fmla="*/ 19345 w 36759"/>
                    <a:gd name="connsiteY9" fmla="*/ -1373 h 41643"/>
                    <a:gd name="connsiteX10" fmla="*/ 4308 w 36759"/>
                    <a:gd name="connsiteY10" fmla="*/ 4146 h 41643"/>
                    <a:gd name="connsiteX11" fmla="*/ -1233 w 36759"/>
                    <a:gd name="connsiteY11" fmla="*/ 19103 h 41643"/>
                    <a:gd name="connsiteX12" fmla="*/ 4025 w 36759"/>
                    <a:gd name="connsiteY12" fmla="*/ 34548 h 41643"/>
                    <a:gd name="connsiteX13" fmla="*/ 18212 w 36759"/>
                    <a:gd name="connsiteY13" fmla="*/ 40271 h 41643"/>
                    <a:gd name="connsiteX14" fmla="*/ 30869 w 36759"/>
                    <a:gd name="connsiteY14" fmla="*/ 35115 h 41643"/>
                    <a:gd name="connsiteX15" fmla="*/ 35527 w 36759"/>
                    <a:gd name="connsiteY15" fmla="*/ 21120 h 41643"/>
                    <a:gd name="connsiteX16" fmla="*/ 29011 w 36759"/>
                    <a:gd name="connsiteY16" fmla="*/ 23035 h 41643"/>
                    <a:gd name="connsiteX17" fmla="*/ 26019 w 36759"/>
                    <a:gd name="connsiteY17" fmla="*/ 31557 h 41643"/>
                    <a:gd name="connsiteX18" fmla="*/ 18280 w 36759"/>
                    <a:gd name="connsiteY18" fmla="*/ 34752 h 41643"/>
                    <a:gd name="connsiteX19" fmla="*/ 9555 w 36759"/>
                    <a:gd name="connsiteY19" fmla="*/ 31670 h 41643"/>
                    <a:gd name="connsiteX20" fmla="*/ 5781 w 36759"/>
                    <a:gd name="connsiteY20" fmla="*/ 22990 h 41643"/>
                    <a:gd name="connsiteX21" fmla="*/ 29011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27" y="21120"/>
                      </a:moveTo>
                      <a:lnTo>
                        <a:pt x="35527" y="17936"/>
                      </a:lnTo>
                      <a:lnTo>
                        <a:pt x="5566" y="17936"/>
                      </a:lnTo>
                      <a:cubicBezTo>
                        <a:pt x="5853" y="13449"/>
                        <a:pt x="7205" y="10031"/>
                        <a:pt x="9623" y="7681"/>
                      </a:cubicBezTo>
                      <a:cubicBezTo>
                        <a:pt x="12040" y="5332"/>
                        <a:pt x="15409" y="4157"/>
                        <a:pt x="19730" y="4157"/>
                      </a:cubicBezTo>
                      <a:cubicBezTo>
                        <a:pt x="22231" y="4157"/>
                        <a:pt x="24656" y="4463"/>
                        <a:pt x="27005" y="5075"/>
                      </a:cubicBezTo>
                      <a:cubicBezTo>
                        <a:pt x="29355" y="5687"/>
                        <a:pt x="31689" y="6608"/>
                        <a:pt x="34008" y="7840"/>
                      </a:cubicBezTo>
                      <a:lnTo>
                        <a:pt x="34008" y="1675"/>
                      </a:lnTo>
                      <a:cubicBezTo>
                        <a:pt x="31666" y="686"/>
                        <a:pt x="29268" y="-70"/>
                        <a:pt x="26813" y="-591"/>
                      </a:cubicBezTo>
                      <a:cubicBezTo>
                        <a:pt x="24357" y="-1112"/>
                        <a:pt x="21868" y="-1373"/>
                        <a:pt x="19345" y="-1373"/>
                      </a:cubicBezTo>
                      <a:cubicBezTo>
                        <a:pt x="13014" y="-1373"/>
                        <a:pt x="8002" y="467"/>
                        <a:pt x="4308" y="4146"/>
                      </a:cubicBezTo>
                      <a:cubicBezTo>
                        <a:pt x="614" y="7832"/>
                        <a:pt x="-1233" y="12818"/>
                        <a:pt x="-1233" y="19103"/>
                      </a:cubicBezTo>
                      <a:cubicBezTo>
                        <a:pt x="-1233" y="25593"/>
                        <a:pt x="519" y="30741"/>
                        <a:pt x="4025" y="34548"/>
                      </a:cubicBezTo>
                      <a:cubicBezTo>
                        <a:pt x="7530" y="38363"/>
                        <a:pt x="12259" y="40271"/>
                        <a:pt x="18212" y="40271"/>
                      </a:cubicBezTo>
                      <a:cubicBezTo>
                        <a:pt x="23545" y="40271"/>
                        <a:pt x="27764" y="38552"/>
                        <a:pt x="30869" y="35115"/>
                      </a:cubicBezTo>
                      <a:cubicBezTo>
                        <a:pt x="33974" y="31685"/>
                        <a:pt x="35527" y="27020"/>
                        <a:pt x="35527" y="21120"/>
                      </a:cubicBezTo>
                      <a:close/>
                      <a:moveTo>
                        <a:pt x="29011" y="23035"/>
                      </a:moveTo>
                      <a:cubicBezTo>
                        <a:pt x="28966" y="26594"/>
                        <a:pt x="27968" y="29434"/>
                        <a:pt x="26019" y="31557"/>
                      </a:cubicBezTo>
                      <a:cubicBezTo>
                        <a:pt x="24070" y="33687"/>
                        <a:pt x="21490" y="34752"/>
                        <a:pt x="18280" y="34752"/>
                      </a:cubicBezTo>
                      <a:cubicBezTo>
                        <a:pt x="14646" y="34752"/>
                        <a:pt x="11738" y="33725"/>
                        <a:pt x="9555" y="31670"/>
                      </a:cubicBezTo>
                      <a:cubicBezTo>
                        <a:pt x="7371" y="29615"/>
                        <a:pt x="6113" y="26722"/>
                        <a:pt x="5781" y="22990"/>
                      </a:cubicBezTo>
                      <a:lnTo>
                        <a:pt x="29011" y="23035"/>
                      </a:lnTo>
                      <a:close/>
                    </a:path>
                  </a:pathLst>
                </a:custGeom>
                <a:solidFill>
                  <a:srgbClr val="262626"/>
                </a:solidFill>
                <a:ln w="11" cap="flat">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CC567A9E-2E32-C4F7-BD7C-238D80E7408A}"/>
                    </a:ext>
                  </a:extLst>
                </p:cNvPr>
                <p:cNvSpPr/>
                <p:nvPr/>
              </p:nvSpPr>
              <p:spPr>
                <a:xfrm flipV="1">
                  <a:off x="6588010" y="4153676"/>
                  <a:ext cx="33224" cy="40612"/>
                </a:xfrm>
                <a:custGeom>
                  <a:avLst/>
                  <a:gdLst>
                    <a:gd name="connsiteX0" fmla="*/ 31927 w 33224"/>
                    <a:gd name="connsiteY0" fmla="*/ 22525 h 40612"/>
                    <a:gd name="connsiteX1" fmla="*/ 31927 w 33224"/>
                    <a:gd name="connsiteY1" fmla="*/ -1418 h 40612"/>
                    <a:gd name="connsiteX2" fmla="*/ 25411 w 33224"/>
                    <a:gd name="connsiteY2" fmla="*/ -1418 h 40612"/>
                    <a:gd name="connsiteX3" fmla="*/ 25411 w 33224"/>
                    <a:gd name="connsiteY3" fmla="*/ 22310 h 40612"/>
                    <a:gd name="connsiteX4" fmla="*/ 23213 w 33224"/>
                    <a:gd name="connsiteY4" fmla="*/ 30729 h 40612"/>
                    <a:gd name="connsiteX5" fmla="*/ 16629 w 33224"/>
                    <a:gd name="connsiteY5" fmla="*/ 33528 h 40612"/>
                    <a:gd name="connsiteX6" fmla="*/ 8300 w 33224"/>
                    <a:gd name="connsiteY6" fmla="*/ 30163 h 40612"/>
                    <a:gd name="connsiteX7" fmla="*/ 5252 w 33224"/>
                    <a:gd name="connsiteY7" fmla="*/ 20995 h 40612"/>
                    <a:gd name="connsiteX8" fmla="*/ 5252 w 33224"/>
                    <a:gd name="connsiteY8" fmla="*/ -1418 h 40612"/>
                    <a:gd name="connsiteX9" fmla="*/ -1298 w 33224"/>
                    <a:gd name="connsiteY9" fmla="*/ -1418 h 40612"/>
                    <a:gd name="connsiteX10" fmla="*/ -1298 w 33224"/>
                    <a:gd name="connsiteY10" fmla="*/ 38242 h 40612"/>
                    <a:gd name="connsiteX11" fmla="*/ 5252 w 33224"/>
                    <a:gd name="connsiteY11" fmla="*/ 38242 h 40612"/>
                    <a:gd name="connsiteX12" fmla="*/ 5252 w 33224"/>
                    <a:gd name="connsiteY12" fmla="*/ 32078 h 40612"/>
                    <a:gd name="connsiteX13" fmla="*/ 10759 w 33224"/>
                    <a:gd name="connsiteY13" fmla="*/ 37426 h 40612"/>
                    <a:gd name="connsiteX14" fmla="*/ 18079 w 33224"/>
                    <a:gd name="connsiteY14" fmla="*/ 39194 h 40612"/>
                    <a:gd name="connsiteX15" fmla="*/ 28414 w 33224"/>
                    <a:gd name="connsiteY15" fmla="*/ 34967 h 40612"/>
                    <a:gd name="connsiteX16" fmla="*/ 3192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7" y="22525"/>
                      </a:moveTo>
                      <a:lnTo>
                        <a:pt x="31927" y="-1418"/>
                      </a:lnTo>
                      <a:lnTo>
                        <a:pt x="25411" y="-1418"/>
                      </a:lnTo>
                      <a:lnTo>
                        <a:pt x="25411" y="22310"/>
                      </a:lnTo>
                      <a:cubicBezTo>
                        <a:pt x="25411" y="26064"/>
                        <a:pt x="24678" y="28871"/>
                        <a:pt x="23213" y="30729"/>
                      </a:cubicBezTo>
                      <a:cubicBezTo>
                        <a:pt x="21747" y="32595"/>
                        <a:pt x="19553" y="33528"/>
                        <a:pt x="16629" y="33528"/>
                      </a:cubicBezTo>
                      <a:cubicBezTo>
                        <a:pt x="13109" y="33528"/>
                        <a:pt x="10332" y="32406"/>
                        <a:pt x="8300" y="30163"/>
                      </a:cubicBezTo>
                      <a:cubicBezTo>
                        <a:pt x="6268" y="27927"/>
                        <a:pt x="5252" y="24871"/>
                        <a:pt x="5252" y="20995"/>
                      </a:cubicBezTo>
                      <a:lnTo>
                        <a:pt x="5252" y="-1418"/>
                      </a:lnTo>
                      <a:lnTo>
                        <a:pt x="-1298" y="-1418"/>
                      </a:lnTo>
                      <a:lnTo>
                        <a:pt x="-1298" y="38242"/>
                      </a:lnTo>
                      <a:lnTo>
                        <a:pt x="5252" y="38242"/>
                      </a:lnTo>
                      <a:lnTo>
                        <a:pt x="5252" y="32078"/>
                      </a:lnTo>
                      <a:cubicBezTo>
                        <a:pt x="6816" y="34465"/>
                        <a:pt x="8652" y="36248"/>
                        <a:pt x="10759" y="37426"/>
                      </a:cubicBezTo>
                      <a:cubicBezTo>
                        <a:pt x="12874" y="38605"/>
                        <a:pt x="15315" y="39194"/>
                        <a:pt x="18079" y="39194"/>
                      </a:cubicBezTo>
                      <a:cubicBezTo>
                        <a:pt x="22635" y="39194"/>
                        <a:pt x="26080" y="37785"/>
                        <a:pt x="28414" y="34967"/>
                      </a:cubicBezTo>
                      <a:cubicBezTo>
                        <a:pt x="30756" y="32150"/>
                        <a:pt x="31927" y="28002"/>
                        <a:pt x="31927" y="22525"/>
                      </a:cubicBezTo>
                      <a:close/>
                    </a:path>
                  </a:pathLst>
                </a:custGeom>
                <a:solidFill>
                  <a:srgbClr val="262626"/>
                </a:solidFill>
                <a:ln w="11" cap="flat">
                  <a:no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9A5DB9BC-CA2F-92B7-2437-BA685F1A9A76}"/>
                    </a:ext>
                  </a:extLst>
                </p:cNvPr>
                <p:cNvSpPr/>
                <p:nvPr/>
              </p:nvSpPr>
              <p:spPr>
                <a:xfrm flipV="1">
                  <a:off x="6631321" y="4153676"/>
                  <a:ext cx="30312" cy="41643"/>
                </a:xfrm>
                <a:custGeom>
                  <a:avLst/>
                  <a:gdLst>
                    <a:gd name="connsiteX0" fmla="*/ 27254 w 30312"/>
                    <a:gd name="connsiteY0" fmla="*/ 38152 h 41643"/>
                    <a:gd name="connsiteX1" fmla="*/ 27254 w 30312"/>
                    <a:gd name="connsiteY1" fmla="*/ 31987 h 41643"/>
                    <a:gd name="connsiteX2" fmla="*/ 21520 w 30312"/>
                    <a:gd name="connsiteY2" fmla="*/ 34106 h 41643"/>
                    <a:gd name="connsiteX3" fmla="*/ 15355 w 30312"/>
                    <a:gd name="connsiteY3" fmla="*/ 34820 h 41643"/>
                    <a:gd name="connsiteX4" fmla="*/ 8080 w 30312"/>
                    <a:gd name="connsiteY4" fmla="*/ 33336 h 41643"/>
                    <a:gd name="connsiteX5" fmla="*/ 5655 w 30312"/>
                    <a:gd name="connsiteY5" fmla="*/ 28871 h 41643"/>
                    <a:gd name="connsiteX6" fmla="*/ 7389 w 30312"/>
                    <a:gd name="connsiteY6" fmla="*/ 25313 h 41643"/>
                    <a:gd name="connsiteX7" fmla="*/ 14369 w 30312"/>
                    <a:gd name="connsiteY7" fmla="*/ 22854 h 41643"/>
                    <a:gd name="connsiteX8" fmla="*/ 16602 w 30312"/>
                    <a:gd name="connsiteY8" fmla="*/ 22356 h 41643"/>
                    <a:gd name="connsiteX9" fmla="*/ 26460 w 30312"/>
                    <a:gd name="connsiteY9" fmla="*/ 18163 h 41643"/>
                    <a:gd name="connsiteX10" fmla="*/ 29384 w 30312"/>
                    <a:gd name="connsiteY10" fmla="*/ 10605 h 41643"/>
                    <a:gd name="connsiteX11" fmla="*/ 25010 w 30312"/>
                    <a:gd name="connsiteY11" fmla="*/ 1845 h 41643"/>
                    <a:gd name="connsiteX12" fmla="*/ 12987 w 30312"/>
                    <a:gd name="connsiteY12" fmla="*/ -1373 h 41643"/>
                    <a:gd name="connsiteX13" fmla="*/ 6347 w 30312"/>
                    <a:gd name="connsiteY13" fmla="*/ -750 h 41643"/>
                    <a:gd name="connsiteX14" fmla="*/ -928 w 30312"/>
                    <a:gd name="connsiteY14" fmla="*/ 1109 h 41643"/>
                    <a:gd name="connsiteX15" fmla="*/ -928 w 30312"/>
                    <a:gd name="connsiteY15" fmla="*/ 7840 h 41643"/>
                    <a:gd name="connsiteX16" fmla="*/ 6188 w 30312"/>
                    <a:gd name="connsiteY16" fmla="*/ 5018 h 41643"/>
                    <a:gd name="connsiteX17" fmla="*/ 13134 w 30312"/>
                    <a:gd name="connsiteY17" fmla="*/ 4089 h 41643"/>
                    <a:gd name="connsiteX18" fmla="*/ 20205 w 30312"/>
                    <a:gd name="connsiteY18" fmla="*/ 5664 h 41643"/>
                    <a:gd name="connsiteX19" fmla="*/ 22687 w 30312"/>
                    <a:gd name="connsiteY19" fmla="*/ 10106 h 41643"/>
                    <a:gd name="connsiteX20" fmla="*/ 20896 w 30312"/>
                    <a:gd name="connsiteY20" fmla="*/ 14174 h 41643"/>
                    <a:gd name="connsiteX21" fmla="*/ 13055 w 30312"/>
                    <a:gd name="connsiteY21" fmla="*/ 16905 h 41643"/>
                    <a:gd name="connsiteX22" fmla="*/ 10789 w 30312"/>
                    <a:gd name="connsiteY22" fmla="*/ 17438 h 41643"/>
                    <a:gd name="connsiteX23" fmla="*/ 2041 w 30312"/>
                    <a:gd name="connsiteY23" fmla="*/ 21347 h 41643"/>
                    <a:gd name="connsiteX24" fmla="*/ -645 w 30312"/>
                    <a:gd name="connsiteY24" fmla="*/ 28588 h 41643"/>
                    <a:gd name="connsiteX25" fmla="*/ 3321 w 30312"/>
                    <a:gd name="connsiteY25" fmla="*/ 37223 h 41643"/>
                    <a:gd name="connsiteX26" fmla="*/ 14585 w 30312"/>
                    <a:gd name="connsiteY26" fmla="*/ 40271 h 41643"/>
                    <a:gd name="connsiteX27" fmla="*/ 21372 w 30312"/>
                    <a:gd name="connsiteY27" fmla="*/ 39738 h 41643"/>
                    <a:gd name="connsiteX28" fmla="*/ 2725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54" y="38152"/>
                      </a:moveTo>
                      <a:lnTo>
                        <a:pt x="27254" y="31987"/>
                      </a:lnTo>
                      <a:cubicBezTo>
                        <a:pt x="25418" y="32932"/>
                        <a:pt x="23507" y="33638"/>
                        <a:pt x="21520" y="34106"/>
                      </a:cubicBezTo>
                      <a:cubicBezTo>
                        <a:pt x="19540" y="34582"/>
                        <a:pt x="17486" y="34820"/>
                        <a:pt x="15355" y="34820"/>
                      </a:cubicBezTo>
                      <a:cubicBezTo>
                        <a:pt x="12122" y="34820"/>
                        <a:pt x="9697" y="34325"/>
                        <a:pt x="8080" y="33336"/>
                      </a:cubicBezTo>
                      <a:cubicBezTo>
                        <a:pt x="6464" y="32346"/>
                        <a:pt x="5655" y="30858"/>
                        <a:pt x="5655" y="28871"/>
                      </a:cubicBezTo>
                      <a:cubicBezTo>
                        <a:pt x="5655" y="27360"/>
                        <a:pt x="6233" y="26174"/>
                        <a:pt x="7389" y="25313"/>
                      </a:cubicBezTo>
                      <a:cubicBezTo>
                        <a:pt x="8545" y="24452"/>
                        <a:pt x="10872" y="23632"/>
                        <a:pt x="14369" y="22854"/>
                      </a:cubicBezTo>
                      <a:lnTo>
                        <a:pt x="16602" y="22356"/>
                      </a:lnTo>
                      <a:cubicBezTo>
                        <a:pt x="21225" y="21366"/>
                        <a:pt x="24511" y="19968"/>
                        <a:pt x="26460" y="18163"/>
                      </a:cubicBezTo>
                      <a:cubicBezTo>
                        <a:pt x="28409" y="16357"/>
                        <a:pt x="29384" y="13838"/>
                        <a:pt x="29384" y="10605"/>
                      </a:cubicBezTo>
                      <a:cubicBezTo>
                        <a:pt x="29384" y="6918"/>
                        <a:pt x="27926" y="3998"/>
                        <a:pt x="25010" y="1845"/>
                      </a:cubicBezTo>
                      <a:cubicBezTo>
                        <a:pt x="22094" y="-300"/>
                        <a:pt x="18086" y="-1373"/>
                        <a:pt x="12987" y="-1373"/>
                      </a:cubicBezTo>
                      <a:cubicBezTo>
                        <a:pt x="10864" y="-1373"/>
                        <a:pt x="8651" y="-1165"/>
                        <a:pt x="6347" y="-750"/>
                      </a:cubicBezTo>
                      <a:cubicBezTo>
                        <a:pt x="4043" y="-334"/>
                        <a:pt x="1618" y="285"/>
                        <a:pt x="-928" y="1109"/>
                      </a:cubicBezTo>
                      <a:lnTo>
                        <a:pt x="-928" y="7840"/>
                      </a:lnTo>
                      <a:cubicBezTo>
                        <a:pt x="1482" y="6586"/>
                        <a:pt x="3854" y="5645"/>
                        <a:pt x="6188" y="5018"/>
                      </a:cubicBezTo>
                      <a:cubicBezTo>
                        <a:pt x="8522" y="4399"/>
                        <a:pt x="10838" y="4089"/>
                        <a:pt x="13134" y="4089"/>
                      </a:cubicBezTo>
                      <a:cubicBezTo>
                        <a:pt x="16201" y="4089"/>
                        <a:pt x="18558" y="4614"/>
                        <a:pt x="20205" y="5664"/>
                      </a:cubicBezTo>
                      <a:cubicBezTo>
                        <a:pt x="21860" y="6714"/>
                        <a:pt x="22687" y="8195"/>
                        <a:pt x="22687" y="10106"/>
                      </a:cubicBezTo>
                      <a:cubicBezTo>
                        <a:pt x="22687" y="11874"/>
                        <a:pt x="22090" y="13230"/>
                        <a:pt x="20896" y="14174"/>
                      </a:cubicBezTo>
                      <a:cubicBezTo>
                        <a:pt x="19710" y="15118"/>
                        <a:pt x="17097" y="16029"/>
                        <a:pt x="13055" y="16905"/>
                      </a:cubicBezTo>
                      <a:lnTo>
                        <a:pt x="10789" y="17438"/>
                      </a:lnTo>
                      <a:cubicBezTo>
                        <a:pt x="6755" y="18284"/>
                        <a:pt x="3839" y="19587"/>
                        <a:pt x="2041" y="21347"/>
                      </a:cubicBezTo>
                      <a:cubicBezTo>
                        <a:pt x="250" y="23107"/>
                        <a:pt x="-645" y="25521"/>
                        <a:pt x="-645" y="28588"/>
                      </a:cubicBezTo>
                      <a:cubicBezTo>
                        <a:pt x="-645" y="32320"/>
                        <a:pt x="677" y="35198"/>
                        <a:pt x="3321" y="37223"/>
                      </a:cubicBezTo>
                      <a:cubicBezTo>
                        <a:pt x="5965" y="39255"/>
                        <a:pt x="9720" y="40271"/>
                        <a:pt x="14585" y="40271"/>
                      </a:cubicBezTo>
                      <a:cubicBezTo>
                        <a:pt x="16987" y="40271"/>
                        <a:pt x="19250" y="40093"/>
                        <a:pt x="21372" y="39738"/>
                      </a:cubicBezTo>
                      <a:cubicBezTo>
                        <a:pt x="23503" y="39391"/>
                        <a:pt x="25463" y="38862"/>
                        <a:pt x="27254" y="38152"/>
                      </a:cubicBezTo>
                      <a:close/>
                    </a:path>
                  </a:pathLst>
                </a:custGeom>
                <a:solidFill>
                  <a:srgbClr val="262626"/>
                </a:solidFill>
                <a:ln w="11" cap="flat">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6A91FB04-2C92-37D5-0465-60E81BF2B48C}"/>
                    </a:ext>
                  </a:extLst>
                </p:cNvPr>
                <p:cNvSpPr/>
                <p:nvPr/>
              </p:nvSpPr>
              <p:spPr>
                <a:xfrm flipV="1">
                  <a:off x="6672006" y="4139183"/>
                  <a:ext cx="6515" cy="55105"/>
                </a:xfrm>
                <a:custGeom>
                  <a:avLst/>
                  <a:gdLst>
                    <a:gd name="connsiteX0" fmla="*/ -129 w 6515"/>
                    <a:gd name="connsiteY0" fmla="*/ 37601 h 55105"/>
                    <a:gd name="connsiteX1" fmla="*/ 6386 w 6515"/>
                    <a:gd name="connsiteY1" fmla="*/ 37601 h 55105"/>
                    <a:gd name="connsiteX2" fmla="*/ 6386 w 6515"/>
                    <a:gd name="connsiteY2" fmla="*/ -2059 h 55105"/>
                    <a:gd name="connsiteX3" fmla="*/ -129 w 6515"/>
                    <a:gd name="connsiteY3" fmla="*/ -2059 h 55105"/>
                    <a:gd name="connsiteX4" fmla="*/ -129 w 6515"/>
                    <a:gd name="connsiteY4" fmla="*/ 37601 h 55105"/>
                    <a:gd name="connsiteX5" fmla="*/ -129 w 6515"/>
                    <a:gd name="connsiteY5" fmla="*/ 53046 h 55105"/>
                    <a:gd name="connsiteX6" fmla="*/ 6386 w 6515"/>
                    <a:gd name="connsiteY6" fmla="*/ 53046 h 55105"/>
                    <a:gd name="connsiteX7" fmla="*/ 6386 w 6515"/>
                    <a:gd name="connsiteY7" fmla="*/ 44786 h 55105"/>
                    <a:gd name="connsiteX8" fmla="*/ -129 w 6515"/>
                    <a:gd name="connsiteY8" fmla="*/ 44786 h 55105"/>
                    <a:gd name="connsiteX9" fmla="*/ -12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9" y="37601"/>
                      </a:moveTo>
                      <a:lnTo>
                        <a:pt x="6386" y="37601"/>
                      </a:lnTo>
                      <a:lnTo>
                        <a:pt x="6386" y="-2059"/>
                      </a:lnTo>
                      <a:lnTo>
                        <a:pt x="-129" y="-2059"/>
                      </a:lnTo>
                      <a:lnTo>
                        <a:pt x="-129" y="37601"/>
                      </a:lnTo>
                      <a:close/>
                      <a:moveTo>
                        <a:pt x="-129" y="53046"/>
                      </a:moveTo>
                      <a:lnTo>
                        <a:pt x="6386" y="53046"/>
                      </a:lnTo>
                      <a:lnTo>
                        <a:pt x="6386" y="44786"/>
                      </a:lnTo>
                      <a:lnTo>
                        <a:pt x="-129" y="44786"/>
                      </a:lnTo>
                      <a:lnTo>
                        <a:pt x="-129" y="53046"/>
                      </a:lnTo>
                      <a:close/>
                    </a:path>
                  </a:pathLst>
                </a:custGeom>
                <a:solidFill>
                  <a:srgbClr val="262626"/>
                </a:solidFill>
                <a:ln w="11" cap="flat">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53013019-5508-35CD-3751-7BB42C8CB35E}"/>
                    </a:ext>
                  </a:extLst>
                </p:cNvPr>
                <p:cNvSpPr/>
                <p:nvPr/>
              </p:nvSpPr>
              <p:spPr>
                <a:xfrm flipV="1">
                  <a:off x="6687271" y="4143364"/>
                  <a:ext cx="24748" cy="50924"/>
                </a:xfrm>
                <a:custGeom>
                  <a:avLst/>
                  <a:gdLst>
                    <a:gd name="connsiteX0" fmla="*/ 10833 w 24748"/>
                    <a:gd name="connsiteY0" fmla="*/ 49050 h 50924"/>
                    <a:gd name="connsiteX1" fmla="*/ 10833 w 24748"/>
                    <a:gd name="connsiteY1" fmla="*/ 37786 h 50924"/>
                    <a:gd name="connsiteX2" fmla="*/ 24249 w 24748"/>
                    <a:gd name="connsiteY2" fmla="*/ 37786 h 50924"/>
                    <a:gd name="connsiteX3" fmla="*/ 24249 w 24748"/>
                    <a:gd name="connsiteY3" fmla="*/ 32721 h 50924"/>
                    <a:gd name="connsiteX4" fmla="*/ 10833 w 24748"/>
                    <a:gd name="connsiteY4" fmla="*/ 32721 h 50924"/>
                    <a:gd name="connsiteX5" fmla="*/ 10833 w 24748"/>
                    <a:gd name="connsiteY5" fmla="*/ 11191 h 50924"/>
                    <a:gd name="connsiteX6" fmla="*/ 12159 w 24748"/>
                    <a:gd name="connsiteY6" fmla="*/ 4959 h 50924"/>
                    <a:gd name="connsiteX7" fmla="*/ 17564 w 24748"/>
                    <a:gd name="connsiteY7" fmla="*/ 3576 h 50924"/>
                    <a:gd name="connsiteX8" fmla="*/ 24249 w 24748"/>
                    <a:gd name="connsiteY8" fmla="*/ 3576 h 50924"/>
                    <a:gd name="connsiteX9" fmla="*/ 24249 w 24748"/>
                    <a:gd name="connsiteY9" fmla="*/ -1874 h 50924"/>
                    <a:gd name="connsiteX10" fmla="*/ 17564 w 24748"/>
                    <a:gd name="connsiteY10" fmla="*/ -1874 h 50924"/>
                    <a:gd name="connsiteX11" fmla="*/ 7150 w 24748"/>
                    <a:gd name="connsiteY11" fmla="*/ 936 h 50924"/>
                    <a:gd name="connsiteX12" fmla="*/ 4283 w 24748"/>
                    <a:gd name="connsiteY12" fmla="*/ 11191 h 50924"/>
                    <a:gd name="connsiteX13" fmla="*/ 4283 w 24748"/>
                    <a:gd name="connsiteY13" fmla="*/ 32721 h 50924"/>
                    <a:gd name="connsiteX14" fmla="*/ -499 w 24748"/>
                    <a:gd name="connsiteY14" fmla="*/ 32721 h 50924"/>
                    <a:gd name="connsiteX15" fmla="*/ -499 w 24748"/>
                    <a:gd name="connsiteY15" fmla="*/ 37786 h 50924"/>
                    <a:gd name="connsiteX16" fmla="*/ 4283 w 24748"/>
                    <a:gd name="connsiteY16" fmla="*/ 37786 h 50924"/>
                    <a:gd name="connsiteX17" fmla="*/ 4283 w 24748"/>
                    <a:gd name="connsiteY17" fmla="*/ 49050 h 50924"/>
                    <a:gd name="connsiteX18" fmla="*/ 1083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33" y="49050"/>
                      </a:moveTo>
                      <a:lnTo>
                        <a:pt x="10833" y="37786"/>
                      </a:lnTo>
                      <a:lnTo>
                        <a:pt x="24249" y="37786"/>
                      </a:lnTo>
                      <a:lnTo>
                        <a:pt x="24249" y="32721"/>
                      </a:lnTo>
                      <a:lnTo>
                        <a:pt x="10833" y="32721"/>
                      </a:lnTo>
                      <a:lnTo>
                        <a:pt x="10833" y="11191"/>
                      </a:lnTo>
                      <a:cubicBezTo>
                        <a:pt x="10833" y="7958"/>
                        <a:pt x="11275" y="5880"/>
                        <a:pt x="12159" y="4959"/>
                      </a:cubicBezTo>
                      <a:cubicBezTo>
                        <a:pt x="13042" y="4037"/>
                        <a:pt x="14844" y="3576"/>
                        <a:pt x="17564" y="3576"/>
                      </a:cubicBezTo>
                      <a:lnTo>
                        <a:pt x="24249" y="3576"/>
                      </a:lnTo>
                      <a:lnTo>
                        <a:pt x="24249" y="-1874"/>
                      </a:lnTo>
                      <a:lnTo>
                        <a:pt x="17564" y="-1874"/>
                      </a:lnTo>
                      <a:cubicBezTo>
                        <a:pt x="12532" y="-1874"/>
                        <a:pt x="9061" y="-938"/>
                        <a:pt x="7150" y="936"/>
                      </a:cubicBezTo>
                      <a:cubicBezTo>
                        <a:pt x="5239" y="2817"/>
                        <a:pt x="4283" y="6235"/>
                        <a:pt x="4283" y="11191"/>
                      </a:cubicBezTo>
                      <a:lnTo>
                        <a:pt x="4283" y="32721"/>
                      </a:lnTo>
                      <a:lnTo>
                        <a:pt x="-499" y="32721"/>
                      </a:lnTo>
                      <a:lnTo>
                        <a:pt x="-499" y="37786"/>
                      </a:lnTo>
                      <a:lnTo>
                        <a:pt x="4283" y="37786"/>
                      </a:lnTo>
                      <a:lnTo>
                        <a:pt x="4283" y="49050"/>
                      </a:lnTo>
                      <a:lnTo>
                        <a:pt x="10833" y="49050"/>
                      </a:lnTo>
                      <a:close/>
                    </a:path>
                  </a:pathLst>
                </a:custGeom>
                <a:solidFill>
                  <a:srgbClr val="262626"/>
                </a:solidFill>
                <a:ln w="11" cap="flat">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9C3B86B1-23D6-A7D9-4600-754CE3E67539}"/>
                    </a:ext>
                  </a:extLst>
                </p:cNvPr>
                <p:cNvSpPr/>
                <p:nvPr/>
              </p:nvSpPr>
              <p:spPr>
                <a:xfrm flipV="1">
                  <a:off x="6715922" y="4154628"/>
                  <a:ext cx="38595" cy="54743"/>
                </a:xfrm>
                <a:custGeom>
                  <a:avLst/>
                  <a:gdLst>
                    <a:gd name="connsiteX0" fmla="*/ 20044 w 38595"/>
                    <a:gd name="connsiteY0" fmla="*/ 10690 h 54743"/>
                    <a:gd name="connsiteX1" fmla="*/ 14662 w 38595"/>
                    <a:gd name="connsiteY1" fmla="*/ 1455 h 54743"/>
                    <a:gd name="connsiteX2" fmla="*/ 7659 w 38595"/>
                    <a:gd name="connsiteY2" fmla="*/ -710 h 54743"/>
                    <a:gd name="connsiteX3" fmla="*/ 2446 w 38595"/>
                    <a:gd name="connsiteY3" fmla="*/ -710 h 54743"/>
                    <a:gd name="connsiteX4" fmla="*/ 2446 w 38595"/>
                    <a:gd name="connsiteY4" fmla="*/ 4741 h 54743"/>
                    <a:gd name="connsiteX5" fmla="*/ 6277 w 38595"/>
                    <a:gd name="connsiteY5" fmla="*/ 4741 h 54743"/>
                    <a:gd name="connsiteX6" fmla="*/ 10447 w 38595"/>
                    <a:gd name="connsiteY6" fmla="*/ 6021 h 54743"/>
                    <a:gd name="connsiteX7" fmla="*/ 13744 w 38595"/>
                    <a:gd name="connsiteY7" fmla="*/ 12038 h 54743"/>
                    <a:gd name="connsiteX8" fmla="*/ 14911 w 38595"/>
                    <a:gd name="connsiteY8" fmla="*/ 15007 h 54743"/>
                    <a:gd name="connsiteX9" fmla="*/ -1123 w 38595"/>
                    <a:gd name="connsiteY9" fmla="*/ 54033 h 54743"/>
                    <a:gd name="connsiteX10" fmla="*/ 5778 w 38595"/>
                    <a:gd name="connsiteY10" fmla="*/ 54033 h 54743"/>
                    <a:gd name="connsiteX11" fmla="*/ 18175 w 38595"/>
                    <a:gd name="connsiteY11" fmla="*/ 23019 h 54743"/>
                    <a:gd name="connsiteX12" fmla="*/ 30572 w 38595"/>
                    <a:gd name="connsiteY12" fmla="*/ 54033 h 54743"/>
                    <a:gd name="connsiteX13" fmla="*/ 37472 w 38595"/>
                    <a:gd name="connsiteY13" fmla="*/ 54033 h 54743"/>
                    <a:gd name="connsiteX14" fmla="*/ 20044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44" y="10690"/>
                      </a:moveTo>
                      <a:cubicBezTo>
                        <a:pt x="18209" y="5968"/>
                        <a:pt x="16415" y="2890"/>
                        <a:pt x="14662" y="1455"/>
                      </a:cubicBezTo>
                      <a:cubicBezTo>
                        <a:pt x="12917" y="12"/>
                        <a:pt x="10583" y="-710"/>
                        <a:pt x="7659" y="-710"/>
                      </a:cubicBezTo>
                      <a:lnTo>
                        <a:pt x="2446" y="-710"/>
                      </a:lnTo>
                      <a:lnTo>
                        <a:pt x="2446" y="4741"/>
                      </a:lnTo>
                      <a:lnTo>
                        <a:pt x="6277" y="4741"/>
                      </a:lnTo>
                      <a:cubicBezTo>
                        <a:pt x="8067" y="4741"/>
                        <a:pt x="9457" y="5168"/>
                        <a:pt x="10447" y="6021"/>
                      </a:cubicBezTo>
                      <a:cubicBezTo>
                        <a:pt x="11444" y="6867"/>
                        <a:pt x="12543" y="8873"/>
                        <a:pt x="13744" y="12038"/>
                      </a:cubicBezTo>
                      <a:lnTo>
                        <a:pt x="14911" y="15007"/>
                      </a:lnTo>
                      <a:lnTo>
                        <a:pt x="-1123" y="54033"/>
                      </a:lnTo>
                      <a:lnTo>
                        <a:pt x="5778" y="54033"/>
                      </a:lnTo>
                      <a:lnTo>
                        <a:pt x="18175" y="23019"/>
                      </a:lnTo>
                      <a:lnTo>
                        <a:pt x="30572" y="54033"/>
                      </a:lnTo>
                      <a:lnTo>
                        <a:pt x="37472" y="54033"/>
                      </a:lnTo>
                      <a:lnTo>
                        <a:pt x="20044" y="10690"/>
                      </a:lnTo>
                      <a:close/>
                    </a:path>
                  </a:pathLst>
                </a:custGeom>
                <a:solidFill>
                  <a:srgbClr val="262626"/>
                </a:solidFill>
                <a:ln w="11" cap="flat">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09E5F247-0A11-7B63-B5EB-3EB33A13AD8A}"/>
                    </a:ext>
                  </a:extLst>
                </p:cNvPr>
                <p:cNvSpPr/>
                <p:nvPr/>
              </p:nvSpPr>
              <p:spPr>
                <a:xfrm flipV="1">
                  <a:off x="6756676"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95A1E0AC-5329-1589-9ECC-2391DECF248F}"/>
                    </a:ext>
                  </a:extLst>
                </p:cNvPr>
                <p:cNvSpPr/>
                <p:nvPr/>
              </p:nvSpPr>
              <p:spPr>
                <a:xfrm flipV="1">
                  <a:off x="6783729" y="4153676"/>
                  <a:ext cx="31377" cy="41643"/>
                </a:xfrm>
                <a:custGeom>
                  <a:avLst/>
                  <a:gdLst>
                    <a:gd name="connsiteX0" fmla="*/ 30421 w 31377"/>
                    <a:gd name="connsiteY0" fmla="*/ 37801 h 41643"/>
                    <a:gd name="connsiteX1" fmla="*/ 30421 w 31377"/>
                    <a:gd name="connsiteY1" fmla="*/ 31704 h 41643"/>
                    <a:gd name="connsiteX2" fmla="*/ 24880 w 31377"/>
                    <a:gd name="connsiteY2" fmla="*/ 33993 h 41643"/>
                    <a:gd name="connsiteX3" fmla="*/ 19271 w 31377"/>
                    <a:gd name="connsiteY3" fmla="*/ 34752 h 41643"/>
                    <a:gd name="connsiteX4" fmla="*/ 9413 w 31377"/>
                    <a:gd name="connsiteY4" fmla="*/ 30730 h 41643"/>
                    <a:gd name="connsiteX5" fmla="*/ 5911 w 31377"/>
                    <a:gd name="connsiteY5" fmla="*/ 19455 h 41643"/>
                    <a:gd name="connsiteX6" fmla="*/ 9413 w 31377"/>
                    <a:gd name="connsiteY6" fmla="*/ 8168 h 41643"/>
                    <a:gd name="connsiteX7" fmla="*/ 19271 w 31377"/>
                    <a:gd name="connsiteY7" fmla="*/ 4157 h 41643"/>
                    <a:gd name="connsiteX8" fmla="*/ 24880 w 31377"/>
                    <a:gd name="connsiteY8" fmla="*/ 4916 h 41643"/>
                    <a:gd name="connsiteX9" fmla="*/ 30421 w 31377"/>
                    <a:gd name="connsiteY9" fmla="*/ 7205 h 41643"/>
                    <a:gd name="connsiteX10" fmla="*/ 30421 w 31377"/>
                    <a:gd name="connsiteY10" fmla="*/ 1177 h 41643"/>
                    <a:gd name="connsiteX11" fmla="*/ 24767 w 31377"/>
                    <a:gd name="connsiteY11" fmla="*/ -727 h 41643"/>
                    <a:gd name="connsiteX12" fmla="*/ 18557 w 31377"/>
                    <a:gd name="connsiteY12" fmla="*/ -1373 h 41643"/>
                    <a:gd name="connsiteX13" fmla="*/ 4313 w 31377"/>
                    <a:gd name="connsiteY13" fmla="*/ 4259 h 41643"/>
                    <a:gd name="connsiteX14" fmla="*/ -956 w 31377"/>
                    <a:gd name="connsiteY14" fmla="*/ 19455 h 41643"/>
                    <a:gd name="connsiteX15" fmla="*/ 4370 w 31377"/>
                    <a:gd name="connsiteY15" fmla="*/ 34707 h 41643"/>
                    <a:gd name="connsiteX16" fmla="*/ 18988 w 31377"/>
                    <a:gd name="connsiteY16" fmla="*/ 40271 h 41643"/>
                    <a:gd name="connsiteX17" fmla="*/ 24858 w 31377"/>
                    <a:gd name="connsiteY17" fmla="*/ 39648 h 41643"/>
                    <a:gd name="connsiteX18" fmla="*/ 3042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21" y="37801"/>
                      </a:moveTo>
                      <a:lnTo>
                        <a:pt x="30421" y="31704"/>
                      </a:lnTo>
                      <a:cubicBezTo>
                        <a:pt x="28578" y="32724"/>
                        <a:pt x="26731" y="33487"/>
                        <a:pt x="24880" y="33993"/>
                      </a:cubicBezTo>
                      <a:cubicBezTo>
                        <a:pt x="23029" y="34499"/>
                        <a:pt x="21160" y="34752"/>
                        <a:pt x="19271" y="34752"/>
                      </a:cubicBezTo>
                      <a:cubicBezTo>
                        <a:pt x="15041" y="34752"/>
                        <a:pt x="11754" y="33411"/>
                        <a:pt x="9413" y="30730"/>
                      </a:cubicBezTo>
                      <a:cubicBezTo>
                        <a:pt x="7078" y="28055"/>
                        <a:pt x="5911" y="24297"/>
                        <a:pt x="5911" y="19455"/>
                      </a:cubicBezTo>
                      <a:cubicBezTo>
                        <a:pt x="5911" y="14612"/>
                        <a:pt x="7078" y="10850"/>
                        <a:pt x="9413" y="8168"/>
                      </a:cubicBezTo>
                      <a:cubicBezTo>
                        <a:pt x="11754" y="5494"/>
                        <a:pt x="15041" y="4157"/>
                        <a:pt x="19271" y="4157"/>
                      </a:cubicBezTo>
                      <a:cubicBezTo>
                        <a:pt x="21160" y="4157"/>
                        <a:pt x="23029" y="4410"/>
                        <a:pt x="24880" y="4916"/>
                      </a:cubicBezTo>
                      <a:cubicBezTo>
                        <a:pt x="26731" y="5422"/>
                        <a:pt x="28578" y="6185"/>
                        <a:pt x="30421" y="7205"/>
                      </a:cubicBezTo>
                      <a:lnTo>
                        <a:pt x="30421" y="1177"/>
                      </a:lnTo>
                      <a:cubicBezTo>
                        <a:pt x="28601" y="331"/>
                        <a:pt x="26716" y="-304"/>
                        <a:pt x="24767" y="-727"/>
                      </a:cubicBezTo>
                      <a:cubicBezTo>
                        <a:pt x="22825" y="-1158"/>
                        <a:pt x="20755" y="-1373"/>
                        <a:pt x="18557" y="-1373"/>
                      </a:cubicBezTo>
                      <a:cubicBezTo>
                        <a:pt x="12582" y="-1373"/>
                        <a:pt x="7834" y="504"/>
                        <a:pt x="4313" y="4259"/>
                      </a:cubicBezTo>
                      <a:cubicBezTo>
                        <a:pt x="801" y="8013"/>
                        <a:pt x="-956" y="13079"/>
                        <a:pt x="-956" y="19455"/>
                      </a:cubicBezTo>
                      <a:cubicBezTo>
                        <a:pt x="-956" y="25921"/>
                        <a:pt x="819" y="31005"/>
                        <a:pt x="4370" y="34707"/>
                      </a:cubicBezTo>
                      <a:cubicBezTo>
                        <a:pt x="7928" y="38416"/>
                        <a:pt x="12801" y="40271"/>
                        <a:pt x="18988" y="40271"/>
                      </a:cubicBezTo>
                      <a:cubicBezTo>
                        <a:pt x="20990" y="40271"/>
                        <a:pt x="22946" y="40063"/>
                        <a:pt x="24858" y="39648"/>
                      </a:cubicBezTo>
                      <a:cubicBezTo>
                        <a:pt x="26769" y="39240"/>
                        <a:pt x="28623" y="38624"/>
                        <a:pt x="30421" y="37801"/>
                      </a:cubicBezTo>
                      <a:close/>
                    </a:path>
                  </a:pathLst>
                </a:custGeom>
                <a:solidFill>
                  <a:srgbClr val="262626"/>
                </a:solidFill>
                <a:ln w="11" cap="flat">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3D2863A1-D631-CFB5-2465-C42877F2FD73}"/>
                    </a:ext>
                  </a:extLst>
                </p:cNvPr>
                <p:cNvSpPr/>
                <p:nvPr/>
              </p:nvSpPr>
              <p:spPr>
                <a:xfrm flipV="1">
                  <a:off x="6823601" y="4153676"/>
                  <a:ext cx="36408" cy="41643"/>
                </a:xfrm>
                <a:custGeom>
                  <a:avLst/>
                  <a:gdLst>
                    <a:gd name="connsiteX0" fmla="*/ 17028 w 36408"/>
                    <a:gd name="connsiteY0" fmla="*/ 34752 h 41643"/>
                    <a:gd name="connsiteX1" fmla="*/ 8744 w 36408"/>
                    <a:gd name="connsiteY1" fmla="*/ 30662 h 41643"/>
                    <a:gd name="connsiteX2" fmla="*/ 5696 w 36408"/>
                    <a:gd name="connsiteY2" fmla="*/ 19455 h 41643"/>
                    <a:gd name="connsiteX3" fmla="*/ 8722 w 36408"/>
                    <a:gd name="connsiteY3" fmla="*/ 8248 h 41643"/>
                    <a:gd name="connsiteX4" fmla="*/ 17028 w 36408"/>
                    <a:gd name="connsiteY4" fmla="*/ 4157 h 41643"/>
                    <a:gd name="connsiteX5" fmla="*/ 25277 w 36408"/>
                    <a:gd name="connsiteY5" fmla="*/ 8259 h 41643"/>
                    <a:gd name="connsiteX6" fmla="*/ 28325 w 36408"/>
                    <a:gd name="connsiteY6" fmla="*/ 19455 h 41643"/>
                    <a:gd name="connsiteX7" fmla="*/ 25277 w 36408"/>
                    <a:gd name="connsiteY7" fmla="*/ 30628 h 41643"/>
                    <a:gd name="connsiteX8" fmla="*/ 17028 w 36408"/>
                    <a:gd name="connsiteY8" fmla="*/ 34752 h 41643"/>
                    <a:gd name="connsiteX9" fmla="*/ 17028 w 36408"/>
                    <a:gd name="connsiteY9" fmla="*/ 40271 h 41643"/>
                    <a:gd name="connsiteX10" fmla="*/ 30376 w 36408"/>
                    <a:gd name="connsiteY10" fmla="*/ 34741 h 41643"/>
                    <a:gd name="connsiteX11" fmla="*/ 35238 w 36408"/>
                    <a:gd name="connsiteY11" fmla="*/ 19455 h 41643"/>
                    <a:gd name="connsiteX12" fmla="*/ 30376 w 36408"/>
                    <a:gd name="connsiteY12" fmla="*/ 4168 h 41643"/>
                    <a:gd name="connsiteX13" fmla="*/ 17028 w 36408"/>
                    <a:gd name="connsiteY13" fmla="*/ -1373 h 41643"/>
                    <a:gd name="connsiteX14" fmla="*/ 3656 w 36408"/>
                    <a:gd name="connsiteY14" fmla="*/ 4168 h 41643"/>
                    <a:gd name="connsiteX15" fmla="*/ -1171 w 36408"/>
                    <a:gd name="connsiteY15" fmla="*/ 19455 h 41643"/>
                    <a:gd name="connsiteX16" fmla="*/ 3656 w 36408"/>
                    <a:gd name="connsiteY16" fmla="*/ 34741 h 41643"/>
                    <a:gd name="connsiteX17" fmla="*/ 17028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28" y="34752"/>
                      </a:moveTo>
                      <a:cubicBezTo>
                        <a:pt x="13538" y="34752"/>
                        <a:pt x="10776" y="33389"/>
                        <a:pt x="8744" y="30662"/>
                      </a:cubicBezTo>
                      <a:cubicBezTo>
                        <a:pt x="6712" y="27934"/>
                        <a:pt x="5696" y="24199"/>
                        <a:pt x="5696" y="19455"/>
                      </a:cubicBezTo>
                      <a:cubicBezTo>
                        <a:pt x="5696" y="14710"/>
                        <a:pt x="6705" y="10975"/>
                        <a:pt x="8722" y="8248"/>
                      </a:cubicBezTo>
                      <a:cubicBezTo>
                        <a:pt x="10746" y="5521"/>
                        <a:pt x="13515" y="4157"/>
                        <a:pt x="17028" y="4157"/>
                      </a:cubicBezTo>
                      <a:cubicBezTo>
                        <a:pt x="20503" y="4157"/>
                        <a:pt x="23252" y="5524"/>
                        <a:pt x="25277" y="8259"/>
                      </a:cubicBezTo>
                      <a:cubicBezTo>
                        <a:pt x="27309" y="11001"/>
                        <a:pt x="28325" y="14733"/>
                        <a:pt x="28325" y="19455"/>
                      </a:cubicBezTo>
                      <a:cubicBezTo>
                        <a:pt x="28325" y="24154"/>
                        <a:pt x="27309" y="27878"/>
                        <a:pt x="25277" y="30628"/>
                      </a:cubicBezTo>
                      <a:cubicBezTo>
                        <a:pt x="23252" y="33377"/>
                        <a:pt x="20503" y="34752"/>
                        <a:pt x="17028" y="34752"/>
                      </a:cubicBezTo>
                      <a:close/>
                      <a:moveTo>
                        <a:pt x="17028" y="40271"/>
                      </a:moveTo>
                      <a:cubicBezTo>
                        <a:pt x="22694" y="40271"/>
                        <a:pt x="27143" y="38427"/>
                        <a:pt x="30376" y="34741"/>
                      </a:cubicBezTo>
                      <a:cubicBezTo>
                        <a:pt x="33617" y="31062"/>
                        <a:pt x="35238" y="25967"/>
                        <a:pt x="35238" y="19455"/>
                      </a:cubicBezTo>
                      <a:cubicBezTo>
                        <a:pt x="35238" y="12965"/>
                        <a:pt x="33617" y="7870"/>
                        <a:pt x="30376" y="4168"/>
                      </a:cubicBezTo>
                      <a:cubicBezTo>
                        <a:pt x="27143" y="474"/>
                        <a:pt x="22694" y="-1373"/>
                        <a:pt x="17028" y="-1373"/>
                      </a:cubicBezTo>
                      <a:cubicBezTo>
                        <a:pt x="11339" y="-1373"/>
                        <a:pt x="6882" y="474"/>
                        <a:pt x="3656" y="4168"/>
                      </a:cubicBezTo>
                      <a:cubicBezTo>
                        <a:pt x="438" y="7870"/>
                        <a:pt x="-1171" y="12965"/>
                        <a:pt x="-1171" y="19455"/>
                      </a:cubicBezTo>
                      <a:cubicBezTo>
                        <a:pt x="-1171" y="25967"/>
                        <a:pt x="438" y="31062"/>
                        <a:pt x="3656" y="34741"/>
                      </a:cubicBezTo>
                      <a:cubicBezTo>
                        <a:pt x="6882" y="38427"/>
                        <a:pt x="11339" y="40271"/>
                        <a:pt x="17028" y="40271"/>
                      </a:cubicBezTo>
                      <a:close/>
                    </a:path>
                  </a:pathLst>
                </a:custGeom>
                <a:solidFill>
                  <a:srgbClr val="262626"/>
                </a:solidFill>
                <a:ln w="11" cap="flat">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81E4CF7B-E6CD-7034-FCCD-8B30D45D721F}"/>
                    </a:ext>
                  </a:extLst>
                </p:cNvPr>
                <p:cNvSpPr/>
                <p:nvPr/>
              </p:nvSpPr>
              <p:spPr>
                <a:xfrm flipV="1">
                  <a:off x="6870556" y="4153676"/>
                  <a:ext cx="23229" cy="40612"/>
                </a:xfrm>
                <a:custGeom>
                  <a:avLst/>
                  <a:gdLst>
                    <a:gd name="connsiteX0" fmla="*/ 22419 w 23229"/>
                    <a:gd name="connsiteY0" fmla="*/ 32157 h 40612"/>
                    <a:gd name="connsiteX1" fmla="*/ 20028 w 23229"/>
                    <a:gd name="connsiteY1" fmla="*/ 33086 h 40612"/>
                    <a:gd name="connsiteX2" fmla="*/ 17184 w 23229"/>
                    <a:gd name="connsiteY2" fmla="*/ 33392 h 40612"/>
                    <a:gd name="connsiteX3" fmla="*/ 8697 w 23229"/>
                    <a:gd name="connsiteY3" fmla="*/ 29800 h 40612"/>
                    <a:gd name="connsiteX4" fmla="*/ 5739 w 23229"/>
                    <a:gd name="connsiteY4" fmla="*/ 19477 h 40612"/>
                    <a:gd name="connsiteX5" fmla="*/ 5739 w 23229"/>
                    <a:gd name="connsiteY5" fmla="*/ -1418 h 40612"/>
                    <a:gd name="connsiteX6" fmla="*/ -811 w 23229"/>
                    <a:gd name="connsiteY6" fmla="*/ -1418 h 40612"/>
                    <a:gd name="connsiteX7" fmla="*/ -811 w 23229"/>
                    <a:gd name="connsiteY7" fmla="*/ 38242 h 40612"/>
                    <a:gd name="connsiteX8" fmla="*/ 5739 w 23229"/>
                    <a:gd name="connsiteY8" fmla="*/ 38242 h 40612"/>
                    <a:gd name="connsiteX9" fmla="*/ 5739 w 23229"/>
                    <a:gd name="connsiteY9" fmla="*/ 32078 h 40612"/>
                    <a:gd name="connsiteX10" fmla="*/ 11088 w 23229"/>
                    <a:gd name="connsiteY10" fmla="*/ 37438 h 40612"/>
                    <a:gd name="connsiteX11" fmla="*/ 19099 w 23229"/>
                    <a:gd name="connsiteY11" fmla="*/ 39194 h 40612"/>
                    <a:gd name="connsiteX12" fmla="*/ 20583 w 23229"/>
                    <a:gd name="connsiteY12" fmla="*/ 39103 h 40612"/>
                    <a:gd name="connsiteX13" fmla="*/ 22385 w 23229"/>
                    <a:gd name="connsiteY13" fmla="*/ 38843 h 40612"/>
                    <a:gd name="connsiteX14" fmla="*/ 22419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19" y="32157"/>
                      </a:moveTo>
                      <a:cubicBezTo>
                        <a:pt x="21686" y="32580"/>
                        <a:pt x="20889" y="32890"/>
                        <a:pt x="20028" y="33086"/>
                      </a:cubicBezTo>
                      <a:cubicBezTo>
                        <a:pt x="19167" y="33290"/>
                        <a:pt x="18219" y="33392"/>
                        <a:pt x="17184" y="33392"/>
                      </a:cubicBezTo>
                      <a:cubicBezTo>
                        <a:pt x="13497" y="33392"/>
                        <a:pt x="10668" y="32195"/>
                        <a:pt x="8697" y="29800"/>
                      </a:cubicBezTo>
                      <a:cubicBezTo>
                        <a:pt x="6725" y="27405"/>
                        <a:pt x="5739" y="23964"/>
                        <a:pt x="5739" y="19477"/>
                      </a:cubicBezTo>
                      <a:lnTo>
                        <a:pt x="5739" y="-1418"/>
                      </a:lnTo>
                      <a:lnTo>
                        <a:pt x="-811" y="-1418"/>
                      </a:lnTo>
                      <a:lnTo>
                        <a:pt x="-811" y="38242"/>
                      </a:lnTo>
                      <a:lnTo>
                        <a:pt x="5739" y="38242"/>
                      </a:lnTo>
                      <a:lnTo>
                        <a:pt x="5739" y="32078"/>
                      </a:lnTo>
                      <a:cubicBezTo>
                        <a:pt x="7114" y="34488"/>
                        <a:pt x="8897" y="36274"/>
                        <a:pt x="11088" y="37438"/>
                      </a:cubicBezTo>
                      <a:cubicBezTo>
                        <a:pt x="13286" y="38609"/>
                        <a:pt x="15956" y="39194"/>
                        <a:pt x="19099" y="39194"/>
                      </a:cubicBezTo>
                      <a:cubicBezTo>
                        <a:pt x="19545" y="39194"/>
                        <a:pt x="20039" y="39164"/>
                        <a:pt x="20583" y="39103"/>
                      </a:cubicBezTo>
                      <a:cubicBezTo>
                        <a:pt x="21127" y="39050"/>
                        <a:pt x="21728" y="38964"/>
                        <a:pt x="22385" y="38843"/>
                      </a:cubicBezTo>
                      <a:lnTo>
                        <a:pt x="22419" y="32157"/>
                      </a:lnTo>
                      <a:close/>
                    </a:path>
                  </a:pathLst>
                </a:custGeom>
                <a:solidFill>
                  <a:srgbClr val="262626"/>
                </a:solidFill>
                <a:ln w="11" cap="flat">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304373EC-9801-F702-90CF-433F5E7ACFD7}"/>
                    </a:ext>
                  </a:extLst>
                </p:cNvPr>
                <p:cNvSpPr/>
                <p:nvPr/>
              </p:nvSpPr>
              <p:spPr>
                <a:xfrm flipV="1">
                  <a:off x="6899103" y="4153676"/>
                  <a:ext cx="23229" cy="40612"/>
                </a:xfrm>
                <a:custGeom>
                  <a:avLst/>
                  <a:gdLst>
                    <a:gd name="connsiteX0" fmla="*/ 22424 w 23229"/>
                    <a:gd name="connsiteY0" fmla="*/ 32157 h 40612"/>
                    <a:gd name="connsiteX1" fmla="*/ 20033 w 23229"/>
                    <a:gd name="connsiteY1" fmla="*/ 33086 h 40612"/>
                    <a:gd name="connsiteX2" fmla="*/ 17189 w 23229"/>
                    <a:gd name="connsiteY2" fmla="*/ 33392 h 40612"/>
                    <a:gd name="connsiteX3" fmla="*/ 8701 w 23229"/>
                    <a:gd name="connsiteY3" fmla="*/ 29800 h 40612"/>
                    <a:gd name="connsiteX4" fmla="*/ 5744 w 23229"/>
                    <a:gd name="connsiteY4" fmla="*/ 19477 h 40612"/>
                    <a:gd name="connsiteX5" fmla="*/ 5744 w 23229"/>
                    <a:gd name="connsiteY5" fmla="*/ -1418 h 40612"/>
                    <a:gd name="connsiteX6" fmla="*/ -806 w 23229"/>
                    <a:gd name="connsiteY6" fmla="*/ -1418 h 40612"/>
                    <a:gd name="connsiteX7" fmla="*/ -806 w 23229"/>
                    <a:gd name="connsiteY7" fmla="*/ 38242 h 40612"/>
                    <a:gd name="connsiteX8" fmla="*/ 5744 w 23229"/>
                    <a:gd name="connsiteY8" fmla="*/ 38242 h 40612"/>
                    <a:gd name="connsiteX9" fmla="*/ 5744 w 23229"/>
                    <a:gd name="connsiteY9" fmla="*/ 32078 h 40612"/>
                    <a:gd name="connsiteX10" fmla="*/ 11092 w 23229"/>
                    <a:gd name="connsiteY10" fmla="*/ 37438 h 40612"/>
                    <a:gd name="connsiteX11" fmla="*/ 19104 w 23229"/>
                    <a:gd name="connsiteY11" fmla="*/ 39194 h 40612"/>
                    <a:gd name="connsiteX12" fmla="*/ 20588 w 23229"/>
                    <a:gd name="connsiteY12" fmla="*/ 39103 h 40612"/>
                    <a:gd name="connsiteX13" fmla="*/ 22390 w 23229"/>
                    <a:gd name="connsiteY13" fmla="*/ 38843 h 40612"/>
                    <a:gd name="connsiteX14" fmla="*/ 2242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24" y="32157"/>
                      </a:moveTo>
                      <a:cubicBezTo>
                        <a:pt x="21691" y="32580"/>
                        <a:pt x="20894" y="32890"/>
                        <a:pt x="20033" y="33086"/>
                      </a:cubicBezTo>
                      <a:cubicBezTo>
                        <a:pt x="19172" y="33290"/>
                        <a:pt x="18224" y="33392"/>
                        <a:pt x="17189" y="33392"/>
                      </a:cubicBezTo>
                      <a:cubicBezTo>
                        <a:pt x="13502" y="33392"/>
                        <a:pt x="10673" y="32195"/>
                        <a:pt x="8701" y="29800"/>
                      </a:cubicBezTo>
                      <a:cubicBezTo>
                        <a:pt x="6730" y="27405"/>
                        <a:pt x="5744" y="23964"/>
                        <a:pt x="5744" y="19477"/>
                      </a:cubicBezTo>
                      <a:lnTo>
                        <a:pt x="5744" y="-1418"/>
                      </a:lnTo>
                      <a:lnTo>
                        <a:pt x="-806" y="-1418"/>
                      </a:lnTo>
                      <a:lnTo>
                        <a:pt x="-806" y="38242"/>
                      </a:lnTo>
                      <a:lnTo>
                        <a:pt x="5744" y="38242"/>
                      </a:lnTo>
                      <a:lnTo>
                        <a:pt x="5744" y="32078"/>
                      </a:lnTo>
                      <a:cubicBezTo>
                        <a:pt x="7119" y="34488"/>
                        <a:pt x="8901" y="36274"/>
                        <a:pt x="11092" y="37438"/>
                      </a:cubicBezTo>
                      <a:cubicBezTo>
                        <a:pt x="13291" y="38609"/>
                        <a:pt x="15961" y="39194"/>
                        <a:pt x="19104" y="39194"/>
                      </a:cubicBezTo>
                      <a:cubicBezTo>
                        <a:pt x="19549" y="39194"/>
                        <a:pt x="20044" y="39164"/>
                        <a:pt x="20588" y="39103"/>
                      </a:cubicBezTo>
                      <a:cubicBezTo>
                        <a:pt x="21132" y="39050"/>
                        <a:pt x="21733" y="38964"/>
                        <a:pt x="22390" y="38843"/>
                      </a:cubicBezTo>
                      <a:lnTo>
                        <a:pt x="22424" y="32157"/>
                      </a:lnTo>
                      <a:close/>
                    </a:path>
                  </a:pathLst>
                </a:custGeom>
                <a:solidFill>
                  <a:srgbClr val="262626"/>
                </a:solidFill>
                <a:ln w="11" cap="flat">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9FEE2037-CAE4-0423-0707-9CCACBD373CD}"/>
                    </a:ext>
                  </a:extLst>
                </p:cNvPr>
                <p:cNvSpPr/>
                <p:nvPr/>
              </p:nvSpPr>
              <p:spPr>
                <a:xfrm flipV="1">
                  <a:off x="6924704" y="4153676"/>
                  <a:ext cx="36759" cy="41643"/>
                </a:xfrm>
                <a:custGeom>
                  <a:avLst/>
                  <a:gdLst>
                    <a:gd name="connsiteX0" fmla="*/ 35590 w 36759"/>
                    <a:gd name="connsiteY0" fmla="*/ 21120 h 41643"/>
                    <a:gd name="connsiteX1" fmla="*/ 35590 w 36759"/>
                    <a:gd name="connsiteY1" fmla="*/ 17936 h 41643"/>
                    <a:gd name="connsiteX2" fmla="*/ 5629 w 36759"/>
                    <a:gd name="connsiteY2" fmla="*/ 17936 h 41643"/>
                    <a:gd name="connsiteX3" fmla="*/ 9686 w 36759"/>
                    <a:gd name="connsiteY3" fmla="*/ 7681 h 41643"/>
                    <a:gd name="connsiteX4" fmla="*/ 19794 w 36759"/>
                    <a:gd name="connsiteY4" fmla="*/ 4157 h 41643"/>
                    <a:gd name="connsiteX5" fmla="*/ 27069 w 36759"/>
                    <a:gd name="connsiteY5" fmla="*/ 5075 h 41643"/>
                    <a:gd name="connsiteX6" fmla="*/ 34072 w 36759"/>
                    <a:gd name="connsiteY6" fmla="*/ 7840 h 41643"/>
                    <a:gd name="connsiteX7" fmla="*/ 34072 w 36759"/>
                    <a:gd name="connsiteY7" fmla="*/ 1675 h 41643"/>
                    <a:gd name="connsiteX8" fmla="*/ 26876 w 36759"/>
                    <a:gd name="connsiteY8" fmla="*/ -591 h 41643"/>
                    <a:gd name="connsiteX9" fmla="*/ 19409 w 36759"/>
                    <a:gd name="connsiteY9" fmla="*/ -1373 h 41643"/>
                    <a:gd name="connsiteX10" fmla="*/ 4372 w 36759"/>
                    <a:gd name="connsiteY10" fmla="*/ 4146 h 41643"/>
                    <a:gd name="connsiteX11" fmla="*/ -1170 w 36759"/>
                    <a:gd name="connsiteY11" fmla="*/ 19103 h 41643"/>
                    <a:gd name="connsiteX12" fmla="*/ 4088 w 36759"/>
                    <a:gd name="connsiteY12" fmla="*/ 34548 h 41643"/>
                    <a:gd name="connsiteX13" fmla="*/ 18275 w 36759"/>
                    <a:gd name="connsiteY13" fmla="*/ 40271 h 41643"/>
                    <a:gd name="connsiteX14" fmla="*/ 30933 w 36759"/>
                    <a:gd name="connsiteY14" fmla="*/ 35115 h 41643"/>
                    <a:gd name="connsiteX15" fmla="*/ 35590 w 36759"/>
                    <a:gd name="connsiteY15" fmla="*/ 21120 h 41643"/>
                    <a:gd name="connsiteX16" fmla="*/ 29074 w 36759"/>
                    <a:gd name="connsiteY16" fmla="*/ 23035 h 41643"/>
                    <a:gd name="connsiteX17" fmla="*/ 26083 w 36759"/>
                    <a:gd name="connsiteY17" fmla="*/ 31557 h 41643"/>
                    <a:gd name="connsiteX18" fmla="*/ 18343 w 36759"/>
                    <a:gd name="connsiteY18" fmla="*/ 34752 h 41643"/>
                    <a:gd name="connsiteX19" fmla="*/ 9618 w 36759"/>
                    <a:gd name="connsiteY19" fmla="*/ 31670 h 41643"/>
                    <a:gd name="connsiteX20" fmla="*/ 5845 w 36759"/>
                    <a:gd name="connsiteY20" fmla="*/ 22990 h 41643"/>
                    <a:gd name="connsiteX21" fmla="*/ 2907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90" y="21120"/>
                      </a:moveTo>
                      <a:lnTo>
                        <a:pt x="35590" y="17936"/>
                      </a:lnTo>
                      <a:lnTo>
                        <a:pt x="5629" y="17936"/>
                      </a:lnTo>
                      <a:cubicBezTo>
                        <a:pt x="5916" y="13449"/>
                        <a:pt x="7269" y="10031"/>
                        <a:pt x="9686" y="7681"/>
                      </a:cubicBezTo>
                      <a:cubicBezTo>
                        <a:pt x="12103" y="5332"/>
                        <a:pt x="15473" y="4157"/>
                        <a:pt x="19794" y="4157"/>
                      </a:cubicBezTo>
                      <a:cubicBezTo>
                        <a:pt x="22294" y="4157"/>
                        <a:pt x="24719" y="4463"/>
                        <a:pt x="27069" y="5075"/>
                      </a:cubicBezTo>
                      <a:cubicBezTo>
                        <a:pt x="29418" y="5687"/>
                        <a:pt x="31752" y="6608"/>
                        <a:pt x="34072" y="7840"/>
                      </a:cubicBezTo>
                      <a:lnTo>
                        <a:pt x="34072" y="1675"/>
                      </a:lnTo>
                      <a:cubicBezTo>
                        <a:pt x="31730" y="686"/>
                        <a:pt x="29331" y="-70"/>
                        <a:pt x="26876" y="-591"/>
                      </a:cubicBezTo>
                      <a:cubicBezTo>
                        <a:pt x="24421" y="-1112"/>
                        <a:pt x="21932" y="-1373"/>
                        <a:pt x="19409" y="-1373"/>
                      </a:cubicBezTo>
                      <a:cubicBezTo>
                        <a:pt x="13078" y="-1373"/>
                        <a:pt x="8066" y="467"/>
                        <a:pt x="4372" y="4146"/>
                      </a:cubicBezTo>
                      <a:cubicBezTo>
                        <a:pt x="677" y="7832"/>
                        <a:pt x="-1170" y="12818"/>
                        <a:pt x="-1170" y="19103"/>
                      </a:cubicBezTo>
                      <a:cubicBezTo>
                        <a:pt x="-1170" y="25593"/>
                        <a:pt x="583" y="30741"/>
                        <a:pt x="4088" y="34548"/>
                      </a:cubicBezTo>
                      <a:cubicBezTo>
                        <a:pt x="7593" y="38363"/>
                        <a:pt x="12323" y="40271"/>
                        <a:pt x="18275" y="40271"/>
                      </a:cubicBezTo>
                      <a:cubicBezTo>
                        <a:pt x="23609" y="40271"/>
                        <a:pt x="27828" y="38552"/>
                        <a:pt x="30933" y="35115"/>
                      </a:cubicBezTo>
                      <a:cubicBezTo>
                        <a:pt x="34038" y="31685"/>
                        <a:pt x="35590" y="27020"/>
                        <a:pt x="35590" y="21120"/>
                      </a:cubicBezTo>
                      <a:close/>
                      <a:moveTo>
                        <a:pt x="29074" y="23035"/>
                      </a:moveTo>
                      <a:cubicBezTo>
                        <a:pt x="29029" y="26594"/>
                        <a:pt x="28032" y="29434"/>
                        <a:pt x="26083" y="31557"/>
                      </a:cubicBezTo>
                      <a:cubicBezTo>
                        <a:pt x="24134" y="33687"/>
                        <a:pt x="21554" y="34752"/>
                        <a:pt x="18343" y="34752"/>
                      </a:cubicBezTo>
                      <a:cubicBezTo>
                        <a:pt x="14710" y="34752"/>
                        <a:pt x="11801" y="33725"/>
                        <a:pt x="9618" y="31670"/>
                      </a:cubicBezTo>
                      <a:cubicBezTo>
                        <a:pt x="7435" y="29615"/>
                        <a:pt x="6177" y="26722"/>
                        <a:pt x="5845" y="22990"/>
                      </a:cubicBezTo>
                      <a:lnTo>
                        <a:pt x="29074" y="23035"/>
                      </a:lnTo>
                      <a:close/>
                    </a:path>
                  </a:pathLst>
                </a:custGeom>
                <a:solidFill>
                  <a:srgbClr val="262626"/>
                </a:solidFill>
                <a:ln w="11" cap="flat">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BFE3841E-F710-B1E5-DB66-054B5F5D63B6}"/>
                    </a:ext>
                  </a:extLst>
                </p:cNvPr>
                <p:cNvSpPr/>
                <p:nvPr/>
              </p:nvSpPr>
              <p:spPr>
                <a:xfrm flipV="1">
                  <a:off x="6972155" y="4139183"/>
                  <a:ext cx="6515" cy="55105"/>
                </a:xfrm>
                <a:custGeom>
                  <a:avLst/>
                  <a:gdLst>
                    <a:gd name="connsiteX0" fmla="*/ -80 w 6515"/>
                    <a:gd name="connsiteY0" fmla="*/ 53046 h 55105"/>
                    <a:gd name="connsiteX1" fmla="*/ 6436 w 6515"/>
                    <a:gd name="connsiteY1" fmla="*/ 53046 h 55105"/>
                    <a:gd name="connsiteX2" fmla="*/ 6436 w 6515"/>
                    <a:gd name="connsiteY2" fmla="*/ -2059 h 55105"/>
                    <a:gd name="connsiteX3" fmla="*/ -80 w 6515"/>
                    <a:gd name="connsiteY3" fmla="*/ -2059 h 55105"/>
                    <a:gd name="connsiteX4" fmla="*/ -80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0" y="53046"/>
                      </a:moveTo>
                      <a:lnTo>
                        <a:pt x="6436" y="53046"/>
                      </a:lnTo>
                      <a:lnTo>
                        <a:pt x="6436" y="-2059"/>
                      </a:lnTo>
                      <a:lnTo>
                        <a:pt x="-80" y="-2059"/>
                      </a:lnTo>
                      <a:lnTo>
                        <a:pt x="-80" y="53046"/>
                      </a:lnTo>
                      <a:close/>
                    </a:path>
                  </a:pathLst>
                </a:custGeom>
                <a:solidFill>
                  <a:srgbClr val="262626"/>
                </a:solidFill>
                <a:ln w="11" cap="flat">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E2A3A5BA-15F2-FCAF-9860-E4044BA7B145}"/>
                    </a:ext>
                  </a:extLst>
                </p:cNvPr>
                <p:cNvSpPr/>
                <p:nvPr/>
              </p:nvSpPr>
              <p:spPr>
                <a:xfrm flipV="1">
                  <a:off x="6989822" y="4153676"/>
                  <a:ext cx="33507" cy="41643"/>
                </a:xfrm>
                <a:custGeom>
                  <a:avLst/>
                  <a:gdLst>
                    <a:gd name="connsiteX0" fmla="*/ 19464 w 33507"/>
                    <a:gd name="connsiteY0" fmla="*/ 19591 h 41643"/>
                    <a:gd name="connsiteX1" fmla="*/ 8517 w 33507"/>
                    <a:gd name="connsiteY1" fmla="*/ 17789 h 41643"/>
                    <a:gd name="connsiteX2" fmla="*/ 5469 w 33507"/>
                    <a:gd name="connsiteY2" fmla="*/ 11624 h 41643"/>
                    <a:gd name="connsiteX3" fmla="*/ 7758 w 33507"/>
                    <a:gd name="connsiteY3" fmla="*/ 6117 h 41643"/>
                    <a:gd name="connsiteX4" fmla="*/ 13968 w 33507"/>
                    <a:gd name="connsiteY4" fmla="*/ 4089 h 41643"/>
                    <a:gd name="connsiteX5" fmla="*/ 22670 w 33507"/>
                    <a:gd name="connsiteY5" fmla="*/ 7930 h 41643"/>
                    <a:gd name="connsiteX6" fmla="*/ 25945 w 33507"/>
                    <a:gd name="connsiteY6" fmla="*/ 18140 h 41643"/>
                    <a:gd name="connsiteX7" fmla="*/ 25945 w 33507"/>
                    <a:gd name="connsiteY7" fmla="*/ 19591 h 41643"/>
                    <a:gd name="connsiteX8" fmla="*/ 19464 w 33507"/>
                    <a:gd name="connsiteY8" fmla="*/ 19591 h 41643"/>
                    <a:gd name="connsiteX9" fmla="*/ 32461 w 33507"/>
                    <a:gd name="connsiteY9" fmla="*/ 22288 h 41643"/>
                    <a:gd name="connsiteX10" fmla="*/ 32461 w 33507"/>
                    <a:gd name="connsiteY10" fmla="*/ -342 h 41643"/>
                    <a:gd name="connsiteX11" fmla="*/ 25945 w 33507"/>
                    <a:gd name="connsiteY11" fmla="*/ -342 h 41643"/>
                    <a:gd name="connsiteX12" fmla="*/ 25945 w 33507"/>
                    <a:gd name="connsiteY12" fmla="*/ 5675 h 41643"/>
                    <a:gd name="connsiteX13" fmla="*/ 20381 w 33507"/>
                    <a:gd name="connsiteY13" fmla="*/ 350 h 41643"/>
                    <a:gd name="connsiteX14" fmla="*/ 12234 w 33507"/>
                    <a:gd name="connsiteY14" fmla="*/ -1373 h 41643"/>
                    <a:gd name="connsiteX15" fmla="*/ 2546 w 33507"/>
                    <a:gd name="connsiteY15" fmla="*/ 2049 h 41643"/>
                    <a:gd name="connsiteX16" fmla="*/ -1047 w 33507"/>
                    <a:gd name="connsiteY16" fmla="*/ 11205 h 41643"/>
                    <a:gd name="connsiteX17" fmla="*/ 3429 w 33507"/>
                    <a:gd name="connsiteY17" fmla="*/ 21290 h 41643"/>
                    <a:gd name="connsiteX18" fmla="*/ 16801 w 33507"/>
                    <a:gd name="connsiteY18" fmla="*/ 24690 h 41643"/>
                    <a:gd name="connsiteX19" fmla="*/ 25945 w 33507"/>
                    <a:gd name="connsiteY19" fmla="*/ 24690 h 41643"/>
                    <a:gd name="connsiteX20" fmla="*/ 25945 w 33507"/>
                    <a:gd name="connsiteY20" fmla="*/ 25336 h 41643"/>
                    <a:gd name="connsiteX21" fmla="*/ 22988 w 33507"/>
                    <a:gd name="connsiteY21" fmla="*/ 32293 h 41643"/>
                    <a:gd name="connsiteX22" fmla="*/ 14682 w 33507"/>
                    <a:gd name="connsiteY22" fmla="*/ 34752 h 41643"/>
                    <a:gd name="connsiteX23" fmla="*/ 8053 w 33507"/>
                    <a:gd name="connsiteY23" fmla="*/ 33936 h 41643"/>
                    <a:gd name="connsiteX24" fmla="*/ 1866 w 33507"/>
                    <a:gd name="connsiteY24" fmla="*/ 31489 h 41643"/>
                    <a:gd name="connsiteX25" fmla="*/ 1866 w 33507"/>
                    <a:gd name="connsiteY25" fmla="*/ 37517 h 41643"/>
                    <a:gd name="connsiteX26" fmla="*/ 8801 w 33507"/>
                    <a:gd name="connsiteY26" fmla="*/ 39580 h 41643"/>
                    <a:gd name="connsiteX27" fmla="*/ 15350 w 33507"/>
                    <a:gd name="connsiteY27" fmla="*/ 40271 h 41643"/>
                    <a:gd name="connsiteX28" fmla="*/ 28212 w 33507"/>
                    <a:gd name="connsiteY28" fmla="*/ 35806 h 41643"/>
                    <a:gd name="connsiteX29" fmla="*/ 3246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64" y="19591"/>
                      </a:moveTo>
                      <a:cubicBezTo>
                        <a:pt x="14198" y="19591"/>
                        <a:pt x="10549" y="18990"/>
                        <a:pt x="8517" y="17789"/>
                      </a:cubicBezTo>
                      <a:cubicBezTo>
                        <a:pt x="6485" y="16588"/>
                        <a:pt x="5469" y="14533"/>
                        <a:pt x="5469" y="11624"/>
                      </a:cubicBezTo>
                      <a:cubicBezTo>
                        <a:pt x="5469" y="9313"/>
                        <a:pt x="6232" y="7477"/>
                        <a:pt x="7758" y="6117"/>
                      </a:cubicBezTo>
                      <a:cubicBezTo>
                        <a:pt x="9284" y="4765"/>
                        <a:pt x="11354" y="4089"/>
                        <a:pt x="13968" y="4089"/>
                      </a:cubicBezTo>
                      <a:cubicBezTo>
                        <a:pt x="17586" y="4089"/>
                        <a:pt x="20487" y="5369"/>
                        <a:pt x="22670" y="7930"/>
                      </a:cubicBezTo>
                      <a:cubicBezTo>
                        <a:pt x="24854" y="10491"/>
                        <a:pt x="25945" y="13895"/>
                        <a:pt x="25945" y="18140"/>
                      </a:cubicBezTo>
                      <a:lnTo>
                        <a:pt x="25945" y="19591"/>
                      </a:lnTo>
                      <a:lnTo>
                        <a:pt x="19464" y="19591"/>
                      </a:lnTo>
                      <a:close/>
                      <a:moveTo>
                        <a:pt x="32461" y="22288"/>
                      </a:moveTo>
                      <a:lnTo>
                        <a:pt x="32461" y="-342"/>
                      </a:lnTo>
                      <a:lnTo>
                        <a:pt x="25945" y="-342"/>
                      </a:lnTo>
                      <a:lnTo>
                        <a:pt x="25945" y="5675"/>
                      </a:lnTo>
                      <a:cubicBezTo>
                        <a:pt x="24457" y="3273"/>
                        <a:pt x="22602" y="1498"/>
                        <a:pt x="20381" y="350"/>
                      </a:cubicBezTo>
                      <a:cubicBezTo>
                        <a:pt x="18160" y="-799"/>
                        <a:pt x="15445" y="-1373"/>
                        <a:pt x="12234" y="-1373"/>
                      </a:cubicBezTo>
                      <a:cubicBezTo>
                        <a:pt x="8177" y="-1373"/>
                        <a:pt x="4948" y="-232"/>
                        <a:pt x="2546" y="2049"/>
                      </a:cubicBezTo>
                      <a:cubicBezTo>
                        <a:pt x="151" y="4331"/>
                        <a:pt x="-1047" y="7383"/>
                        <a:pt x="-1047" y="11205"/>
                      </a:cubicBezTo>
                      <a:cubicBezTo>
                        <a:pt x="-1047" y="15662"/>
                        <a:pt x="445" y="19024"/>
                        <a:pt x="3429" y="21290"/>
                      </a:cubicBezTo>
                      <a:cubicBezTo>
                        <a:pt x="6421" y="23557"/>
                        <a:pt x="10878" y="24690"/>
                        <a:pt x="16801" y="24690"/>
                      </a:cubicBezTo>
                      <a:lnTo>
                        <a:pt x="25945" y="24690"/>
                      </a:lnTo>
                      <a:lnTo>
                        <a:pt x="25945" y="25336"/>
                      </a:lnTo>
                      <a:cubicBezTo>
                        <a:pt x="25945" y="28335"/>
                        <a:pt x="24959" y="30654"/>
                        <a:pt x="22988" y="32293"/>
                      </a:cubicBezTo>
                      <a:cubicBezTo>
                        <a:pt x="21016" y="33933"/>
                        <a:pt x="18247" y="34752"/>
                        <a:pt x="14682" y="34752"/>
                      </a:cubicBezTo>
                      <a:cubicBezTo>
                        <a:pt x="12415" y="34752"/>
                        <a:pt x="10206" y="34480"/>
                        <a:pt x="8053" y="33936"/>
                      </a:cubicBezTo>
                      <a:cubicBezTo>
                        <a:pt x="5907" y="33393"/>
                        <a:pt x="3845" y="32577"/>
                        <a:pt x="1866" y="31489"/>
                      </a:cubicBezTo>
                      <a:lnTo>
                        <a:pt x="1866" y="37517"/>
                      </a:lnTo>
                      <a:cubicBezTo>
                        <a:pt x="4245" y="38439"/>
                        <a:pt x="6557" y="39126"/>
                        <a:pt x="8801" y="39580"/>
                      </a:cubicBezTo>
                      <a:cubicBezTo>
                        <a:pt x="11044" y="40040"/>
                        <a:pt x="13227" y="40271"/>
                        <a:pt x="15350" y="40271"/>
                      </a:cubicBezTo>
                      <a:cubicBezTo>
                        <a:pt x="21092" y="40271"/>
                        <a:pt x="25379" y="38783"/>
                        <a:pt x="28212" y="35806"/>
                      </a:cubicBezTo>
                      <a:cubicBezTo>
                        <a:pt x="31045" y="32837"/>
                        <a:pt x="32461" y="28331"/>
                        <a:pt x="32461" y="22288"/>
                      </a:cubicBezTo>
                      <a:close/>
                    </a:path>
                  </a:pathLst>
                </a:custGeom>
                <a:solidFill>
                  <a:srgbClr val="262626"/>
                </a:solidFill>
                <a:ln w="11" cap="flat">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23796835-499A-341B-EB38-42F753DAB4A3}"/>
                    </a:ext>
                  </a:extLst>
                </p:cNvPr>
                <p:cNvSpPr/>
                <p:nvPr/>
              </p:nvSpPr>
              <p:spPr>
                <a:xfrm flipV="1">
                  <a:off x="7031862" y="4143364"/>
                  <a:ext cx="24748" cy="50924"/>
                </a:xfrm>
                <a:custGeom>
                  <a:avLst/>
                  <a:gdLst>
                    <a:gd name="connsiteX0" fmla="*/ 10890 w 24748"/>
                    <a:gd name="connsiteY0" fmla="*/ 49050 h 50924"/>
                    <a:gd name="connsiteX1" fmla="*/ 10890 w 24748"/>
                    <a:gd name="connsiteY1" fmla="*/ 37786 h 50924"/>
                    <a:gd name="connsiteX2" fmla="*/ 24306 w 24748"/>
                    <a:gd name="connsiteY2" fmla="*/ 37786 h 50924"/>
                    <a:gd name="connsiteX3" fmla="*/ 24306 w 24748"/>
                    <a:gd name="connsiteY3" fmla="*/ 32721 h 50924"/>
                    <a:gd name="connsiteX4" fmla="*/ 10890 w 24748"/>
                    <a:gd name="connsiteY4" fmla="*/ 32721 h 50924"/>
                    <a:gd name="connsiteX5" fmla="*/ 10890 w 24748"/>
                    <a:gd name="connsiteY5" fmla="*/ 11191 h 50924"/>
                    <a:gd name="connsiteX6" fmla="*/ 12216 w 24748"/>
                    <a:gd name="connsiteY6" fmla="*/ 4959 h 50924"/>
                    <a:gd name="connsiteX7" fmla="*/ 17621 w 24748"/>
                    <a:gd name="connsiteY7" fmla="*/ 3576 h 50924"/>
                    <a:gd name="connsiteX8" fmla="*/ 24306 w 24748"/>
                    <a:gd name="connsiteY8" fmla="*/ 3576 h 50924"/>
                    <a:gd name="connsiteX9" fmla="*/ 24306 w 24748"/>
                    <a:gd name="connsiteY9" fmla="*/ -1874 h 50924"/>
                    <a:gd name="connsiteX10" fmla="*/ 17621 w 24748"/>
                    <a:gd name="connsiteY10" fmla="*/ -1874 h 50924"/>
                    <a:gd name="connsiteX11" fmla="*/ 7207 w 24748"/>
                    <a:gd name="connsiteY11" fmla="*/ 936 h 50924"/>
                    <a:gd name="connsiteX12" fmla="*/ 4340 w 24748"/>
                    <a:gd name="connsiteY12" fmla="*/ 11191 h 50924"/>
                    <a:gd name="connsiteX13" fmla="*/ 4340 w 24748"/>
                    <a:gd name="connsiteY13" fmla="*/ 32721 h 50924"/>
                    <a:gd name="connsiteX14" fmla="*/ -442 w 24748"/>
                    <a:gd name="connsiteY14" fmla="*/ 32721 h 50924"/>
                    <a:gd name="connsiteX15" fmla="*/ -442 w 24748"/>
                    <a:gd name="connsiteY15" fmla="*/ 37786 h 50924"/>
                    <a:gd name="connsiteX16" fmla="*/ 4340 w 24748"/>
                    <a:gd name="connsiteY16" fmla="*/ 37786 h 50924"/>
                    <a:gd name="connsiteX17" fmla="*/ 4340 w 24748"/>
                    <a:gd name="connsiteY17" fmla="*/ 49050 h 50924"/>
                    <a:gd name="connsiteX18" fmla="*/ 1089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90" y="49050"/>
                      </a:moveTo>
                      <a:lnTo>
                        <a:pt x="10890" y="37786"/>
                      </a:lnTo>
                      <a:lnTo>
                        <a:pt x="24306" y="37786"/>
                      </a:lnTo>
                      <a:lnTo>
                        <a:pt x="24306" y="32721"/>
                      </a:lnTo>
                      <a:lnTo>
                        <a:pt x="10890" y="32721"/>
                      </a:lnTo>
                      <a:lnTo>
                        <a:pt x="10890" y="11191"/>
                      </a:lnTo>
                      <a:cubicBezTo>
                        <a:pt x="10890" y="7958"/>
                        <a:pt x="11332" y="5880"/>
                        <a:pt x="12216" y="4959"/>
                      </a:cubicBezTo>
                      <a:cubicBezTo>
                        <a:pt x="13099" y="4037"/>
                        <a:pt x="14901" y="3576"/>
                        <a:pt x="17621" y="3576"/>
                      </a:cubicBezTo>
                      <a:lnTo>
                        <a:pt x="24306" y="3576"/>
                      </a:lnTo>
                      <a:lnTo>
                        <a:pt x="24306" y="-1874"/>
                      </a:lnTo>
                      <a:lnTo>
                        <a:pt x="17621" y="-1874"/>
                      </a:lnTo>
                      <a:cubicBezTo>
                        <a:pt x="12589" y="-1874"/>
                        <a:pt x="9118" y="-938"/>
                        <a:pt x="7207" y="936"/>
                      </a:cubicBezTo>
                      <a:cubicBezTo>
                        <a:pt x="5296" y="2817"/>
                        <a:pt x="4340" y="6235"/>
                        <a:pt x="4340" y="11191"/>
                      </a:cubicBezTo>
                      <a:lnTo>
                        <a:pt x="4340" y="32721"/>
                      </a:lnTo>
                      <a:lnTo>
                        <a:pt x="-442" y="32721"/>
                      </a:lnTo>
                      <a:lnTo>
                        <a:pt x="-442" y="37786"/>
                      </a:lnTo>
                      <a:lnTo>
                        <a:pt x="4340" y="37786"/>
                      </a:lnTo>
                      <a:lnTo>
                        <a:pt x="4340" y="49050"/>
                      </a:lnTo>
                      <a:lnTo>
                        <a:pt x="10890" y="49050"/>
                      </a:lnTo>
                      <a:close/>
                    </a:path>
                  </a:pathLst>
                </a:custGeom>
                <a:solidFill>
                  <a:srgbClr val="262626"/>
                </a:solidFill>
                <a:ln w="11" cap="flat">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1F73398-7CF1-57BF-E17F-EB011AA279C6}"/>
                    </a:ext>
                  </a:extLst>
                </p:cNvPr>
                <p:cNvSpPr/>
                <p:nvPr/>
              </p:nvSpPr>
              <p:spPr>
                <a:xfrm flipV="1">
                  <a:off x="7065181" y="4139183"/>
                  <a:ext cx="6515" cy="55105"/>
                </a:xfrm>
                <a:custGeom>
                  <a:avLst/>
                  <a:gdLst>
                    <a:gd name="connsiteX0" fmla="*/ -64 w 6515"/>
                    <a:gd name="connsiteY0" fmla="*/ 37601 h 55105"/>
                    <a:gd name="connsiteX1" fmla="*/ 6451 w 6515"/>
                    <a:gd name="connsiteY1" fmla="*/ 37601 h 55105"/>
                    <a:gd name="connsiteX2" fmla="*/ 6451 w 6515"/>
                    <a:gd name="connsiteY2" fmla="*/ -2059 h 55105"/>
                    <a:gd name="connsiteX3" fmla="*/ -64 w 6515"/>
                    <a:gd name="connsiteY3" fmla="*/ -2059 h 55105"/>
                    <a:gd name="connsiteX4" fmla="*/ -64 w 6515"/>
                    <a:gd name="connsiteY4" fmla="*/ 37601 h 55105"/>
                    <a:gd name="connsiteX5" fmla="*/ -64 w 6515"/>
                    <a:gd name="connsiteY5" fmla="*/ 53046 h 55105"/>
                    <a:gd name="connsiteX6" fmla="*/ 6451 w 6515"/>
                    <a:gd name="connsiteY6" fmla="*/ 53046 h 55105"/>
                    <a:gd name="connsiteX7" fmla="*/ 6451 w 6515"/>
                    <a:gd name="connsiteY7" fmla="*/ 44786 h 55105"/>
                    <a:gd name="connsiteX8" fmla="*/ -64 w 6515"/>
                    <a:gd name="connsiteY8" fmla="*/ 44786 h 55105"/>
                    <a:gd name="connsiteX9" fmla="*/ -6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 y="37601"/>
                      </a:moveTo>
                      <a:lnTo>
                        <a:pt x="6451" y="37601"/>
                      </a:lnTo>
                      <a:lnTo>
                        <a:pt x="6451" y="-2059"/>
                      </a:lnTo>
                      <a:lnTo>
                        <a:pt x="-64" y="-2059"/>
                      </a:lnTo>
                      <a:lnTo>
                        <a:pt x="-64" y="37601"/>
                      </a:lnTo>
                      <a:close/>
                      <a:moveTo>
                        <a:pt x="-64" y="53046"/>
                      </a:moveTo>
                      <a:lnTo>
                        <a:pt x="6451" y="53046"/>
                      </a:lnTo>
                      <a:lnTo>
                        <a:pt x="6451" y="44786"/>
                      </a:lnTo>
                      <a:lnTo>
                        <a:pt x="-64" y="44786"/>
                      </a:lnTo>
                      <a:lnTo>
                        <a:pt x="-64" y="53046"/>
                      </a:lnTo>
                      <a:close/>
                    </a:path>
                  </a:pathLst>
                </a:custGeom>
                <a:solidFill>
                  <a:srgbClr val="262626"/>
                </a:solidFill>
                <a:ln w="11" cap="flat">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C9BD34C3-D513-C182-B663-1C9215CD3440}"/>
                    </a:ext>
                  </a:extLst>
                </p:cNvPr>
                <p:cNvSpPr/>
                <p:nvPr/>
              </p:nvSpPr>
              <p:spPr>
                <a:xfrm flipV="1">
                  <a:off x="7082497" y="4153676"/>
                  <a:ext cx="36408" cy="41643"/>
                </a:xfrm>
                <a:custGeom>
                  <a:avLst/>
                  <a:gdLst>
                    <a:gd name="connsiteX0" fmla="*/ 17071 w 36408"/>
                    <a:gd name="connsiteY0" fmla="*/ 34752 h 41643"/>
                    <a:gd name="connsiteX1" fmla="*/ 8787 w 36408"/>
                    <a:gd name="connsiteY1" fmla="*/ 30662 h 41643"/>
                    <a:gd name="connsiteX2" fmla="*/ 5739 w 36408"/>
                    <a:gd name="connsiteY2" fmla="*/ 19455 h 41643"/>
                    <a:gd name="connsiteX3" fmla="*/ 8764 w 36408"/>
                    <a:gd name="connsiteY3" fmla="*/ 8248 h 41643"/>
                    <a:gd name="connsiteX4" fmla="*/ 17071 w 36408"/>
                    <a:gd name="connsiteY4" fmla="*/ 4157 h 41643"/>
                    <a:gd name="connsiteX5" fmla="*/ 25320 w 36408"/>
                    <a:gd name="connsiteY5" fmla="*/ 8259 h 41643"/>
                    <a:gd name="connsiteX6" fmla="*/ 28368 w 36408"/>
                    <a:gd name="connsiteY6" fmla="*/ 19455 h 41643"/>
                    <a:gd name="connsiteX7" fmla="*/ 25320 w 36408"/>
                    <a:gd name="connsiteY7" fmla="*/ 30628 h 41643"/>
                    <a:gd name="connsiteX8" fmla="*/ 17071 w 36408"/>
                    <a:gd name="connsiteY8" fmla="*/ 34752 h 41643"/>
                    <a:gd name="connsiteX9" fmla="*/ 17071 w 36408"/>
                    <a:gd name="connsiteY9" fmla="*/ 40271 h 41643"/>
                    <a:gd name="connsiteX10" fmla="*/ 30419 w 36408"/>
                    <a:gd name="connsiteY10" fmla="*/ 34741 h 41643"/>
                    <a:gd name="connsiteX11" fmla="*/ 35280 w 36408"/>
                    <a:gd name="connsiteY11" fmla="*/ 19455 h 41643"/>
                    <a:gd name="connsiteX12" fmla="*/ 30419 w 36408"/>
                    <a:gd name="connsiteY12" fmla="*/ 4168 h 41643"/>
                    <a:gd name="connsiteX13" fmla="*/ 17071 w 36408"/>
                    <a:gd name="connsiteY13" fmla="*/ -1373 h 41643"/>
                    <a:gd name="connsiteX14" fmla="*/ 3699 w 36408"/>
                    <a:gd name="connsiteY14" fmla="*/ 4168 h 41643"/>
                    <a:gd name="connsiteX15" fmla="*/ -1128 w 36408"/>
                    <a:gd name="connsiteY15" fmla="*/ 19455 h 41643"/>
                    <a:gd name="connsiteX16" fmla="*/ 3699 w 36408"/>
                    <a:gd name="connsiteY16" fmla="*/ 34741 h 41643"/>
                    <a:gd name="connsiteX17" fmla="*/ 1707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71" y="34752"/>
                      </a:moveTo>
                      <a:cubicBezTo>
                        <a:pt x="13580" y="34752"/>
                        <a:pt x="10819" y="33389"/>
                        <a:pt x="8787" y="30662"/>
                      </a:cubicBezTo>
                      <a:cubicBezTo>
                        <a:pt x="6755" y="27934"/>
                        <a:pt x="5739" y="24199"/>
                        <a:pt x="5739" y="19455"/>
                      </a:cubicBezTo>
                      <a:cubicBezTo>
                        <a:pt x="5739" y="14710"/>
                        <a:pt x="6747" y="10975"/>
                        <a:pt x="8764" y="8248"/>
                      </a:cubicBezTo>
                      <a:cubicBezTo>
                        <a:pt x="10789" y="5521"/>
                        <a:pt x="13558" y="4157"/>
                        <a:pt x="17071" y="4157"/>
                      </a:cubicBezTo>
                      <a:cubicBezTo>
                        <a:pt x="20546" y="4157"/>
                        <a:pt x="23295" y="5524"/>
                        <a:pt x="25320" y="8259"/>
                      </a:cubicBezTo>
                      <a:cubicBezTo>
                        <a:pt x="27352" y="11001"/>
                        <a:pt x="28368" y="14733"/>
                        <a:pt x="28368" y="19455"/>
                      </a:cubicBezTo>
                      <a:cubicBezTo>
                        <a:pt x="28368" y="24154"/>
                        <a:pt x="27352" y="27878"/>
                        <a:pt x="25320" y="30628"/>
                      </a:cubicBezTo>
                      <a:cubicBezTo>
                        <a:pt x="23295" y="33377"/>
                        <a:pt x="20546" y="34752"/>
                        <a:pt x="17071" y="34752"/>
                      </a:cubicBezTo>
                      <a:close/>
                      <a:moveTo>
                        <a:pt x="17071" y="40271"/>
                      </a:moveTo>
                      <a:cubicBezTo>
                        <a:pt x="22736" y="40271"/>
                        <a:pt x="27186" y="38427"/>
                        <a:pt x="30419" y="34741"/>
                      </a:cubicBezTo>
                      <a:cubicBezTo>
                        <a:pt x="33660" y="31062"/>
                        <a:pt x="35280" y="25967"/>
                        <a:pt x="35280" y="19455"/>
                      </a:cubicBezTo>
                      <a:cubicBezTo>
                        <a:pt x="35280" y="12965"/>
                        <a:pt x="33660" y="7870"/>
                        <a:pt x="30419" y="4168"/>
                      </a:cubicBezTo>
                      <a:cubicBezTo>
                        <a:pt x="27186" y="474"/>
                        <a:pt x="22736" y="-1373"/>
                        <a:pt x="17071" y="-1373"/>
                      </a:cubicBezTo>
                      <a:cubicBezTo>
                        <a:pt x="11382" y="-1373"/>
                        <a:pt x="6925" y="474"/>
                        <a:pt x="3699" y="4168"/>
                      </a:cubicBezTo>
                      <a:cubicBezTo>
                        <a:pt x="481" y="7870"/>
                        <a:pt x="-1128" y="12965"/>
                        <a:pt x="-1128" y="19455"/>
                      </a:cubicBezTo>
                      <a:cubicBezTo>
                        <a:pt x="-1128" y="25967"/>
                        <a:pt x="481" y="31062"/>
                        <a:pt x="3699" y="34741"/>
                      </a:cubicBezTo>
                      <a:cubicBezTo>
                        <a:pt x="6925" y="38427"/>
                        <a:pt x="11382" y="40271"/>
                        <a:pt x="17071" y="40271"/>
                      </a:cubicBezTo>
                      <a:close/>
                    </a:path>
                  </a:pathLst>
                </a:custGeom>
                <a:solidFill>
                  <a:srgbClr val="262626"/>
                </a:solidFill>
                <a:ln w="11" cap="flat">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C91F908D-06AF-A19E-0EA4-C982F94FE1EF}"/>
                    </a:ext>
                  </a:extLst>
                </p:cNvPr>
                <p:cNvSpPr/>
                <p:nvPr/>
              </p:nvSpPr>
              <p:spPr>
                <a:xfrm flipV="1">
                  <a:off x="7129450" y="4153676"/>
                  <a:ext cx="33224" cy="40612"/>
                </a:xfrm>
                <a:custGeom>
                  <a:avLst/>
                  <a:gdLst>
                    <a:gd name="connsiteX0" fmla="*/ 32016 w 33224"/>
                    <a:gd name="connsiteY0" fmla="*/ 22525 h 40612"/>
                    <a:gd name="connsiteX1" fmla="*/ 32016 w 33224"/>
                    <a:gd name="connsiteY1" fmla="*/ -1418 h 40612"/>
                    <a:gd name="connsiteX2" fmla="*/ 25501 w 33224"/>
                    <a:gd name="connsiteY2" fmla="*/ -1418 h 40612"/>
                    <a:gd name="connsiteX3" fmla="*/ 25501 w 33224"/>
                    <a:gd name="connsiteY3" fmla="*/ 22310 h 40612"/>
                    <a:gd name="connsiteX4" fmla="*/ 23302 w 33224"/>
                    <a:gd name="connsiteY4" fmla="*/ 30729 h 40612"/>
                    <a:gd name="connsiteX5" fmla="*/ 16719 w 33224"/>
                    <a:gd name="connsiteY5" fmla="*/ 33528 h 40612"/>
                    <a:gd name="connsiteX6" fmla="*/ 8390 w 33224"/>
                    <a:gd name="connsiteY6" fmla="*/ 30163 h 40612"/>
                    <a:gd name="connsiteX7" fmla="*/ 5342 w 33224"/>
                    <a:gd name="connsiteY7" fmla="*/ 20995 h 40612"/>
                    <a:gd name="connsiteX8" fmla="*/ 5342 w 33224"/>
                    <a:gd name="connsiteY8" fmla="*/ -1418 h 40612"/>
                    <a:gd name="connsiteX9" fmla="*/ -1208 w 33224"/>
                    <a:gd name="connsiteY9" fmla="*/ -1418 h 40612"/>
                    <a:gd name="connsiteX10" fmla="*/ -1208 w 33224"/>
                    <a:gd name="connsiteY10" fmla="*/ 38242 h 40612"/>
                    <a:gd name="connsiteX11" fmla="*/ 5342 w 33224"/>
                    <a:gd name="connsiteY11" fmla="*/ 38242 h 40612"/>
                    <a:gd name="connsiteX12" fmla="*/ 5342 w 33224"/>
                    <a:gd name="connsiteY12" fmla="*/ 32078 h 40612"/>
                    <a:gd name="connsiteX13" fmla="*/ 10849 w 33224"/>
                    <a:gd name="connsiteY13" fmla="*/ 37426 h 40612"/>
                    <a:gd name="connsiteX14" fmla="*/ 18169 w 33224"/>
                    <a:gd name="connsiteY14" fmla="*/ 39194 h 40612"/>
                    <a:gd name="connsiteX15" fmla="*/ 28503 w 33224"/>
                    <a:gd name="connsiteY15" fmla="*/ 34967 h 40612"/>
                    <a:gd name="connsiteX16" fmla="*/ 32016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16" y="22525"/>
                      </a:moveTo>
                      <a:lnTo>
                        <a:pt x="32016" y="-1418"/>
                      </a:lnTo>
                      <a:lnTo>
                        <a:pt x="25501" y="-1418"/>
                      </a:lnTo>
                      <a:lnTo>
                        <a:pt x="25501" y="22310"/>
                      </a:lnTo>
                      <a:cubicBezTo>
                        <a:pt x="25501" y="26064"/>
                        <a:pt x="24768" y="28871"/>
                        <a:pt x="23302" y="30729"/>
                      </a:cubicBezTo>
                      <a:cubicBezTo>
                        <a:pt x="21837" y="32595"/>
                        <a:pt x="19642" y="33528"/>
                        <a:pt x="16719" y="33528"/>
                      </a:cubicBezTo>
                      <a:cubicBezTo>
                        <a:pt x="13198" y="33528"/>
                        <a:pt x="10422" y="32406"/>
                        <a:pt x="8390" y="30163"/>
                      </a:cubicBezTo>
                      <a:cubicBezTo>
                        <a:pt x="6358" y="27927"/>
                        <a:pt x="5342" y="24871"/>
                        <a:pt x="5342" y="20995"/>
                      </a:cubicBezTo>
                      <a:lnTo>
                        <a:pt x="5342" y="-1418"/>
                      </a:lnTo>
                      <a:lnTo>
                        <a:pt x="-1208" y="-1418"/>
                      </a:lnTo>
                      <a:lnTo>
                        <a:pt x="-1208" y="38242"/>
                      </a:lnTo>
                      <a:lnTo>
                        <a:pt x="5342" y="38242"/>
                      </a:lnTo>
                      <a:lnTo>
                        <a:pt x="5342" y="32078"/>
                      </a:lnTo>
                      <a:cubicBezTo>
                        <a:pt x="6905" y="34465"/>
                        <a:pt x="8741" y="36248"/>
                        <a:pt x="10849" y="37426"/>
                      </a:cubicBezTo>
                      <a:cubicBezTo>
                        <a:pt x="12964" y="38605"/>
                        <a:pt x="15404" y="39194"/>
                        <a:pt x="18169" y="39194"/>
                      </a:cubicBezTo>
                      <a:cubicBezTo>
                        <a:pt x="22724" y="39194"/>
                        <a:pt x="26169" y="37785"/>
                        <a:pt x="28503" y="34967"/>
                      </a:cubicBezTo>
                      <a:cubicBezTo>
                        <a:pt x="30845" y="32150"/>
                        <a:pt x="32016" y="28002"/>
                        <a:pt x="32016" y="22525"/>
                      </a:cubicBezTo>
                      <a:close/>
                    </a:path>
                  </a:pathLst>
                </a:custGeom>
                <a:solidFill>
                  <a:srgbClr val="262626"/>
                </a:solidFill>
                <a:ln w="11" cap="flat">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950FE3D1-2330-9409-E894-8670EE4E105F}"/>
                    </a:ext>
                  </a:extLst>
                </p:cNvPr>
                <p:cNvSpPr/>
                <p:nvPr/>
              </p:nvSpPr>
              <p:spPr>
                <a:xfrm flipV="1">
                  <a:off x="71688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BC87AED6-D3BD-2466-A214-96B9050FBC26}"/>
                    </a:ext>
                  </a:extLst>
                </p:cNvPr>
                <p:cNvSpPr/>
                <p:nvPr/>
              </p:nvSpPr>
              <p:spPr>
                <a:xfrm flipV="1">
                  <a:off x="7198118" y="4139262"/>
                  <a:ext cx="16249" cy="64590"/>
                </a:xfrm>
                <a:custGeom>
                  <a:avLst/>
                  <a:gdLst>
                    <a:gd name="connsiteX0" fmla="*/ 15831 w 16249"/>
                    <a:gd name="connsiteY0" fmla="*/ 62957 h 64590"/>
                    <a:gd name="connsiteX1" fmla="*/ 8783 w 16249"/>
                    <a:gd name="connsiteY1" fmla="*/ 46844 h 64590"/>
                    <a:gd name="connsiteX2" fmla="*/ 6483 w 16249"/>
                    <a:gd name="connsiteY2" fmla="*/ 30696 h 64590"/>
                    <a:gd name="connsiteX3" fmla="*/ 8806 w 16249"/>
                    <a:gd name="connsiteY3" fmla="*/ 14503 h 64590"/>
                    <a:gd name="connsiteX4" fmla="*/ 15831 w 16249"/>
                    <a:gd name="connsiteY4" fmla="*/ -1633 h 64590"/>
                    <a:gd name="connsiteX5" fmla="*/ 10166 w 16249"/>
                    <a:gd name="connsiteY5" fmla="*/ -1633 h 64590"/>
                    <a:gd name="connsiteX6" fmla="*/ 2222 w 16249"/>
                    <a:gd name="connsiteY6" fmla="*/ 14730 h 64590"/>
                    <a:gd name="connsiteX7" fmla="*/ -418 w 16249"/>
                    <a:gd name="connsiteY7" fmla="*/ 30696 h 64590"/>
                    <a:gd name="connsiteX8" fmla="*/ 2200 w 16249"/>
                    <a:gd name="connsiteY8" fmla="*/ 46594 h 64590"/>
                    <a:gd name="connsiteX9" fmla="*/ 10166 w 16249"/>
                    <a:gd name="connsiteY9" fmla="*/ 62957 h 64590"/>
                    <a:gd name="connsiteX10" fmla="*/ 15831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31" y="62957"/>
                      </a:moveTo>
                      <a:cubicBezTo>
                        <a:pt x="12674" y="57533"/>
                        <a:pt x="10324" y="52162"/>
                        <a:pt x="8783" y="46844"/>
                      </a:cubicBezTo>
                      <a:cubicBezTo>
                        <a:pt x="7250" y="41533"/>
                        <a:pt x="6483" y="36150"/>
                        <a:pt x="6483" y="30696"/>
                      </a:cubicBezTo>
                      <a:cubicBezTo>
                        <a:pt x="6483" y="25249"/>
                        <a:pt x="7257" y="19852"/>
                        <a:pt x="8806" y="14503"/>
                      </a:cubicBezTo>
                      <a:cubicBezTo>
                        <a:pt x="10355" y="9155"/>
                        <a:pt x="12696" y="3776"/>
                        <a:pt x="15831" y="-1633"/>
                      </a:cubicBezTo>
                      <a:lnTo>
                        <a:pt x="10166" y="-1633"/>
                      </a:lnTo>
                      <a:cubicBezTo>
                        <a:pt x="6630" y="3920"/>
                        <a:pt x="3982" y="9374"/>
                        <a:pt x="2222" y="14730"/>
                      </a:cubicBezTo>
                      <a:cubicBezTo>
                        <a:pt x="462" y="20086"/>
                        <a:pt x="-418" y="25408"/>
                        <a:pt x="-418" y="30696"/>
                      </a:cubicBezTo>
                      <a:cubicBezTo>
                        <a:pt x="-418" y="35962"/>
                        <a:pt x="454" y="41261"/>
                        <a:pt x="2200" y="46594"/>
                      </a:cubicBezTo>
                      <a:cubicBezTo>
                        <a:pt x="3952" y="51935"/>
                        <a:pt x="6608" y="57390"/>
                        <a:pt x="10166" y="62957"/>
                      </a:cubicBezTo>
                      <a:lnTo>
                        <a:pt x="15831" y="62957"/>
                      </a:lnTo>
                      <a:close/>
                    </a:path>
                  </a:pathLst>
                </a:custGeom>
                <a:solidFill>
                  <a:srgbClr val="262626"/>
                </a:solidFill>
                <a:ln w="11" cap="flat">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E1843FD1-9707-9812-E2FC-BE2FE0FB4E19}"/>
                    </a:ext>
                  </a:extLst>
                </p:cNvPr>
                <p:cNvSpPr/>
                <p:nvPr/>
              </p:nvSpPr>
              <p:spPr>
                <a:xfrm flipV="1">
                  <a:off x="7227010" y="4139183"/>
                  <a:ext cx="6515" cy="55105"/>
                </a:xfrm>
                <a:custGeom>
                  <a:avLst/>
                  <a:gdLst>
                    <a:gd name="connsiteX0" fmla="*/ -38 w 6515"/>
                    <a:gd name="connsiteY0" fmla="*/ 37601 h 55105"/>
                    <a:gd name="connsiteX1" fmla="*/ 6478 w 6515"/>
                    <a:gd name="connsiteY1" fmla="*/ 37601 h 55105"/>
                    <a:gd name="connsiteX2" fmla="*/ 6478 w 6515"/>
                    <a:gd name="connsiteY2" fmla="*/ -2059 h 55105"/>
                    <a:gd name="connsiteX3" fmla="*/ -38 w 6515"/>
                    <a:gd name="connsiteY3" fmla="*/ -2059 h 55105"/>
                    <a:gd name="connsiteX4" fmla="*/ -38 w 6515"/>
                    <a:gd name="connsiteY4" fmla="*/ 37601 h 55105"/>
                    <a:gd name="connsiteX5" fmla="*/ -38 w 6515"/>
                    <a:gd name="connsiteY5" fmla="*/ 53046 h 55105"/>
                    <a:gd name="connsiteX6" fmla="*/ 6478 w 6515"/>
                    <a:gd name="connsiteY6" fmla="*/ 53046 h 55105"/>
                    <a:gd name="connsiteX7" fmla="*/ 6478 w 6515"/>
                    <a:gd name="connsiteY7" fmla="*/ 44786 h 55105"/>
                    <a:gd name="connsiteX8" fmla="*/ -38 w 6515"/>
                    <a:gd name="connsiteY8" fmla="*/ 44786 h 55105"/>
                    <a:gd name="connsiteX9" fmla="*/ -3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 y="37601"/>
                      </a:moveTo>
                      <a:lnTo>
                        <a:pt x="6478" y="37601"/>
                      </a:lnTo>
                      <a:lnTo>
                        <a:pt x="6478" y="-2059"/>
                      </a:lnTo>
                      <a:lnTo>
                        <a:pt x="-38" y="-2059"/>
                      </a:lnTo>
                      <a:lnTo>
                        <a:pt x="-38" y="37601"/>
                      </a:lnTo>
                      <a:close/>
                      <a:moveTo>
                        <a:pt x="-38" y="53046"/>
                      </a:moveTo>
                      <a:lnTo>
                        <a:pt x="6478" y="53046"/>
                      </a:lnTo>
                      <a:lnTo>
                        <a:pt x="6478" y="44786"/>
                      </a:lnTo>
                      <a:lnTo>
                        <a:pt x="-38" y="44786"/>
                      </a:lnTo>
                      <a:lnTo>
                        <a:pt x="-38" y="53046"/>
                      </a:lnTo>
                      <a:close/>
                    </a:path>
                  </a:pathLst>
                </a:custGeom>
                <a:solidFill>
                  <a:srgbClr val="262626"/>
                </a:solidFill>
                <a:ln w="11" cap="flat">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9DD0CBE-A40A-AD04-54E4-E77B1DA102B9}"/>
                    </a:ext>
                  </a:extLst>
                </p:cNvPr>
                <p:cNvSpPr/>
                <p:nvPr/>
              </p:nvSpPr>
              <p:spPr>
                <a:xfrm flipV="1">
                  <a:off x="7246907" y="4153676"/>
                  <a:ext cx="57904" cy="40612"/>
                </a:xfrm>
                <a:custGeom>
                  <a:avLst/>
                  <a:gdLst>
                    <a:gd name="connsiteX0" fmla="*/ 28852 w 57904"/>
                    <a:gd name="connsiteY0" fmla="*/ 30627 h 40612"/>
                    <a:gd name="connsiteX1" fmla="*/ 34700 w 57904"/>
                    <a:gd name="connsiteY1" fmla="*/ 37109 h 40612"/>
                    <a:gd name="connsiteX2" fmla="*/ 42700 w 57904"/>
                    <a:gd name="connsiteY2" fmla="*/ 39194 h 40612"/>
                    <a:gd name="connsiteX3" fmla="*/ 52263 w 57904"/>
                    <a:gd name="connsiteY3" fmla="*/ 34854 h 40612"/>
                    <a:gd name="connsiteX4" fmla="*/ 55629 w 57904"/>
                    <a:gd name="connsiteY4" fmla="*/ 22525 h 40612"/>
                    <a:gd name="connsiteX5" fmla="*/ 55629 w 57904"/>
                    <a:gd name="connsiteY5" fmla="*/ -1418 h 40612"/>
                    <a:gd name="connsiteX6" fmla="*/ 49079 w 57904"/>
                    <a:gd name="connsiteY6" fmla="*/ -1418 h 40612"/>
                    <a:gd name="connsiteX7" fmla="*/ 49079 w 57904"/>
                    <a:gd name="connsiteY7" fmla="*/ 22310 h 40612"/>
                    <a:gd name="connsiteX8" fmla="*/ 47051 w 57904"/>
                    <a:gd name="connsiteY8" fmla="*/ 30763 h 40612"/>
                    <a:gd name="connsiteX9" fmla="*/ 40898 w 57904"/>
                    <a:gd name="connsiteY9" fmla="*/ 33528 h 40612"/>
                    <a:gd name="connsiteX10" fmla="*/ 32886 w 57904"/>
                    <a:gd name="connsiteY10" fmla="*/ 30163 h 40612"/>
                    <a:gd name="connsiteX11" fmla="*/ 29952 w 57904"/>
                    <a:gd name="connsiteY11" fmla="*/ 20995 h 40612"/>
                    <a:gd name="connsiteX12" fmla="*/ 29952 w 57904"/>
                    <a:gd name="connsiteY12" fmla="*/ -1418 h 40612"/>
                    <a:gd name="connsiteX13" fmla="*/ 23402 w 57904"/>
                    <a:gd name="connsiteY13" fmla="*/ -1418 h 40612"/>
                    <a:gd name="connsiteX14" fmla="*/ 23402 w 57904"/>
                    <a:gd name="connsiteY14" fmla="*/ 22310 h 40612"/>
                    <a:gd name="connsiteX15" fmla="*/ 21385 w 57904"/>
                    <a:gd name="connsiteY15" fmla="*/ 30786 h 40612"/>
                    <a:gd name="connsiteX16" fmla="*/ 15152 w 57904"/>
                    <a:gd name="connsiteY16" fmla="*/ 33528 h 40612"/>
                    <a:gd name="connsiteX17" fmla="*/ 7209 w 57904"/>
                    <a:gd name="connsiteY17" fmla="*/ 30151 h 40612"/>
                    <a:gd name="connsiteX18" fmla="*/ 4274 w 57904"/>
                    <a:gd name="connsiteY18" fmla="*/ 20995 h 40612"/>
                    <a:gd name="connsiteX19" fmla="*/ 4274 w 57904"/>
                    <a:gd name="connsiteY19" fmla="*/ -1418 h 40612"/>
                    <a:gd name="connsiteX20" fmla="*/ -2276 w 57904"/>
                    <a:gd name="connsiteY20" fmla="*/ -1418 h 40612"/>
                    <a:gd name="connsiteX21" fmla="*/ -2276 w 57904"/>
                    <a:gd name="connsiteY21" fmla="*/ 38242 h 40612"/>
                    <a:gd name="connsiteX22" fmla="*/ 4274 w 57904"/>
                    <a:gd name="connsiteY22" fmla="*/ 38242 h 40612"/>
                    <a:gd name="connsiteX23" fmla="*/ 4274 w 57904"/>
                    <a:gd name="connsiteY23" fmla="*/ 32078 h 40612"/>
                    <a:gd name="connsiteX24" fmla="*/ 9623 w 57904"/>
                    <a:gd name="connsiteY24" fmla="*/ 37460 h 40612"/>
                    <a:gd name="connsiteX25" fmla="*/ 17022 w 57904"/>
                    <a:gd name="connsiteY25" fmla="*/ 39194 h 40612"/>
                    <a:gd name="connsiteX26" fmla="*/ 24376 w 57904"/>
                    <a:gd name="connsiteY26" fmla="*/ 36996 h 40612"/>
                    <a:gd name="connsiteX27" fmla="*/ 28852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52" y="30627"/>
                      </a:moveTo>
                      <a:cubicBezTo>
                        <a:pt x="30484" y="33558"/>
                        <a:pt x="32433" y="35719"/>
                        <a:pt x="34700" y="37109"/>
                      </a:cubicBezTo>
                      <a:cubicBezTo>
                        <a:pt x="36966" y="38499"/>
                        <a:pt x="39632" y="39194"/>
                        <a:pt x="42700" y="39194"/>
                      </a:cubicBezTo>
                      <a:cubicBezTo>
                        <a:pt x="46832" y="39194"/>
                        <a:pt x="50020" y="37747"/>
                        <a:pt x="52263" y="34854"/>
                      </a:cubicBezTo>
                      <a:cubicBezTo>
                        <a:pt x="54507" y="31968"/>
                        <a:pt x="55629" y="27859"/>
                        <a:pt x="55629" y="22525"/>
                      </a:cubicBezTo>
                      <a:lnTo>
                        <a:pt x="55629" y="-1418"/>
                      </a:lnTo>
                      <a:lnTo>
                        <a:pt x="49079" y="-1418"/>
                      </a:lnTo>
                      <a:lnTo>
                        <a:pt x="49079" y="22310"/>
                      </a:lnTo>
                      <a:cubicBezTo>
                        <a:pt x="49079" y="26110"/>
                        <a:pt x="48403" y="28928"/>
                        <a:pt x="47051" y="30763"/>
                      </a:cubicBezTo>
                      <a:cubicBezTo>
                        <a:pt x="45706" y="32607"/>
                        <a:pt x="43655" y="33528"/>
                        <a:pt x="40898" y="33528"/>
                      </a:cubicBezTo>
                      <a:cubicBezTo>
                        <a:pt x="37521" y="33528"/>
                        <a:pt x="34851" y="32406"/>
                        <a:pt x="32886" y="30163"/>
                      </a:cubicBezTo>
                      <a:cubicBezTo>
                        <a:pt x="30930" y="27927"/>
                        <a:pt x="29952" y="24871"/>
                        <a:pt x="29952" y="20995"/>
                      </a:cubicBezTo>
                      <a:lnTo>
                        <a:pt x="29952" y="-1418"/>
                      </a:lnTo>
                      <a:lnTo>
                        <a:pt x="23402" y="-1418"/>
                      </a:lnTo>
                      <a:lnTo>
                        <a:pt x="23402" y="22310"/>
                      </a:lnTo>
                      <a:cubicBezTo>
                        <a:pt x="23402" y="26132"/>
                        <a:pt x="22730" y="28958"/>
                        <a:pt x="21385" y="30786"/>
                      </a:cubicBezTo>
                      <a:cubicBezTo>
                        <a:pt x="20040" y="32614"/>
                        <a:pt x="17963" y="33528"/>
                        <a:pt x="15152" y="33528"/>
                      </a:cubicBezTo>
                      <a:cubicBezTo>
                        <a:pt x="11821" y="33528"/>
                        <a:pt x="9173" y="32403"/>
                        <a:pt x="7209" y="30151"/>
                      </a:cubicBezTo>
                      <a:cubicBezTo>
                        <a:pt x="5252" y="27900"/>
                        <a:pt x="4274" y="24848"/>
                        <a:pt x="4274" y="20995"/>
                      </a:cubicBezTo>
                      <a:lnTo>
                        <a:pt x="4274" y="-1418"/>
                      </a:lnTo>
                      <a:lnTo>
                        <a:pt x="-2276" y="-1418"/>
                      </a:lnTo>
                      <a:lnTo>
                        <a:pt x="-2276" y="38242"/>
                      </a:lnTo>
                      <a:lnTo>
                        <a:pt x="4274" y="38242"/>
                      </a:lnTo>
                      <a:lnTo>
                        <a:pt x="4274" y="32078"/>
                      </a:lnTo>
                      <a:cubicBezTo>
                        <a:pt x="5762" y="34510"/>
                        <a:pt x="7545" y="36304"/>
                        <a:pt x="9623" y="37460"/>
                      </a:cubicBezTo>
                      <a:cubicBezTo>
                        <a:pt x="11700" y="38616"/>
                        <a:pt x="14167" y="39194"/>
                        <a:pt x="17022" y="39194"/>
                      </a:cubicBezTo>
                      <a:cubicBezTo>
                        <a:pt x="19908" y="39194"/>
                        <a:pt x="22359" y="38461"/>
                        <a:pt x="24376" y="36996"/>
                      </a:cubicBezTo>
                      <a:cubicBezTo>
                        <a:pt x="26393" y="35538"/>
                        <a:pt x="27885" y="33415"/>
                        <a:pt x="28852" y="30627"/>
                      </a:cubicBezTo>
                      <a:close/>
                    </a:path>
                  </a:pathLst>
                </a:custGeom>
                <a:solidFill>
                  <a:srgbClr val="262626"/>
                </a:solidFill>
                <a:ln w="11" cap="flat">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D6ED4E40-424F-88ED-D18D-E80D322F7A55}"/>
                    </a:ext>
                  </a:extLst>
                </p:cNvPr>
                <p:cNvSpPr/>
                <p:nvPr/>
              </p:nvSpPr>
              <p:spPr>
                <a:xfrm flipV="1">
                  <a:off x="7317558" y="4153676"/>
                  <a:ext cx="57904" cy="40612"/>
                </a:xfrm>
                <a:custGeom>
                  <a:avLst/>
                  <a:gdLst>
                    <a:gd name="connsiteX0" fmla="*/ 28864 w 57904"/>
                    <a:gd name="connsiteY0" fmla="*/ 30627 h 40612"/>
                    <a:gd name="connsiteX1" fmla="*/ 34711 w 57904"/>
                    <a:gd name="connsiteY1" fmla="*/ 37109 h 40612"/>
                    <a:gd name="connsiteX2" fmla="*/ 42711 w 57904"/>
                    <a:gd name="connsiteY2" fmla="*/ 39194 h 40612"/>
                    <a:gd name="connsiteX3" fmla="*/ 52275 w 57904"/>
                    <a:gd name="connsiteY3" fmla="*/ 34854 h 40612"/>
                    <a:gd name="connsiteX4" fmla="*/ 55641 w 57904"/>
                    <a:gd name="connsiteY4" fmla="*/ 22525 h 40612"/>
                    <a:gd name="connsiteX5" fmla="*/ 55641 w 57904"/>
                    <a:gd name="connsiteY5" fmla="*/ -1418 h 40612"/>
                    <a:gd name="connsiteX6" fmla="*/ 49091 w 57904"/>
                    <a:gd name="connsiteY6" fmla="*/ -1418 h 40612"/>
                    <a:gd name="connsiteX7" fmla="*/ 49091 w 57904"/>
                    <a:gd name="connsiteY7" fmla="*/ 22310 h 40612"/>
                    <a:gd name="connsiteX8" fmla="*/ 47063 w 57904"/>
                    <a:gd name="connsiteY8" fmla="*/ 30763 h 40612"/>
                    <a:gd name="connsiteX9" fmla="*/ 40910 w 57904"/>
                    <a:gd name="connsiteY9" fmla="*/ 33528 h 40612"/>
                    <a:gd name="connsiteX10" fmla="*/ 32898 w 57904"/>
                    <a:gd name="connsiteY10" fmla="*/ 30163 h 40612"/>
                    <a:gd name="connsiteX11" fmla="*/ 29963 w 57904"/>
                    <a:gd name="connsiteY11" fmla="*/ 20995 h 40612"/>
                    <a:gd name="connsiteX12" fmla="*/ 29963 w 57904"/>
                    <a:gd name="connsiteY12" fmla="*/ -1418 h 40612"/>
                    <a:gd name="connsiteX13" fmla="*/ 23414 w 57904"/>
                    <a:gd name="connsiteY13" fmla="*/ -1418 h 40612"/>
                    <a:gd name="connsiteX14" fmla="*/ 23414 w 57904"/>
                    <a:gd name="connsiteY14" fmla="*/ 22310 h 40612"/>
                    <a:gd name="connsiteX15" fmla="*/ 21397 w 57904"/>
                    <a:gd name="connsiteY15" fmla="*/ 30786 h 40612"/>
                    <a:gd name="connsiteX16" fmla="*/ 15164 w 57904"/>
                    <a:gd name="connsiteY16" fmla="*/ 33528 h 40612"/>
                    <a:gd name="connsiteX17" fmla="*/ 7221 w 57904"/>
                    <a:gd name="connsiteY17" fmla="*/ 30151 h 40612"/>
                    <a:gd name="connsiteX18" fmla="*/ 4286 w 57904"/>
                    <a:gd name="connsiteY18" fmla="*/ 20995 h 40612"/>
                    <a:gd name="connsiteX19" fmla="*/ 4286 w 57904"/>
                    <a:gd name="connsiteY19" fmla="*/ -1418 h 40612"/>
                    <a:gd name="connsiteX20" fmla="*/ -2264 w 57904"/>
                    <a:gd name="connsiteY20" fmla="*/ -1418 h 40612"/>
                    <a:gd name="connsiteX21" fmla="*/ -2264 w 57904"/>
                    <a:gd name="connsiteY21" fmla="*/ 38242 h 40612"/>
                    <a:gd name="connsiteX22" fmla="*/ 4286 w 57904"/>
                    <a:gd name="connsiteY22" fmla="*/ 38242 h 40612"/>
                    <a:gd name="connsiteX23" fmla="*/ 4286 w 57904"/>
                    <a:gd name="connsiteY23" fmla="*/ 32078 h 40612"/>
                    <a:gd name="connsiteX24" fmla="*/ 9634 w 57904"/>
                    <a:gd name="connsiteY24" fmla="*/ 37460 h 40612"/>
                    <a:gd name="connsiteX25" fmla="*/ 17034 w 57904"/>
                    <a:gd name="connsiteY25" fmla="*/ 39194 h 40612"/>
                    <a:gd name="connsiteX26" fmla="*/ 24388 w 57904"/>
                    <a:gd name="connsiteY26" fmla="*/ 36996 h 40612"/>
                    <a:gd name="connsiteX27" fmla="*/ 28864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64" y="30627"/>
                      </a:moveTo>
                      <a:cubicBezTo>
                        <a:pt x="30496" y="33558"/>
                        <a:pt x="32445" y="35719"/>
                        <a:pt x="34711" y="37109"/>
                      </a:cubicBezTo>
                      <a:cubicBezTo>
                        <a:pt x="36978" y="38499"/>
                        <a:pt x="39644" y="39194"/>
                        <a:pt x="42711" y="39194"/>
                      </a:cubicBezTo>
                      <a:cubicBezTo>
                        <a:pt x="46844" y="39194"/>
                        <a:pt x="50032" y="37747"/>
                        <a:pt x="52275" y="34854"/>
                      </a:cubicBezTo>
                      <a:cubicBezTo>
                        <a:pt x="54519" y="31968"/>
                        <a:pt x="55641" y="27859"/>
                        <a:pt x="55641" y="22525"/>
                      </a:cubicBezTo>
                      <a:lnTo>
                        <a:pt x="55641" y="-1418"/>
                      </a:lnTo>
                      <a:lnTo>
                        <a:pt x="49091" y="-1418"/>
                      </a:lnTo>
                      <a:lnTo>
                        <a:pt x="49091" y="22310"/>
                      </a:lnTo>
                      <a:cubicBezTo>
                        <a:pt x="49091" y="26110"/>
                        <a:pt x="48415" y="28928"/>
                        <a:pt x="47063" y="30763"/>
                      </a:cubicBezTo>
                      <a:cubicBezTo>
                        <a:pt x="45718" y="32607"/>
                        <a:pt x="43667" y="33528"/>
                        <a:pt x="40910" y="33528"/>
                      </a:cubicBezTo>
                      <a:cubicBezTo>
                        <a:pt x="37533" y="33528"/>
                        <a:pt x="34862" y="32406"/>
                        <a:pt x="32898" y="30163"/>
                      </a:cubicBezTo>
                      <a:cubicBezTo>
                        <a:pt x="30942" y="27927"/>
                        <a:pt x="29963" y="24871"/>
                        <a:pt x="29963" y="20995"/>
                      </a:cubicBezTo>
                      <a:lnTo>
                        <a:pt x="29963" y="-1418"/>
                      </a:lnTo>
                      <a:lnTo>
                        <a:pt x="23414" y="-1418"/>
                      </a:lnTo>
                      <a:lnTo>
                        <a:pt x="23414" y="22310"/>
                      </a:lnTo>
                      <a:cubicBezTo>
                        <a:pt x="23414" y="26132"/>
                        <a:pt x="22741" y="28958"/>
                        <a:pt x="21397" y="30786"/>
                      </a:cubicBezTo>
                      <a:cubicBezTo>
                        <a:pt x="20052" y="32614"/>
                        <a:pt x="17974" y="33528"/>
                        <a:pt x="15164" y="33528"/>
                      </a:cubicBezTo>
                      <a:cubicBezTo>
                        <a:pt x="11833" y="33528"/>
                        <a:pt x="9185" y="32403"/>
                        <a:pt x="7221" y="30151"/>
                      </a:cubicBezTo>
                      <a:cubicBezTo>
                        <a:pt x="5264" y="27900"/>
                        <a:pt x="4286" y="24848"/>
                        <a:pt x="4286" y="20995"/>
                      </a:cubicBezTo>
                      <a:lnTo>
                        <a:pt x="4286" y="-1418"/>
                      </a:lnTo>
                      <a:lnTo>
                        <a:pt x="-2264" y="-1418"/>
                      </a:lnTo>
                      <a:lnTo>
                        <a:pt x="-2264" y="38242"/>
                      </a:lnTo>
                      <a:lnTo>
                        <a:pt x="4286" y="38242"/>
                      </a:lnTo>
                      <a:lnTo>
                        <a:pt x="4286" y="32078"/>
                      </a:lnTo>
                      <a:cubicBezTo>
                        <a:pt x="5774" y="34510"/>
                        <a:pt x="7557" y="36304"/>
                        <a:pt x="9634" y="37460"/>
                      </a:cubicBezTo>
                      <a:cubicBezTo>
                        <a:pt x="11712" y="38616"/>
                        <a:pt x="14178" y="39194"/>
                        <a:pt x="17034" y="39194"/>
                      </a:cubicBezTo>
                      <a:cubicBezTo>
                        <a:pt x="19920" y="39194"/>
                        <a:pt x="22371" y="38461"/>
                        <a:pt x="24388" y="36996"/>
                      </a:cubicBezTo>
                      <a:cubicBezTo>
                        <a:pt x="26405" y="35538"/>
                        <a:pt x="27897" y="33415"/>
                        <a:pt x="28864" y="30627"/>
                      </a:cubicBezTo>
                      <a:close/>
                    </a:path>
                  </a:pathLst>
                </a:custGeom>
                <a:solidFill>
                  <a:srgbClr val="262626"/>
                </a:solidFill>
                <a:ln w="11" cap="flat">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1550D346-09F5-BFDB-D463-3CEF3B2A48B4}"/>
                    </a:ext>
                  </a:extLst>
                </p:cNvPr>
                <p:cNvSpPr/>
                <p:nvPr/>
              </p:nvSpPr>
              <p:spPr>
                <a:xfrm flipV="1">
                  <a:off x="7387783" y="4153676"/>
                  <a:ext cx="33212" cy="41643"/>
                </a:xfrm>
                <a:custGeom>
                  <a:avLst/>
                  <a:gdLst>
                    <a:gd name="connsiteX0" fmla="*/ -1128 w 33212"/>
                    <a:gd name="connsiteY0" fmla="*/ 15307 h 41643"/>
                    <a:gd name="connsiteX1" fmla="*/ -1128 w 33212"/>
                    <a:gd name="connsiteY1" fmla="*/ 39319 h 41643"/>
                    <a:gd name="connsiteX2" fmla="*/ 5388 w 33212"/>
                    <a:gd name="connsiteY2" fmla="*/ 39319 h 41643"/>
                    <a:gd name="connsiteX3" fmla="*/ 5388 w 33212"/>
                    <a:gd name="connsiteY3" fmla="*/ 15557 h 41643"/>
                    <a:gd name="connsiteX4" fmla="*/ 7575 w 33212"/>
                    <a:gd name="connsiteY4" fmla="*/ 7103 h 41643"/>
                    <a:gd name="connsiteX5" fmla="*/ 14170 w 33212"/>
                    <a:gd name="connsiteY5" fmla="*/ 4293 h 41643"/>
                    <a:gd name="connsiteX6" fmla="*/ 22499 w 33212"/>
                    <a:gd name="connsiteY6" fmla="*/ 7658 h 41643"/>
                    <a:gd name="connsiteX7" fmla="*/ 25569 w 33212"/>
                    <a:gd name="connsiteY7" fmla="*/ 16837 h 41643"/>
                    <a:gd name="connsiteX8" fmla="*/ 25569 w 33212"/>
                    <a:gd name="connsiteY8" fmla="*/ 39319 h 41643"/>
                    <a:gd name="connsiteX9" fmla="*/ 32085 w 33212"/>
                    <a:gd name="connsiteY9" fmla="*/ 39319 h 41643"/>
                    <a:gd name="connsiteX10" fmla="*/ 32085 w 33212"/>
                    <a:gd name="connsiteY10" fmla="*/ -342 h 41643"/>
                    <a:gd name="connsiteX11" fmla="*/ 25569 w 33212"/>
                    <a:gd name="connsiteY11" fmla="*/ -342 h 41643"/>
                    <a:gd name="connsiteX12" fmla="*/ 25569 w 33212"/>
                    <a:gd name="connsiteY12" fmla="*/ 5755 h 41643"/>
                    <a:gd name="connsiteX13" fmla="*/ 20062 w 33212"/>
                    <a:gd name="connsiteY13" fmla="*/ 384 h 41643"/>
                    <a:gd name="connsiteX14" fmla="*/ 12787 w 33212"/>
                    <a:gd name="connsiteY14" fmla="*/ -1373 h 41643"/>
                    <a:gd name="connsiteX15" fmla="*/ 2408 w 33212"/>
                    <a:gd name="connsiteY15" fmla="*/ 2876 h 41643"/>
                    <a:gd name="connsiteX16" fmla="*/ -1128 w 33212"/>
                    <a:gd name="connsiteY16" fmla="*/ 15307 h 41643"/>
                    <a:gd name="connsiteX17" fmla="*/ 15269 w 33212"/>
                    <a:gd name="connsiteY17" fmla="*/ 40271 h 41643"/>
                    <a:gd name="connsiteX18" fmla="*/ 15269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128" y="15307"/>
                      </a:moveTo>
                      <a:lnTo>
                        <a:pt x="-1128" y="39319"/>
                      </a:lnTo>
                      <a:lnTo>
                        <a:pt x="5388" y="39319"/>
                      </a:lnTo>
                      <a:lnTo>
                        <a:pt x="5388" y="15557"/>
                      </a:lnTo>
                      <a:cubicBezTo>
                        <a:pt x="5388" y="11802"/>
                        <a:pt x="6117" y="8984"/>
                        <a:pt x="7575" y="7103"/>
                      </a:cubicBezTo>
                      <a:cubicBezTo>
                        <a:pt x="9040" y="5230"/>
                        <a:pt x="11239" y="4293"/>
                        <a:pt x="14170" y="4293"/>
                      </a:cubicBezTo>
                      <a:cubicBezTo>
                        <a:pt x="17683" y="4293"/>
                        <a:pt x="20459" y="5415"/>
                        <a:pt x="22499" y="7658"/>
                      </a:cubicBezTo>
                      <a:cubicBezTo>
                        <a:pt x="24546" y="9902"/>
                        <a:pt x="25569" y="12962"/>
                        <a:pt x="25569" y="16837"/>
                      </a:cubicBezTo>
                      <a:lnTo>
                        <a:pt x="25569" y="39319"/>
                      </a:lnTo>
                      <a:lnTo>
                        <a:pt x="32085" y="39319"/>
                      </a:lnTo>
                      <a:lnTo>
                        <a:pt x="32085" y="-342"/>
                      </a:lnTo>
                      <a:lnTo>
                        <a:pt x="25569" y="-342"/>
                      </a:lnTo>
                      <a:lnTo>
                        <a:pt x="25569" y="5755"/>
                      </a:lnTo>
                      <a:cubicBezTo>
                        <a:pt x="23991" y="3345"/>
                        <a:pt x="22155" y="1554"/>
                        <a:pt x="20062" y="384"/>
                      </a:cubicBezTo>
                      <a:cubicBezTo>
                        <a:pt x="17977" y="-787"/>
                        <a:pt x="15552" y="-1373"/>
                        <a:pt x="12787" y="-1373"/>
                      </a:cubicBezTo>
                      <a:cubicBezTo>
                        <a:pt x="8232" y="-1373"/>
                        <a:pt x="4772" y="44"/>
                        <a:pt x="2408" y="2876"/>
                      </a:cubicBezTo>
                      <a:cubicBezTo>
                        <a:pt x="51" y="5709"/>
                        <a:pt x="-1128" y="9853"/>
                        <a:pt x="-1128" y="15307"/>
                      </a:cubicBezTo>
                      <a:close/>
                      <a:moveTo>
                        <a:pt x="15269" y="40271"/>
                      </a:moveTo>
                      <a:lnTo>
                        <a:pt x="15269" y="40271"/>
                      </a:lnTo>
                      <a:close/>
                    </a:path>
                  </a:pathLst>
                </a:custGeom>
                <a:solidFill>
                  <a:srgbClr val="262626"/>
                </a:solidFill>
                <a:ln w="11" cap="flat">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C607C7BB-A05C-46E3-696B-DA657075C183}"/>
                    </a:ext>
                  </a:extLst>
                </p:cNvPr>
                <p:cNvSpPr/>
                <p:nvPr/>
              </p:nvSpPr>
              <p:spPr>
                <a:xfrm flipV="1">
                  <a:off x="7434167" y="4153676"/>
                  <a:ext cx="33224" cy="40612"/>
                </a:xfrm>
                <a:custGeom>
                  <a:avLst/>
                  <a:gdLst>
                    <a:gd name="connsiteX0" fmla="*/ 32067 w 33224"/>
                    <a:gd name="connsiteY0" fmla="*/ 22525 h 40612"/>
                    <a:gd name="connsiteX1" fmla="*/ 32067 w 33224"/>
                    <a:gd name="connsiteY1" fmla="*/ -1418 h 40612"/>
                    <a:gd name="connsiteX2" fmla="*/ 25551 w 33224"/>
                    <a:gd name="connsiteY2" fmla="*/ -1418 h 40612"/>
                    <a:gd name="connsiteX3" fmla="*/ 25551 w 33224"/>
                    <a:gd name="connsiteY3" fmla="*/ 22310 h 40612"/>
                    <a:gd name="connsiteX4" fmla="*/ 23353 w 33224"/>
                    <a:gd name="connsiteY4" fmla="*/ 30729 h 40612"/>
                    <a:gd name="connsiteX5" fmla="*/ 16769 w 33224"/>
                    <a:gd name="connsiteY5" fmla="*/ 33528 h 40612"/>
                    <a:gd name="connsiteX6" fmla="*/ 8440 w 33224"/>
                    <a:gd name="connsiteY6" fmla="*/ 30163 h 40612"/>
                    <a:gd name="connsiteX7" fmla="*/ 5392 w 33224"/>
                    <a:gd name="connsiteY7" fmla="*/ 20995 h 40612"/>
                    <a:gd name="connsiteX8" fmla="*/ 5392 w 33224"/>
                    <a:gd name="connsiteY8" fmla="*/ -1418 h 40612"/>
                    <a:gd name="connsiteX9" fmla="*/ -1158 w 33224"/>
                    <a:gd name="connsiteY9" fmla="*/ -1418 h 40612"/>
                    <a:gd name="connsiteX10" fmla="*/ -1158 w 33224"/>
                    <a:gd name="connsiteY10" fmla="*/ 38242 h 40612"/>
                    <a:gd name="connsiteX11" fmla="*/ 5392 w 33224"/>
                    <a:gd name="connsiteY11" fmla="*/ 38242 h 40612"/>
                    <a:gd name="connsiteX12" fmla="*/ 5392 w 33224"/>
                    <a:gd name="connsiteY12" fmla="*/ 32078 h 40612"/>
                    <a:gd name="connsiteX13" fmla="*/ 10899 w 33224"/>
                    <a:gd name="connsiteY13" fmla="*/ 37426 h 40612"/>
                    <a:gd name="connsiteX14" fmla="*/ 18219 w 33224"/>
                    <a:gd name="connsiteY14" fmla="*/ 39194 h 40612"/>
                    <a:gd name="connsiteX15" fmla="*/ 28554 w 33224"/>
                    <a:gd name="connsiteY15" fmla="*/ 34967 h 40612"/>
                    <a:gd name="connsiteX16" fmla="*/ 3206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67" y="22525"/>
                      </a:moveTo>
                      <a:lnTo>
                        <a:pt x="32067" y="-1418"/>
                      </a:lnTo>
                      <a:lnTo>
                        <a:pt x="25551" y="-1418"/>
                      </a:lnTo>
                      <a:lnTo>
                        <a:pt x="25551" y="22310"/>
                      </a:lnTo>
                      <a:cubicBezTo>
                        <a:pt x="25551" y="26064"/>
                        <a:pt x="24818" y="28871"/>
                        <a:pt x="23353" y="30729"/>
                      </a:cubicBezTo>
                      <a:cubicBezTo>
                        <a:pt x="21887" y="32595"/>
                        <a:pt x="19693" y="33528"/>
                        <a:pt x="16769" y="33528"/>
                      </a:cubicBezTo>
                      <a:cubicBezTo>
                        <a:pt x="13249" y="33528"/>
                        <a:pt x="10472" y="32406"/>
                        <a:pt x="8440" y="30163"/>
                      </a:cubicBezTo>
                      <a:cubicBezTo>
                        <a:pt x="6408" y="27927"/>
                        <a:pt x="5392" y="24871"/>
                        <a:pt x="5392" y="20995"/>
                      </a:cubicBezTo>
                      <a:lnTo>
                        <a:pt x="5392" y="-1418"/>
                      </a:lnTo>
                      <a:lnTo>
                        <a:pt x="-1158" y="-1418"/>
                      </a:lnTo>
                      <a:lnTo>
                        <a:pt x="-1158" y="38242"/>
                      </a:lnTo>
                      <a:lnTo>
                        <a:pt x="5392" y="38242"/>
                      </a:lnTo>
                      <a:lnTo>
                        <a:pt x="5392" y="32078"/>
                      </a:lnTo>
                      <a:cubicBezTo>
                        <a:pt x="6956" y="34465"/>
                        <a:pt x="8792" y="36248"/>
                        <a:pt x="10899" y="37426"/>
                      </a:cubicBezTo>
                      <a:cubicBezTo>
                        <a:pt x="13015" y="38605"/>
                        <a:pt x="15455" y="39194"/>
                        <a:pt x="18219" y="39194"/>
                      </a:cubicBezTo>
                      <a:cubicBezTo>
                        <a:pt x="22775" y="39194"/>
                        <a:pt x="26220" y="37785"/>
                        <a:pt x="28554" y="34967"/>
                      </a:cubicBezTo>
                      <a:cubicBezTo>
                        <a:pt x="30896" y="32150"/>
                        <a:pt x="32067" y="28002"/>
                        <a:pt x="32067" y="22525"/>
                      </a:cubicBezTo>
                      <a:close/>
                    </a:path>
                  </a:pathLst>
                </a:custGeom>
                <a:solidFill>
                  <a:srgbClr val="262626"/>
                </a:solidFill>
                <a:ln w="11" cap="flat">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8EC1A067-3198-D583-1EC8-8B4FA8B996F1}"/>
                    </a:ext>
                  </a:extLst>
                </p:cNvPr>
                <p:cNvSpPr/>
                <p:nvPr/>
              </p:nvSpPr>
              <p:spPr>
                <a:xfrm flipV="1">
                  <a:off x="7477548" y="4153676"/>
                  <a:ext cx="36408" cy="41643"/>
                </a:xfrm>
                <a:custGeom>
                  <a:avLst/>
                  <a:gdLst>
                    <a:gd name="connsiteX0" fmla="*/ 17136 w 36408"/>
                    <a:gd name="connsiteY0" fmla="*/ 34752 h 41643"/>
                    <a:gd name="connsiteX1" fmla="*/ 8853 w 36408"/>
                    <a:gd name="connsiteY1" fmla="*/ 30662 h 41643"/>
                    <a:gd name="connsiteX2" fmla="*/ 5804 w 36408"/>
                    <a:gd name="connsiteY2" fmla="*/ 19455 h 41643"/>
                    <a:gd name="connsiteX3" fmla="*/ 8830 w 36408"/>
                    <a:gd name="connsiteY3" fmla="*/ 8248 h 41643"/>
                    <a:gd name="connsiteX4" fmla="*/ 17136 w 36408"/>
                    <a:gd name="connsiteY4" fmla="*/ 4157 h 41643"/>
                    <a:gd name="connsiteX5" fmla="*/ 25385 w 36408"/>
                    <a:gd name="connsiteY5" fmla="*/ 8259 h 41643"/>
                    <a:gd name="connsiteX6" fmla="*/ 28434 w 36408"/>
                    <a:gd name="connsiteY6" fmla="*/ 19455 h 41643"/>
                    <a:gd name="connsiteX7" fmla="*/ 25385 w 36408"/>
                    <a:gd name="connsiteY7" fmla="*/ 30628 h 41643"/>
                    <a:gd name="connsiteX8" fmla="*/ 17136 w 36408"/>
                    <a:gd name="connsiteY8" fmla="*/ 34752 h 41643"/>
                    <a:gd name="connsiteX9" fmla="*/ 17136 w 36408"/>
                    <a:gd name="connsiteY9" fmla="*/ 40271 h 41643"/>
                    <a:gd name="connsiteX10" fmla="*/ 30485 w 36408"/>
                    <a:gd name="connsiteY10" fmla="*/ 34741 h 41643"/>
                    <a:gd name="connsiteX11" fmla="*/ 35346 w 36408"/>
                    <a:gd name="connsiteY11" fmla="*/ 19455 h 41643"/>
                    <a:gd name="connsiteX12" fmla="*/ 30485 w 36408"/>
                    <a:gd name="connsiteY12" fmla="*/ 4168 h 41643"/>
                    <a:gd name="connsiteX13" fmla="*/ 17136 w 36408"/>
                    <a:gd name="connsiteY13" fmla="*/ -1373 h 41643"/>
                    <a:gd name="connsiteX14" fmla="*/ 3765 w 36408"/>
                    <a:gd name="connsiteY14" fmla="*/ 4168 h 41643"/>
                    <a:gd name="connsiteX15" fmla="*/ -1063 w 36408"/>
                    <a:gd name="connsiteY15" fmla="*/ 19455 h 41643"/>
                    <a:gd name="connsiteX16" fmla="*/ 3765 w 36408"/>
                    <a:gd name="connsiteY16" fmla="*/ 34741 h 41643"/>
                    <a:gd name="connsiteX17" fmla="*/ 17136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136" y="34752"/>
                      </a:moveTo>
                      <a:cubicBezTo>
                        <a:pt x="13646" y="34752"/>
                        <a:pt x="10885" y="33389"/>
                        <a:pt x="8853" y="30662"/>
                      </a:cubicBezTo>
                      <a:cubicBezTo>
                        <a:pt x="6820" y="27934"/>
                        <a:pt x="5804" y="24199"/>
                        <a:pt x="5804" y="19455"/>
                      </a:cubicBezTo>
                      <a:cubicBezTo>
                        <a:pt x="5804" y="14710"/>
                        <a:pt x="6813" y="10975"/>
                        <a:pt x="8830" y="8248"/>
                      </a:cubicBezTo>
                      <a:cubicBezTo>
                        <a:pt x="10854" y="5521"/>
                        <a:pt x="13623" y="4157"/>
                        <a:pt x="17136" y="4157"/>
                      </a:cubicBezTo>
                      <a:cubicBezTo>
                        <a:pt x="20611" y="4157"/>
                        <a:pt x="23361" y="5524"/>
                        <a:pt x="25385" y="8259"/>
                      </a:cubicBezTo>
                      <a:cubicBezTo>
                        <a:pt x="27417" y="11001"/>
                        <a:pt x="28434" y="14733"/>
                        <a:pt x="28434" y="19455"/>
                      </a:cubicBezTo>
                      <a:cubicBezTo>
                        <a:pt x="28434" y="24154"/>
                        <a:pt x="27417" y="27878"/>
                        <a:pt x="25385" y="30628"/>
                      </a:cubicBezTo>
                      <a:cubicBezTo>
                        <a:pt x="23361" y="33377"/>
                        <a:pt x="20611" y="34752"/>
                        <a:pt x="17136" y="34752"/>
                      </a:cubicBezTo>
                      <a:close/>
                      <a:moveTo>
                        <a:pt x="17136" y="40271"/>
                      </a:moveTo>
                      <a:cubicBezTo>
                        <a:pt x="22802" y="40271"/>
                        <a:pt x="27251" y="38427"/>
                        <a:pt x="30485" y="34741"/>
                      </a:cubicBezTo>
                      <a:cubicBezTo>
                        <a:pt x="33725" y="31062"/>
                        <a:pt x="35346" y="25967"/>
                        <a:pt x="35346" y="19455"/>
                      </a:cubicBezTo>
                      <a:cubicBezTo>
                        <a:pt x="35346" y="12965"/>
                        <a:pt x="33725" y="7870"/>
                        <a:pt x="30485" y="4168"/>
                      </a:cubicBezTo>
                      <a:cubicBezTo>
                        <a:pt x="27251" y="474"/>
                        <a:pt x="22802" y="-1373"/>
                        <a:pt x="17136" y="-1373"/>
                      </a:cubicBezTo>
                      <a:cubicBezTo>
                        <a:pt x="11447" y="-1373"/>
                        <a:pt x="6990" y="474"/>
                        <a:pt x="3765" y="4168"/>
                      </a:cubicBezTo>
                      <a:cubicBezTo>
                        <a:pt x="546" y="7870"/>
                        <a:pt x="-1063" y="12965"/>
                        <a:pt x="-1063" y="19455"/>
                      </a:cubicBezTo>
                      <a:cubicBezTo>
                        <a:pt x="-1063" y="25967"/>
                        <a:pt x="546" y="31062"/>
                        <a:pt x="3765" y="34741"/>
                      </a:cubicBezTo>
                      <a:cubicBezTo>
                        <a:pt x="6990" y="38427"/>
                        <a:pt x="11447" y="40271"/>
                        <a:pt x="17136" y="40271"/>
                      </a:cubicBezTo>
                      <a:close/>
                    </a:path>
                  </a:pathLst>
                </a:custGeom>
                <a:solidFill>
                  <a:srgbClr val="262626"/>
                </a:solidFill>
                <a:ln w="11" cap="flat">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E543DFFA-521E-FD2A-CF94-96E3EF4AF003}"/>
                    </a:ext>
                  </a:extLst>
                </p:cNvPr>
                <p:cNvSpPr/>
                <p:nvPr/>
              </p:nvSpPr>
              <p:spPr>
                <a:xfrm flipV="1">
                  <a:off x="751791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C4562E88-BA0C-C5B1-033B-895FEFA897F6}"/>
                    </a:ext>
                  </a:extLst>
                </p:cNvPr>
                <p:cNvSpPr/>
                <p:nvPr/>
              </p:nvSpPr>
              <p:spPr>
                <a:xfrm flipV="1">
                  <a:off x="7544965" y="4153676"/>
                  <a:ext cx="31377" cy="41643"/>
                </a:xfrm>
                <a:custGeom>
                  <a:avLst/>
                  <a:gdLst>
                    <a:gd name="connsiteX0" fmla="*/ 30547 w 31377"/>
                    <a:gd name="connsiteY0" fmla="*/ 37801 h 41643"/>
                    <a:gd name="connsiteX1" fmla="*/ 30547 w 31377"/>
                    <a:gd name="connsiteY1" fmla="*/ 31704 h 41643"/>
                    <a:gd name="connsiteX2" fmla="*/ 25006 w 31377"/>
                    <a:gd name="connsiteY2" fmla="*/ 33993 h 41643"/>
                    <a:gd name="connsiteX3" fmla="*/ 19397 w 31377"/>
                    <a:gd name="connsiteY3" fmla="*/ 34752 h 41643"/>
                    <a:gd name="connsiteX4" fmla="*/ 9539 w 31377"/>
                    <a:gd name="connsiteY4" fmla="*/ 30730 h 41643"/>
                    <a:gd name="connsiteX5" fmla="*/ 6037 w 31377"/>
                    <a:gd name="connsiteY5" fmla="*/ 19455 h 41643"/>
                    <a:gd name="connsiteX6" fmla="*/ 9539 w 31377"/>
                    <a:gd name="connsiteY6" fmla="*/ 8168 h 41643"/>
                    <a:gd name="connsiteX7" fmla="*/ 19397 w 31377"/>
                    <a:gd name="connsiteY7" fmla="*/ 4157 h 41643"/>
                    <a:gd name="connsiteX8" fmla="*/ 25006 w 31377"/>
                    <a:gd name="connsiteY8" fmla="*/ 4916 h 41643"/>
                    <a:gd name="connsiteX9" fmla="*/ 30547 w 31377"/>
                    <a:gd name="connsiteY9" fmla="*/ 7205 h 41643"/>
                    <a:gd name="connsiteX10" fmla="*/ 30547 w 31377"/>
                    <a:gd name="connsiteY10" fmla="*/ 1177 h 41643"/>
                    <a:gd name="connsiteX11" fmla="*/ 24893 w 31377"/>
                    <a:gd name="connsiteY11" fmla="*/ -727 h 41643"/>
                    <a:gd name="connsiteX12" fmla="*/ 18683 w 31377"/>
                    <a:gd name="connsiteY12" fmla="*/ -1373 h 41643"/>
                    <a:gd name="connsiteX13" fmla="*/ 4439 w 31377"/>
                    <a:gd name="connsiteY13" fmla="*/ 4259 h 41643"/>
                    <a:gd name="connsiteX14" fmla="*/ -830 w 31377"/>
                    <a:gd name="connsiteY14" fmla="*/ 19455 h 41643"/>
                    <a:gd name="connsiteX15" fmla="*/ 4496 w 31377"/>
                    <a:gd name="connsiteY15" fmla="*/ 34707 h 41643"/>
                    <a:gd name="connsiteX16" fmla="*/ 19114 w 31377"/>
                    <a:gd name="connsiteY16" fmla="*/ 40271 h 41643"/>
                    <a:gd name="connsiteX17" fmla="*/ 24983 w 31377"/>
                    <a:gd name="connsiteY17" fmla="*/ 39648 h 41643"/>
                    <a:gd name="connsiteX18" fmla="*/ 30547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547" y="37801"/>
                      </a:moveTo>
                      <a:lnTo>
                        <a:pt x="30547" y="31704"/>
                      </a:lnTo>
                      <a:cubicBezTo>
                        <a:pt x="28704" y="32724"/>
                        <a:pt x="26857" y="33487"/>
                        <a:pt x="25006" y="33993"/>
                      </a:cubicBezTo>
                      <a:cubicBezTo>
                        <a:pt x="23155" y="34499"/>
                        <a:pt x="21286" y="34752"/>
                        <a:pt x="19397" y="34752"/>
                      </a:cubicBezTo>
                      <a:cubicBezTo>
                        <a:pt x="15167" y="34752"/>
                        <a:pt x="11880" y="33411"/>
                        <a:pt x="9539" y="30730"/>
                      </a:cubicBezTo>
                      <a:cubicBezTo>
                        <a:pt x="7204" y="28055"/>
                        <a:pt x="6037" y="24297"/>
                        <a:pt x="6037" y="19455"/>
                      </a:cubicBezTo>
                      <a:cubicBezTo>
                        <a:pt x="6037" y="14612"/>
                        <a:pt x="7204" y="10850"/>
                        <a:pt x="9539" y="8168"/>
                      </a:cubicBezTo>
                      <a:cubicBezTo>
                        <a:pt x="11880" y="5494"/>
                        <a:pt x="15167" y="4157"/>
                        <a:pt x="19397" y="4157"/>
                      </a:cubicBezTo>
                      <a:cubicBezTo>
                        <a:pt x="21286" y="4157"/>
                        <a:pt x="23155" y="4410"/>
                        <a:pt x="25006" y="4916"/>
                      </a:cubicBezTo>
                      <a:cubicBezTo>
                        <a:pt x="26857" y="5422"/>
                        <a:pt x="28704" y="6185"/>
                        <a:pt x="30547" y="7205"/>
                      </a:cubicBezTo>
                      <a:lnTo>
                        <a:pt x="30547" y="1177"/>
                      </a:lnTo>
                      <a:cubicBezTo>
                        <a:pt x="28727" y="331"/>
                        <a:pt x="26842" y="-304"/>
                        <a:pt x="24893" y="-727"/>
                      </a:cubicBezTo>
                      <a:cubicBezTo>
                        <a:pt x="22951" y="-1158"/>
                        <a:pt x="20881" y="-1373"/>
                        <a:pt x="18683" y="-1373"/>
                      </a:cubicBezTo>
                      <a:cubicBezTo>
                        <a:pt x="12708" y="-1373"/>
                        <a:pt x="7960" y="504"/>
                        <a:pt x="4439" y="4259"/>
                      </a:cubicBezTo>
                      <a:cubicBezTo>
                        <a:pt x="926" y="8013"/>
                        <a:pt x="-830" y="13079"/>
                        <a:pt x="-830" y="19455"/>
                      </a:cubicBezTo>
                      <a:cubicBezTo>
                        <a:pt x="-830" y="25921"/>
                        <a:pt x="945" y="31005"/>
                        <a:pt x="4496" y="34707"/>
                      </a:cubicBezTo>
                      <a:cubicBezTo>
                        <a:pt x="8054" y="38416"/>
                        <a:pt x="12927" y="40271"/>
                        <a:pt x="19114" y="40271"/>
                      </a:cubicBezTo>
                      <a:cubicBezTo>
                        <a:pt x="21116" y="40271"/>
                        <a:pt x="23072" y="40063"/>
                        <a:pt x="24983" y="39648"/>
                      </a:cubicBezTo>
                      <a:cubicBezTo>
                        <a:pt x="26895" y="39240"/>
                        <a:pt x="28749" y="38624"/>
                        <a:pt x="30547" y="37801"/>
                      </a:cubicBezTo>
                      <a:close/>
                    </a:path>
                  </a:pathLst>
                </a:custGeom>
                <a:solidFill>
                  <a:srgbClr val="262626"/>
                </a:solidFill>
                <a:ln w="11" cap="flat">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E614D69B-BD43-49DA-1122-8B402B7E2EF0}"/>
                    </a:ext>
                  </a:extLst>
                </p:cNvPr>
                <p:cNvSpPr/>
                <p:nvPr/>
              </p:nvSpPr>
              <p:spPr>
                <a:xfrm flipV="1">
                  <a:off x="7587670" y="4139183"/>
                  <a:ext cx="6515" cy="55105"/>
                </a:xfrm>
                <a:custGeom>
                  <a:avLst/>
                  <a:gdLst>
                    <a:gd name="connsiteX0" fmla="*/ 22 w 6515"/>
                    <a:gd name="connsiteY0" fmla="*/ 53046 h 55105"/>
                    <a:gd name="connsiteX1" fmla="*/ 6538 w 6515"/>
                    <a:gd name="connsiteY1" fmla="*/ 53046 h 55105"/>
                    <a:gd name="connsiteX2" fmla="*/ 6538 w 6515"/>
                    <a:gd name="connsiteY2" fmla="*/ -2059 h 55105"/>
                    <a:gd name="connsiteX3" fmla="*/ 22 w 6515"/>
                    <a:gd name="connsiteY3" fmla="*/ -2059 h 55105"/>
                    <a:gd name="connsiteX4" fmla="*/ 2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2" y="53046"/>
                      </a:moveTo>
                      <a:lnTo>
                        <a:pt x="6538" y="53046"/>
                      </a:lnTo>
                      <a:lnTo>
                        <a:pt x="6538" y="-2059"/>
                      </a:lnTo>
                      <a:lnTo>
                        <a:pt x="22" y="-2059"/>
                      </a:lnTo>
                      <a:lnTo>
                        <a:pt x="22" y="53046"/>
                      </a:lnTo>
                      <a:close/>
                    </a:path>
                  </a:pathLst>
                </a:custGeom>
                <a:solidFill>
                  <a:srgbClr val="262626"/>
                </a:solidFill>
                <a:ln w="11" cap="flat">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15FECF94-59E1-8B48-1891-388FDCC221D1}"/>
                    </a:ext>
                  </a:extLst>
                </p:cNvPr>
                <p:cNvSpPr/>
                <p:nvPr/>
              </p:nvSpPr>
              <p:spPr>
                <a:xfrm flipV="1">
                  <a:off x="7605343" y="4153676"/>
                  <a:ext cx="33507" cy="41643"/>
                </a:xfrm>
                <a:custGeom>
                  <a:avLst/>
                  <a:gdLst>
                    <a:gd name="connsiteX0" fmla="*/ 19565 w 33507"/>
                    <a:gd name="connsiteY0" fmla="*/ 19591 h 41643"/>
                    <a:gd name="connsiteX1" fmla="*/ 8619 w 33507"/>
                    <a:gd name="connsiteY1" fmla="*/ 17789 h 41643"/>
                    <a:gd name="connsiteX2" fmla="*/ 5571 w 33507"/>
                    <a:gd name="connsiteY2" fmla="*/ 11624 h 41643"/>
                    <a:gd name="connsiteX3" fmla="*/ 7860 w 33507"/>
                    <a:gd name="connsiteY3" fmla="*/ 6117 h 41643"/>
                    <a:gd name="connsiteX4" fmla="*/ 14070 w 33507"/>
                    <a:gd name="connsiteY4" fmla="*/ 4089 h 41643"/>
                    <a:gd name="connsiteX5" fmla="*/ 22772 w 33507"/>
                    <a:gd name="connsiteY5" fmla="*/ 7930 h 41643"/>
                    <a:gd name="connsiteX6" fmla="*/ 26047 w 33507"/>
                    <a:gd name="connsiteY6" fmla="*/ 18140 h 41643"/>
                    <a:gd name="connsiteX7" fmla="*/ 26047 w 33507"/>
                    <a:gd name="connsiteY7" fmla="*/ 19591 h 41643"/>
                    <a:gd name="connsiteX8" fmla="*/ 19565 w 33507"/>
                    <a:gd name="connsiteY8" fmla="*/ 19591 h 41643"/>
                    <a:gd name="connsiteX9" fmla="*/ 32563 w 33507"/>
                    <a:gd name="connsiteY9" fmla="*/ 22288 h 41643"/>
                    <a:gd name="connsiteX10" fmla="*/ 32563 w 33507"/>
                    <a:gd name="connsiteY10" fmla="*/ -342 h 41643"/>
                    <a:gd name="connsiteX11" fmla="*/ 26047 w 33507"/>
                    <a:gd name="connsiteY11" fmla="*/ -342 h 41643"/>
                    <a:gd name="connsiteX12" fmla="*/ 26047 w 33507"/>
                    <a:gd name="connsiteY12" fmla="*/ 5675 h 41643"/>
                    <a:gd name="connsiteX13" fmla="*/ 20483 w 33507"/>
                    <a:gd name="connsiteY13" fmla="*/ 350 h 41643"/>
                    <a:gd name="connsiteX14" fmla="*/ 12336 w 33507"/>
                    <a:gd name="connsiteY14" fmla="*/ -1373 h 41643"/>
                    <a:gd name="connsiteX15" fmla="*/ 2647 w 33507"/>
                    <a:gd name="connsiteY15" fmla="*/ 2049 h 41643"/>
                    <a:gd name="connsiteX16" fmla="*/ -945 w 33507"/>
                    <a:gd name="connsiteY16" fmla="*/ 11205 h 41643"/>
                    <a:gd name="connsiteX17" fmla="*/ 3531 w 33507"/>
                    <a:gd name="connsiteY17" fmla="*/ 21290 h 41643"/>
                    <a:gd name="connsiteX18" fmla="*/ 16903 w 33507"/>
                    <a:gd name="connsiteY18" fmla="*/ 24690 h 41643"/>
                    <a:gd name="connsiteX19" fmla="*/ 26047 w 33507"/>
                    <a:gd name="connsiteY19" fmla="*/ 24690 h 41643"/>
                    <a:gd name="connsiteX20" fmla="*/ 26047 w 33507"/>
                    <a:gd name="connsiteY20" fmla="*/ 25336 h 41643"/>
                    <a:gd name="connsiteX21" fmla="*/ 23090 w 33507"/>
                    <a:gd name="connsiteY21" fmla="*/ 32293 h 41643"/>
                    <a:gd name="connsiteX22" fmla="*/ 14784 w 33507"/>
                    <a:gd name="connsiteY22" fmla="*/ 34752 h 41643"/>
                    <a:gd name="connsiteX23" fmla="*/ 8155 w 33507"/>
                    <a:gd name="connsiteY23" fmla="*/ 33936 h 41643"/>
                    <a:gd name="connsiteX24" fmla="*/ 1967 w 33507"/>
                    <a:gd name="connsiteY24" fmla="*/ 31489 h 41643"/>
                    <a:gd name="connsiteX25" fmla="*/ 1967 w 33507"/>
                    <a:gd name="connsiteY25" fmla="*/ 37517 h 41643"/>
                    <a:gd name="connsiteX26" fmla="*/ 8902 w 33507"/>
                    <a:gd name="connsiteY26" fmla="*/ 39580 h 41643"/>
                    <a:gd name="connsiteX27" fmla="*/ 15452 w 33507"/>
                    <a:gd name="connsiteY27" fmla="*/ 40271 h 41643"/>
                    <a:gd name="connsiteX28" fmla="*/ 28313 w 33507"/>
                    <a:gd name="connsiteY28" fmla="*/ 35806 h 41643"/>
                    <a:gd name="connsiteX29" fmla="*/ 32563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65" y="19591"/>
                      </a:moveTo>
                      <a:cubicBezTo>
                        <a:pt x="14300" y="19591"/>
                        <a:pt x="10651" y="18990"/>
                        <a:pt x="8619" y="17789"/>
                      </a:cubicBezTo>
                      <a:cubicBezTo>
                        <a:pt x="6587" y="16588"/>
                        <a:pt x="5571" y="14533"/>
                        <a:pt x="5571" y="11624"/>
                      </a:cubicBezTo>
                      <a:cubicBezTo>
                        <a:pt x="5571" y="9313"/>
                        <a:pt x="6334" y="7477"/>
                        <a:pt x="7860" y="6117"/>
                      </a:cubicBezTo>
                      <a:cubicBezTo>
                        <a:pt x="9386" y="4765"/>
                        <a:pt x="11456" y="4089"/>
                        <a:pt x="14070" y="4089"/>
                      </a:cubicBezTo>
                      <a:cubicBezTo>
                        <a:pt x="17688" y="4089"/>
                        <a:pt x="20589" y="5369"/>
                        <a:pt x="22772" y="7930"/>
                      </a:cubicBezTo>
                      <a:cubicBezTo>
                        <a:pt x="24956" y="10491"/>
                        <a:pt x="26047" y="13895"/>
                        <a:pt x="26047" y="18140"/>
                      </a:cubicBezTo>
                      <a:lnTo>
                        <a:pt x="26047" y="19591"/>
                      </a:lnTo>
                      <a:lnTo>
                        <a:pt x="19565" y="19591"/>
                      </a:lnTo>
                      <a:close/>
                      <a:moveTo>
                        <a:pt x="32563" y="22288"/>
                      </a:moveTo>
                      <a:lnTo>
                        <a:pt x="32563" y="-342"/>
                      </a:lnTo>
                      <a:lnTo>
                        <a:pt x="26047" y="-342"/>
                      </a:lnTo>
                      <a:lnTo>
                        <a:pt x="26047" y="5675"/>
                      </a:lnTo>
                      <a:cubicBezTo>
                        <a:pt x="24559" y="3273"/>
                        <a:pt x="22704" y="1498"/>
                        <a:pt x="20483" y="350"/>
                      </a:cubicBezTo>
                      <a:cubicBezTo>
                        <a:pt x="18262" y="-799"/>
                        <a:pt x="15546" y="-1373"/>
                        <a:pt x="12336" y="-1373"/>
                      </a:cubicBezTo>
                      <a:cubicBezTo>
                        <a:pt x="8279" y="-1373"/>
                        <a:pt x="5050" y="-232"/>
                        <a:pt x="2647" y="2049"/>
                      </a:cubicBezTo>
                      <a:cubicBezTo>
                        <a:pt x="253" y="4331"/>
                        <a:pt x="-945" y="7383"/>
                        <a:pt x="-945" y="11205"/>
                      </a:cubicBezTo>
                      <a:cubicBezTo>
                        <a:pt x="-945" y="15662"/>
                        <a:pt x="547" y="19024"/>
                        <a:pt x="3531" y="21290"/>
                      </a:cubicBezTo>
                      <a:cubicBezTo>
                        <a:pt x="6523" y="23557"/>
                        <a:pt x="10980" y="24690"/>
                        <a:pt x="16903" y="24690"/>
                      </a:cubicBezTo>
                      <a:lnTo>
                        <a:pt x="26047" y="24690"/>
                      </a:lnTo>
                      <a:lnTo>
                        <a:pt x="26047" y="25336"/>
                      </a:lnTo>
                      <a:cubicBezTo>
                        <a:pt x="26047" y="28335"/>
                        <a:pt x="25061" y="30654"/>
                        <a:pt x="23090" y="32293"/>
                      </a:cubicBezTo>
                      <a:cubicBezTo>
                        <a:pt x="21118" y="33933"/>
                        <a:pt x="18349" y="34752"/>
                        <a:pt x="14784" y="34752"/>
                      </a:cubicBezTo>
                      <a:cubicBezTo>
                        <a:pt x="12517" y="34752"/>
                        <a:pt x="10308" y="34480"/>
                        <a:pt x="8155" y="33936"/>
                      </a:cubicBezTo>
                      <a:cubicBezTo>
                        <a:pt x="6009" y="33393"/>
                        <a:pt x="3947" y="32577"/>
                        <a:pt x="1967" y="31489"/>
                      </a:cubicBezTo>
                      <a:lnTo>
                        <a:pt x="1967" y="37517"/>
                      </a:lnTo>
                      <a:cubicBezTo>
                        <a:pt x="4347" y="38439"/>
                        <a:pt x="6659" y="39126"/>
                        <a:pt x="8902" y="39580"/>
                      </a:cubicBezTo>
                      <a:cubicBezTo>
                        <a:pt x="11146" y="40040"/>
                        <a:pt x="13329" y="40271"/>
                        <a:pt x="15452" y="40271"/>
                      </a:cubicBezTo>
                      <a:cubicBezTo>
                        <a:pt x="21193" y="40271"/>
                        <a:pt x="25481" y="38783"/>
                        <a:pt x="28313" y="35806"/>
                      </a:cubicBezTo>
                      <a:cubicBezTo>
                        <a:pt x="31146" y="32837"/>
                        <a:pt x="32563" y="28331"/>
                        <a:pt x="32563" y="22288"/>
                      </a:cubicBezTo>
                      <a:close/>
                    </a:path>
                  </a:pathLst>
                </a:custGeom>
                <a:solidFill>
                  <a:srgbClr val="262626"/>
                </a:solidFill>
                <a:ln w="11" cap="flat">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F4638C8F-4968-1E19-F8BC-A3BD16711A8D}"/>
                    </a:ext>
                  </a:extLst>
                </p:cNvPr>
                <p:cNvSpPr/>
                <p:nvPr/>
              </p:nvSpPr>
              <p:spPr>
                <a:xfrm flipV="1">
                  <a:off x="7649365" y="4153676"/>
                  <a:ext cx="30312" cy="41643"/>
                </a:xfrm>
                <a:custGeom>
                  <a:avLst/>
                  <a:gdLst>
                    <a:gd name="connsiteX0" fmla="*/ 27422 w 30312"/>
                    <a:gd name="connsiteY0" fmla="*/ 38152 h 41643"/>
                    <a:gd name="connsiteX1" fmla="*/ 27422 w 30312"/>
                    <a:gd name="connsiteY1" fmla="*/ 31987 h 41643"/>
                    <a:gd name="connsiteX2" fmla="*/ 21688 w 30312"/>
                    <a:gd name="connsiteY2" fmla="*/ 34106 h 41643"/>
                    <a:gd name="connsiteX3" fmla="*/ 15524 w 30312"/>
                    <a:gd name="connsiteY3" fmla="*/ 34820 h 41643"/>
                    <a:gd name="connsiteX4" fmla="*/ 8249 w 30312"/>
                    <a:gd name="connsiteY4" fmla="*/ 33336 h 41643"/>
                    <a:gd name="connsiteX5" fmla="*/ 5824 w 30312"/>
                    <a:gd name="connsiteY5" fmla="*/ 28871 h 41643"/>
                    <a:gd name="connsiteX6" fmla="*/ 7558 w 30312"/>
                    <a:gd name="connsiteY6" fmla="*/ 25313 h 41643"/>
                    <a:gd name="connsiteX7" fmla="*/ 14538 w 30312"/>
                    <a:gd name="connsiteY7" fmla="*/ 22854 h 41643"/>
                    <a:gd name="connsiteX8" fmla="*/ 16770 w 30312"/>
                    <a:gd name="connsiteY8" fmla="*/ 22356 h 41643"/>
                    <a:gd name="connsiteX9" fmla="*/ 26629 w 30312"/>
                    <a:gd name="connsiteY9" fmla="*/ 18163 h 41643"/>
                    <a:gd name="connsiteX10" fmla="*/ 29552 w 30312"/>
                    <a:gd name="connsiteY10" fmla="*/ 10605 h 41643"/>
                    <a:gd name="connsiteX11" fmla="*/ 25178 w 30312"/>
                    <a:gd name="connsiteY11" fmla="*/ 1845 h 41643"/>
                    <a:gd name="connsiteX12" fmla="*/ 13155 w 30312"/>
                    <a:gd name="connsiteY12" fmla="*/ -1373 h 41643"/>
                    <a:gd name="connsiteX13" fmla="*/ 6515 w 30312"/>
                    <a:gd name="connsiteY13" fmla="*/ -750 h 41643"/>
                    <a:gd name="connsiteX14" fmla="*/ -760 w 30312"/>
                    <a:gd name="connsiteY14" fmla="*/ 1109 h 41643"/>
                    <a:gd name="connsiteX15" fmla="*/ -760 w 30312"/>
                    <a:gd name="connsiteY15" fmla="*/ 7840 h 41643"/>
                    <a:gd name="connsiteX16" fmla="*/ 6357 w 30312"/>
                    <a:gd name="connsiteY16" fmla="*/ 5018 h 41643"/>
                    <a:gd name="connsiteX17" fmla="*/ 13303 w 30312"/>
                    <a:gd name="connsiteY17" fmla="*/ 4089 h 41643"/>
                    <a:gd name="connsiteX18" fmla="*/ 20374 w 30312"/>
                    <a:gd name="connsiteY18" fmla="*/ 5664 h 41643"/>
                    <a:gd name="connsiteX19" fmla="*/ 22855 w 30312"/>
                    <a:gd name="connsiteY19" fmla="*/ 10106 h 41643"/>
                    <a:gd name="connsiteX20" fmla="*/ 21065 w 30312"/>
                    <a:gd name="connsiteY20" fmla="*/ 14174 h 41643"/>
                    <a:gd name="connsiteX21" fmla="*/ 13223 w 30312"/>
                    <a:gd name="connsiteY21" fmla="*/ 16905 h 41643"/>
                    <a:gd name="connsiteX22" fmla="*/ 10957 w 30312"/>
                    <a:gd name="connsiteY22" fmla="*/ 17438 h 41643"/>
                    <a:gd name="connsiteX23" fmla="*/ 2209 w 30312"/>
                    <a:gd name="connsiteY23" fmla="*/ 21347 h 41643"/>
                    <a:gd name="connsiteX24" fmla="*/ -476 w 30312"/>
                    <a:gd name="connsiteY24" fmla="*/ 28588 h 41643"/>
                    <a:gd name="connsiteX25" fmla="*/ 3490 w 30312"/>
                    <a:gd name="connsiteY25" fmla="*/ 37223 h 41643"/>
                    <a:gd name="connsiteX26" fmla="*/ 14753 w 30312"/>
                    <a:gd name="connsiteY26" fmla="*/ 40271 h 41643"/>
                    <a:gd name="connsiteX27" fmla="*/ 21541 w 30312"/>
                    <a:gd name="connsiteY27" fmla="*/ 39738 h 41643"/>
                    <a:gd name="connsiteX28" fmla="*/ 2742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2" y="38152"/>
                      </a:moveTo>
                      <a:lnTo>
                        <a:pt x="27422" y="31987"/>
                      </a:lnTo>
                      <a:cubicBezTo>
                        <a:pt x="25586" y="32932"/>
                        <a:pt x="23675" y="33638"/>
                        <a:pt x="21688" y="34106"/>
                      </a:cubicBezTo>
                      <a:cubicBezTo>
                        <a:pt x="19709" y="34582"/>
                        <a:pt x="17654" y="34820"/>
                        <a:pt x="15524" y="34820"/>
                      </a:cubicBezTo>
                      <a:cubicBezTo>
                        <a:pt x="12291" y="34820"/>
                        <a:pt x="9866" y="34325"/>
                        <a:pt x="8249" y="33336"/>
                      </a:cubicBezTo>
                      <a:cubicBezTo>
                        <a:pt x="6632" y="32346"/>
                        <a:pt x="5824" y="30858"/>
                        <a:pt x="5824" y="28871"/>
                      </a:cubicBezTo>
                      <a:cubicBezTo>
                        <a:pt x="5824" y="27360"/>
                        <a:pt x="6402" y="26174"/>
                        <a:pt x="7558" y="25313"/>
                      </a:cubicBezTo>
                      <a:cubicBezTo>
                        <a:pt x="8713" y="24452"/>
                        <a:pt x="11040" y="23632"/>
                        <a:pt x="14538" y="22854"/>
                      </a:cubicBezTo>
                      <a:lnTo>
                        <a:pt x="16770" y="22356"/>
                      </a:lnTo>
                      <a:cubicBezTo>
                        <a:pt x="21394" y="21366"/>
                        <a:pt x="24680" y="19968"/>
                        <a:pt x="26629" y="18163"/>
                      </a:cubicBezTo>
                      <a:cubicBezTo>
                        <a:pt x="28578" y="16357"/>
                        <a:pt x="29552" y="13838"/>
                        <a:pt x="29552" y="10605"/>
                      </a:cubicBezTo>
                      <a:cubicBezTo>
                        <a:pt x="29552" y="6918"/>
                        <a:pt x="28094" y="3998"/>
                        <a:pt x="25178" y="1845"/>
                      </a:cubicBezTo>
                      <a:cubicBezTo>
                        <a:pt x="22262" y="-300"/>
                        <a:pt x="18255" y="-1373"/>
                        <a:pt x="13155" y="-1373"/>
                      </a:cubicBezTo>
                      <a:cubicBezTo>
                        <a:pt x="11033" y="-1373"/>
                        <a:pt x="8819" y="-1165"/>
                        <a:pt x="6515" y="-750"/>
                      </a:cubicBezTo>
                      <a:cubicBezTo>
                        <a:pt x="4211" y="-334"/>
                        <a:pt x="1786" y="285"/>
                        <a:pt x="-760" y="1109"/>
                      </a:cubicBezTo>
                      <a:lnTo>
                        <a:pt x="-760" y="7840"/>
                      </a:lnTo>
                      <a:cubicBezTo>
                        <a:pt x="1650" y="6586"/>
                        <a:pt x="4022" y="5645"/>
                        <a:pt x="6357" y="5018"/>
                      </a:cubicBezTo>
                      <a:cubicBezTo>
                        <a:pt x="8691" y="4399"/>
                        <a:pt x="11006" y="4089"/>
                        <a:pt x="13303" y="4089"/>
                      </a:cubicBezTo>
                      <a:cubicBezTo>
                        <a:pt x="16370" y="4089"/>
                        <a:pt x="18727" y="4614"/>
                        <a:pt x="20374" y="5664"/>
                      </a:cubicBezTo>
                      <a:cubicBezTo>
                        <a:pt x="22028" y="6714"/>
                        <a:pt x="22855" y="8195"/>
                        <a:pt x="22855" y="10106"/>
                      </a:cubicBezTo>
                      <a:cubicBezTo>
                        <a:pt x="22855" y="11874"/>
                        <a:pt x="22259" y="13230"/>
                        <a:pt x="21065" y="14174"/>
                      </a:cubicBezTo>
                      <a:cubicBezTo>
                        <a:pt x="19879" y="15118"/>
                        <a:pt x="17265" y="16029"/>
                        <a:pt x="13223" y="16905"/>
                      </a:cubicBezTo>
                      <a:lnTo>
                        <a:pt x="10957" y="17438"/>
                      </a:lnTo>
                      <a:cubicBezTo>
                        <a:pt x="6923" y="18284"/>
                        <a:pt x="4007" y="19587"/>
                        <a:pt x="2209" y="21347"/>
                      </a:cubicBezTo>
                      <a:cubicBezTo>
                        <a:pt x="419" y="23107"/>
                        <a:pt x="-476" y="25521"/>
                        <a:pt x="-476" y="28588"/>
                      </a:cubicBezTo>
                      <a:cubicBezTo>
                        <a:pt x="-476" y="32320"/>
                        <a:pt x="846" y="35198"/>
                        <a:pt x="3490" y="37223"/>
                      </a:cubicBezTo>
                      <a:cubicBezTo>
                        <a:pt x="6134" y="39255"/>
                        <a:pt x="9888" y="40271"/>
                        <a:pt x="14753" y="40271"/>
                      </a:cubicBezTo>
                      <a:cubicBezTo>
                        <a:pt x="17156" y="40271"/>
                        <a:pt x="19418" y="40093"/>
                        <a:pt x="21541" y="39738"/>
                      </a:cubicBezTo>
                      <a:cubicBezTo>
                        <a:pt x="23671" y="39391"/>
                        <a:pt x="25632" y="38862"/>
                        <a:pt x="27422" y="38152"/>
                      </a:cubicBezTo>
                      <a:close/>
                    </a:path>
                  </a:pathLst>
                </a:custGeom>
                <a:solidFill>
                  <a:srgbClr val="262626"/>
                </a:solidFill>
                <a:ln w="11" cap="flat">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8656A05C-89D8-DF6A-22C8-76CC9CD3F81E}"/>
                    </a:ext>
                  </a:extLst>
                </p:cNvPr>
                <p:cNvSpPr/>
                <p:nvPr/>
              </p:nvSpPr>
              <p:spPr>
                <a:xfrm flipV="1">
                  <a:off x="7687149" y="4153676"/>
                  <a:ext cx="30312" cy="41643"/>
                </a:xfrm>
                <a:custGeom>
                  <a:avLst/>
                  <a:gdLst>
                    <a:gd name="connsiteX0" fmla="*/ 27428 w 30312"/>
                    <a:gd name="connsiteY0" fmla="*/ 38152 h 41643"/>
                    <a:gd name="connsiteX1" fmla="*/ 27428 w 30312"/>
                    <a:gd name="connsiteY1" fmla="*/ 31987 h 41643"/>
                    <a:gd name="connsiteX2" fmla="*/ 21694 w 30312"/>
                    <a:gd name="connsiteY2" fmla="*/ 34106 h 41643"/>
                    <a:gd name="connsiteX3" fmla="*/ 15530 w 30312"/>
                    <a:gd name="connsiteY3" fmla="*/ 34820 h 41643"/>
                    <a:gd name="connsiteX4" fmla="*/ 8255 w 30312"/>
                    <a:gd name="connsiteY4" fmla="*/ 33336 h 41643"/>
                    <a:gd name="connsiteX5" fmla="*/ 5830 w 30312"/>
                    <a:gd name="connsiteY5" fmla="*/ 28871 h 41643"/>
                    <a:gd name="connsiteX6" fmla="*/ 7564 w 30312"/>
                    <a:gd name="connsiteY6" fmla="*/ 25313 h 41643"/>
                    <a:gd name="connsiteX7" fmla="*/ 14544 w 30312"/>
                    <a:gd name="connsiteY7" fmla="*/ 22854 h 41643"/>
                    <a:gd name="connsiteX8" fmla="*/ 16777 w 30312"/>
                    <a:gd name="connsiteY8" fmla="*/ 22356 h 41643"/>
                    <a:gd name="connsiteX9" fmla="*/ 26635 w 30312"/>
                    <a:gd name="connsiteY9" fmla="*/ 18163 h 41643"/>
                    <a:gd name="connsiteX10" fmla="*/ 29559 w 30312"/>
                    <a:gd name="connsiteY10" fmla="*/ 10605 h 41643"/>
                    <a:gd name="connsiteX11" fmla="*/ 25185 w 30312"/>
                    <a:gd name="connsiteY11" fmla="*/ 1845 h 41643"/>
                    <a:gd name="connsiteX12" fmla="*/ 13162 w 30312"/>
                    <a:gd name="connsiteY12" fmla="*/ -1373 h 41643"/>
                    <a:gd name="connsiteX13" fmla="*/ 6521 w 30312"/>
                    <a:gd name="connsiteY13" fmla="*/ -750 h 41643"/>
                    <a:gd name="connsiteX14" fmla="*/ -753 w 30312"/>
                    <a:gd name="connsiteY14" fmla="*/ 1109 h 41643"/>
                    <a:gd name="connsiteX15" fmla="*/ -753 w 30312"/>
                    <a:gd name="connsiteY15" fmla="*/ 7840 h 41643"/>
                    <a:gd name="connsiteX16" fmla="*/ 6363 w 30312"/>
                    <a:gd name="connsiteY16" fmla="*/ 5018 h 41643"/>
                    <a:gd name="connsiteX17" fmla="*/ 13309 w 30312"/>
                    <a:gd name="connsiteY17" fmla="*/ 4089 h 41643"/>
                    <a:gd name="connsiteX18" fmla="*/ 20380 w 30312"/>
                    <a:gd name="connsiteY18" fmla="*/ 5664 h 41643"/>
                    <a:gd name="connsiteX19" fmla="*/ 22862 w 30312"/>
                    <a:gd name="connsiteY19" fmla="*/ 10106 h 41643"/>
                    <a:gd name="connsiteX20" fmla="*/ 21071 w 30312"/>
                    <a:gd name="connsiteY20" fmla="*/ 14174 h 41643"/>
                    <a:gd name="connsiteX21" fmla="*/ 13230 w 30312"/>
                    <a:gd name="connsiteY21" fmla="*/ 16905 h 41643"/>
                    <a:gd name="connsiteX22" fmla="*/ 10963 w 30312"/>
                    <a:gd name="connsiteY22" fmla="*/ 17438 h 41643"/>
                    <a:gd name="connsiteX23" fmla="*/ 2215 w 30312"/>
                    <a:gd name="connsiteY23" fmla="*/ 21347 h 41643"/>
                    <a:gd name="connsiteX24" fmla="*/ -470 w 30312"/>
                    <a:gd name="connsiteY24" fmla="*/ 28588 h 41643"/>
                    <a:gd name="connsiteX25" fmla="*/ 3496 w 30312"/>
                    <a:gd name="connsiteY25" fmla="*/ 37223 h 41643"/>
                    <a:gd name="connsiteX26" fmla="*/ 14759 w 30312"/>
                    <a:gd name="connsiteY26" fmla="*/ 40271 h 41643"/>
                    <a:gd name="connsiteX27" fmla="*/ 21547 w 30312"/>
                    <a:gd name="connsiteY27" fmla="*/ 39738 h 41643"/>
                    <a:gd name="connsiteX28" fmla="*/ 2742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8" y="38152"/>
                      </a:moveTo>
                      <a:lnTo>
                        <a:pt x="27428" y="31987"/>
                      </a:lnTo>
                      <a:cubicBezTo>
                        <a:pt x="25593" y="32932"/>
                        <a:pt x="23681" y="33638"/>
                        <a:pt x="21694" y="34106"/>
                      </a:cubicBezTo>
                      <a:cubicBezTo>
                        <a:pt x="19715" y="34582"/>
                        <a:pt x="17660" y="34820"/>
                        <a:pt x="15530" y="34820"/>
                      </a:cubicBezTo>
                      <a:cubicBezTo>
                        <a:pt x="12297" y="34820"/>
                        <a:pt x="9872" y="34325"/>
                        <a:pt x="8255" y="33336"/>
                      </a:cubicBezTo>
                      <a:cubicBezTo>
                        <a:pt x="6639" y="32346"/>
                        <a:pt x="5830" y="30858"/>
                        <a:pt x="5830" y="28871"/>
                      </a:cubicBezTo>
                      <a:cubicBezTo>
                        <a:pt x="5830" y="27360"/>
                        <a:pt x="6408" y="26174"/>
                        <a:pt x="7564" y="25313"/>
                      </a:cubicBezTo>
                      <a:cubicBezTo>
                        <a:pt x="8720" y="24452"/>
                        <a:pt x="11046" y="23632"/>
                        <a:pt x="14544" y="22854"/>
                      </a:cubicBezTo>
                      <a:lnTo>
                        <a:pt x="16777" y="22356"/>
                      </a:lnTo>
                      <a:cubicBezTo>
                        <a:pt x="21400" y="21366"/>
                        <a:pt x="24686" y="19968"/>
                        <a:pt x="26635" y="18163"/>
                      </a:cubicBezTo>
                      <a:cubicBezTo>
                        <a:pt x="28584" y="16357"/>
                        <a:pt x="29559" y="13838"/>
                        <a:pt x="29559" y="10605"/>
                      </a:cubicBezTo>
                      <a:cubicBezTo>
                        <a:pt x="29559" y="6918"/>
                        <a:pt x="28101" y="3998"/>
                        <a:pt x="25185" y="1845"/>
                      </a:cubicBezTo>
                      <a:cubicBezTo>
                        <a:pt x="22269" y="-300"/>
                        <a:pt x="18261" y="-1373"/>
                        <a:pt x="13162" y="-1373"/>
                      </a:cubicBezTo>
                      <a:cubicBezTo>
                        <a:pt x="11039" y="-1373"/>
                        <a:pt x="8825" y="-1165"/>
                        <a:pt x="6521" y="-750"/>
                      </a:cubicBezTo>
                      <a:cubicBezTo>
                        <a:pt x="4217" y="-334"/>
                        <a:pt x="1792" y="285"/>
                        <a:pt x="-753" y="1109"/>
                      </a:cubicBezTo>
                      <a:lnTo>
                        <a:pt x="-753" y="7840"/>
                      </a:lnTo>
                      <a:cubicBezTo>
                        <a:pt x="1656" y="6586"/>
                        <a:pt x="4028" y="5645"/>
                        <a:pt x="6363" y="5018"/>
                      </a:cubicBezTo>
                      <a:cubicBezTo>
                        <a:pt x="8697" y="4399"/>
                        <a:pt x="11012" y="4089"/>
                        <a:pt x="13309" y="4089"/>
                      </a:cubicBezTo>
                      <a:cubicBezTo>
                        <a:pt x="16376" y="4089"/>
                        <a:pt x="18733" y="4614"/>
                        <a:pt x="20380" y="5664"/>
                      </a:cubicBezTo>
                      <a:cubicBezTo>
                        <a:pt x="22034" y="6714"/>
                        <a:pt x="22862" y="8195"/>
                        <a:pt x="22862" y="10106"/>
                      </a:cubicBezTo>
                      <a:cubicBezTo>
                        <a:pt x="22862" y="11874"/>
                        <a:pt x="22265" y="13230"/>
                        <a:pt x="21071" y="14174"/>
                      </a:cubicBezTo>
                      <a:cubicBezTo>
                        <a:pt x="19885" y="15118"/>
                        <a:pt x="17271" y="16029"/>
                        <a:pt x="13230" y="16905"/>
                      </a:cubicBezTo>
                      <a:lnTo>
                        <a:pt x="10963" y="17438"/>
                      </a:lnTo>
                      <a:cubicBezTo>
                        <a:pt x="6929" y="18284"/>
                        <a:pt x="4013" y="19587"/>
                        <a:pt x="2215" y="21347"/>
                      </a:cubicBezTo>
                      <a:cubicBezTo>
                        <a:pt x="425" y="23107"/>
                        <a:pt x="-470" y="25521"/>
                        <a:pt x="-470" y="28588"/>
                      </a:cubicBezTo>
                      <a:cubicBezTo>
                        <a:pt x="-470" y="32320"/>
                        <a:pt x="852" y="35198"/>
                        <a:pt x="3496" y="37223"/>
                      </a:cubicBezTo>
                      <a:cubicBezTo>
                        <a:pt x="6140" y="39255"/>
                        <a:pt x="9894" y="40271"/>
                        <a:pt x="14759" y="40271"/>
                      </a:cubicBezTo>
                      <a:cubicBezTo>
                        <a:pt x="17162" y="40271"/>
                        <a:pt x="19424" y="40093"/>
                        <a:pt x="21547" y="39738"/>
                      </a:cubicBezTo>
                      <a:cubicBezTo>
                        <a:pt x="23677" y="39391"/>
                        <a:pt x="25638" y="38862"/>
                        <a:pt x="27428" y="38152"/>
                      </a:cubicBezTo>
                      <a:close/>
                    </a:path>
                  </a:pathLst>
                </a:custGeom>
                <a:solidFill>
                  <a:srgbClr val="262626"/>
                </a:solidFill>
                <a:ln w="11" cap="flat">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C3BF0013-51F8-36C9-924B-B6CE3EB3B5C9}"/>
                    </a:ext>
                  </a:extLst>
                </p:cNvPr>
                <p:cNvSpPr/>
                <p:nvPr/>
              </p:nvSpPr>
              <p:spPr>
                <a:xfrm flipV="1">
                  <a:off x="772100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2997C25A-D2B9-ED46-D2E2-F91C8A6F2A03}"/>
                    </a:ext>
                  </a:extLst>
                </p:cNvPr>
                <p:cNvSpPr/>
                <p:nvPr/>
              </p:nvSpPr>
              <p:spPr>
                <a:xfrm flipV="1">
                  <a:off x="7749363" y="4140463"/>
                  <a:ext cx="33564" cy="53825"/>
                </a:xfrm>
                <a:custGeom>
                  <a:avLst/>
                  <a:gdLst>
                    <a:gd name="connsiteX0" fmla="*/ 7592 w 33564"/>
                    <a:gd name="connsiteY0" fmla="*/ 4015 h 53825"/>
                    <a:gd name="connsiteX1" fmla="*/ 32556 w 33564"/>
                    <a:gd name="connsiteY1" fmla="*/ 4015 h 53825"/>
                    <a:gd name="connsiteX2" fmla="*/ 32556 w 33564"/>
                    <a:gd name="connsiteY2" fmla="*/ -2003 h 53825"/>
                    <a:gd name="connsiteX3" fmla="*/ -1008 w 33564"/>
                    <a:gd name="connsiteY3" fmla="*/ -2003 h 53825"/>
                    <a:gd name="connsiteX4" fmla="*/ -1008 w 33564"/>
                    <a:gd name="connsiteY4" fmla="*/ 4015 h 53825"/>
                    <a:gd name="connsiteX5" fmla="*/ 10085 w 33564"/>
                    <a:gd name="connsiteY5" fmla="*/ 15323 h 53825"/>
                    <a:gd name="connsiteX6" fmla="*/ 18924 w 33564"/>
                    <a:gd name="connsiteY6" fmla="*/ 24491 h 53825"/>
                    <a:gd name="connsiteX7" fmla="*/ 23717 w 33564"/>
                    <a:gd name="connsiteY7" fmla="*/ 31018 h 53825"/>
                    <a:gd name="connsiteX8" fmla="*/ 25088 w 33564"/>
                    <a:gd name="connsiteY8" fmla="*/ 36276 h 53825"/>
                    <a:gd name="connsiteX9" fmla="*/ 22131 w 33564"/>
                    <a:gd name="connsiteY9" fmla="*/ 43143 h 53825"/>
                    <a:gd name="connsiteX10" fmla="*/ 14425 w 33564"/>
                    <a:gd name="connsiteY10" fmla="*/ 45806 h 53825"/>
                    <a:gd name="connsiteX11" fmla="*/ 7320 w 33564"/>
                    <a:gd name="connsiteY11" fmla="*/ 44638 h 53825"/>
                    <a:gd name="connsiteX12" fmla="*/ -657 w 33564"/>
                    <a:gd name="connsiteY12" fmla="*/ 41092 h 53825"/>
                    <a:gd name="connsiteX13" fmla="*/ -657 w 33564"/>
                    <a:gd name="connsiteY13" fmla="*/ 48321 h 53825"/>
                    <a:gd name="connsiteX14" fmla="*/ 7411 w 33564"/>
                    <a:gd name="connsiteY14" fmla="*/ 50939 h 53825"/>
                    <a:gd name="connsiteX15" fmla="*/ 14289 w 33564"/>
                    <a:gd name="connsiteY15" fmla="*/ 51823 h 53825"/>
                    <a:gd name="connsiteX16" fmla="*/ 27389 w 33564"/>
                    <a:gd name="connsiteY16" fmla="*/ 47709 h 53825"/>
                    <a:gd name="connsiteX17" fmla="*/ 32273 w 33564"/>
                    <a:gd name="connsiteY17" fmla="*/ 36740 h 53825"/>
                    <a:gd name="connsiteX18" fmla="*/ 31049 w 33564"/>
                    <a:gd name="connsiteY18" fmla="*/ 30553 h 53825"/>
                    <a:gd name="connsiteX19" fmla="*/ 26607 w 33564"/>
                    <a:gd name="connsiteY19" fmla="*/ 23675 h 53825"/>
                    <a:gd name="connsiteX20" fmla="*/ 20975 w 33564"/>
                    <a:gd name="connsiteY20" fmla="*/ 17737 h 53825"/>
                    <a:gd name="connsiteX21" fmla="*/ 7592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592" y="4015"/>
                      </a:moveTo>
                      <a:lnTo>
                        <a:pt x="32556" y="4015"/>
                      </a:lnTo>
                      <a:lnTo>
                        <a:pt x="32556" y="-2003"/>
                      </a:lnTo>
                      <a:lnTo>
                        <a:pt x="-1008" y="-2003"/>
                      </a:lnTo>
                      <a:lnTo>
                        <a:pt x="-1008" y="4015"/>
                      </a:lnTo>
                      <a:cubicBezTo>
                        <a:pt x="1704" y="6825"/>
                        <a:pt x="5402" y="10594"/>
                        <a:pt x="10085" y="15323"/>
                      </a:cubicBezTo>
                      <a:cubicBezTo>
                        <a:pt x="14777" y="20060"/>
                        <a:pt x="17723" y="23116"/>
                        <a:pt x="18924" y="24491"/>
                      </a:cubicBezTo>
                      <a:cubicBezTo>
                        <a:pt x="21213" y="27059"/>
                        <a:pt x="22811" y="29235"/>
                        <a:pt x="23717" y="31018"/>
                      </a:cubicBezTo>
                      <a:cubicBezTo>
                        <a:pt x="24631" y="32801"/>
                        <a:pt x="25088" y="34553"/>
                        <a:pt x="25088" y="36276"/>
                      </a:cubicBezTo>
                      <a:cubicBezTo>
                        <a:pt x="25088" y="39086"/>
                        <a:pt x="24102" y="41375"/>
                        <a:pt x="22131" y="43143"/>
                      </a:cubicBezTo>
                      <a:cubicBezTo>
                        <a:pt x="20159" y="44918"/>
                        <a:pt x="17590" y="45806"/>
                        <a:pt x="14425" y="45806"/>
                      </a:cubicBezTo>
                      <a:cubicBezTo>
                        <a:pt x="12182" y="45806"/>
                        <a:pt x="9813" y="45417"/>
                        <a:pt x="7320" y="44638"/>
                      </a:cubicBezTo>
                      <a:cubicBezTo>
                        <a:pt x="4835" y="43860"/>
                        <a:pt x="2176" y="42678"/>
                        <a:pt x="-657" y="41092"/>
                      </a:cubicBezTo>
                      <a:lnTo>
                        <a:pt x="-657" y="48321"/>
                      </a:lnTo>
                      <a:cubicBezTo>
                        <a:pt x="2221" y="49477"/>
                        <a:pt x="4910" y="50349"/>
                        <a:pt x="7411" y="50939"/>
                      </a:cubicBezTo>
                      <a:cubicBezTo>
                        <a:pt x="9919" y="51528"/>
                        <a:pt x="12212" y="51823"/>
                        <a:pt x="14289" y="51823"/>
                      </a:cubicBezTo>
                      <a:cubicBezTo>
                        <a:pt x="19766" y="51823"/>
                        <a:pt x="24133" y="50451"/>
                        <a:pt x="27389" y="47709"/>
                      </a:cubicBezTo>
                      <a:cubicBezTo>
                        <a:pt x="30645" y="44975"/>
                        <a:pt x="32273" y="41318"/>
                        <a:pt x="32273" y="36740"/>
                      </a:cubicBezTo>
                      <a:cubicBezTo>
                        <a:pt x="32273" y="34565"/>
                        <a:pt x="31865" y="32502"/>
                        <a:pt x="31049" y="30553"/>
                      </a:cubicBezTo>
                      <a:cubicBezTo>
                        <a:pt x="30240" y="28612"/>
                        <a:pt x="28760" y="26319"/>
                        <a:pt x="26607" y="23675"/>
                      </a:cubicBezTo>
                      <a:cubicBezTo>
                        <a:pt x="26017" y="22987"/>
                        <a:pt x="24140" y="21008"/>
                        <a:pt x="20975" y="17737"/>
                      </a:cubicBezTo>
                      <a:cubicBezTo>
                        <a:pt x="17817" y="14466"/>
                        <a:pt x="13356" y="9892"/>
                        <a:pt x="7592" y="4015"/>
                      </a:cubicBezTo>
                      <a:close/>
                    </a:path>
                  </a:pathLst>
                </a:custGeom>
                <a:solidFill>
                  <a:srgbClr val="262626"/>
                </a:solidFill>
                <a:ln w="11" cap="flat">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520392B2-2031-0BF7-28B3-DECA481042A3}"/>
                    </a:ext>
                  </a:extLst>
                </p:cNvPr>
                <p:cNvSpPr/>
                <p:nvPr/>
              </p:nvSpPr>
              <p:spPr>
                <a:xfrm flipV="1">
                  <a:off x="7796008" y="4139262"/>
                  <a:ext cx="16249" cy="64590"/>
                </a:xfrm>
                <a:custGeom>
                  <a:avLst/>
                  <a:gdLst>
                    <a:gd name="connsiteX0" fmla="*/ -282 w 16249"/>
                    <a:gd name="connsiteY0" fmla="*/ 62957 h 64590"/>
                    <a:gd name="connsiteX1" fmla="*/ 5384 w 16249"/>
                    <a:gd name="connsiteY1" fmla="*/ 62957 h 64590"/>
                    <a:gd name="connsiteX2" fmla="*/ 13327 w 16249"/>
                    <a:gd name="connsiteY2" fmla="*/ 46594 h 64590"/>
                    <a:gd name="connsiteX3" fmla="*/ 15967 w 16249"/>
                    <a:gd name="connsiteY3" fmla="*/ 30696 h 64590"/>
                    <a:gd name="connsiteX4" fmla="*/ 13327 w 16249"/>
                    <a:gd name="connsiteY4" fmla="*/ 14730 h 64590"/>
                    <a:gd name="connsiteX5" fmla="*/ 5384 w 16249"/>
                    <a:gd name="connsiteY5" fmla="*/ -1633 h 64590"/>
                    <a:gd name="connsiteX6" fmla="*/ -282 w 16249"/>
                    <a:gd name="connsiteY6" fmla="*/ -1633 h 64590"/>
                    <a:gd name="connsiteX7" fmla="*/ 6743 w 16249"/>
                    <a:gd name="connsiteY7" fmla="*/ 14503 h 64590"/>
                    <a:gd name="connsiteX8" fmla="*/ 9066 w 16249"/>
                    <a:gd name="connsiteY8" fmla="*/ 30696 h 64590"/>
                    <a:gd name="connsiteX9" fmla="*/ 6743 w 16249"/>
                    <a:gd name="connsiteY9" fmla="*/ 46844 h 64590"/>
                    <a:gd name="connsiteX10" fmla="*/ -282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282" y="62957"/>
                      </a:moveTo>
                      <a:lnTo>
                        <a:pt x="5384" y="62957"/>
                      </a:lnTo>
                      <a:cubicBezTo>
                        <a:pt x="8919" y="57390"/>
                        <a:pt x="11567" y="51935"/>
                        <a:pt x="13327" y="46594"/>
                      </a:cubicBezTo>
                      <a:cubicBezTo>
                        <a:pt x="15087" y="41261"/>
                        <a:pt x="15967" y="35962"/>
                        <a:pt x="15967" y="30696"/>
                      </a:cubicBezTo>
                      <a:cubicBezTo>
                        <a:pt x="15967" y="25408"/>
                        <a:pt x="15087" y="20086"/>
                        <a:pt x="13327" y="14730"/>
                      </a:cubicBezTo>
                      <a:cubicBezTo>
                        <a:pt x="11567" y="9374"/>
                        <a:pt x="8919" y="3920"/>
                        <a:pt x="5384" y="-1633"/>
                      </a:cubicBezTo>
                      <a:lnTo>
                        <a:pt x="-282" y="-1633"/>
                      </a:lnTo>
                      <a:cubicBezTo>
                        <a:pt x="2853" y="3776"/>
                        <a:pt x="5195" y="9155"/>
                        <a:pt x="6743" y="14503"/>
                      </a:cubicBezTo>
                      <a:cubicBezTo>
                        <a:pt x="8292" y="19852"/>
                        <a:pt x="9066" y="25249"/>
                        <a:pt x="9066" y="30696"/>
                      </a:cubicBezTo>
                      <a:cubicBezTo>
                        <a:pt x="9066" y="36150"/>
                        <a:pt x="8292" y="41533"/>
                        <a:pt x="6743" y="46844"/>
                      </a:cubicBezTo>
                      <a:cubicBezTo>
                        <a:pt x="5195" y="52162"/>
                        <a:pt x="2853" y="57533"/>
                        <a:pt x="-282" y="62957"/>
                      </a:cubicBezTo>
                      <a:close/>
                    </a:path>
                  </a:pathLst>
                </a:custGeom>
                <a:solidFill>
                  <a:srgbClr val="262626"/>
                </a:solidFill>
                <a:ln w="11" cap="flat">
                  <a:noFill/>
                  <a:prstDash val="solid"/>
                  <a:round/>
                </a:ln>
              </p:spPr>
              <p:txBody>
                <a:bodyPr rtlCol="0" anchor="ctr"/>
                <a:lstStyle/>
                <a:p>
                  <a:endParaRPr lang="en-US"/>
                </a:p>
              </p:txBody>
            </p:sp>
          </p:grpSp>
        </p:grpSp>
        <p:grpSp>
          <p:nvGrpSpPr>
            <p:cNvPr id="773" name="Content Placeholder 9">
              <a:extLst>
                <a:ext uri="{FF2B5EF4-FFF2-40B4-BE49-F238E27FC236}">
                  <a16:creationId xmlns:a16="http://schemas.microsoft.com/office/drawing/2014/main" id="{C040BAC0-FAC8-B529-3327-876BEF6A8465}"/>
                </a:ext>
              </a:extLst>
            </p:cNvPr>
            <p:cNvGrpSpPr/>
            <p:nvPr/>
          </p:nvGrpSpPr>
          <p:grpSpPr>
            <a:xfrm>
              <a:off x="8451481" y="4198382"/>
              <a:ext cx="1294747" cy="1584665"/>
              <a:chOff x="8044190" y="4139183"/>
              <a:chExt cx="1294747" cy="1584667"/>
            </a:xfrm>
          </p:grpSpPr>
          <p:sp>
            <p:nvSpPr>
              <p:cNvPr id="774" name="Freeform: Shape 773">
                <a:extLst>
                  <a:ext uri="{FF2B5EF4-FFF2-40B4-BE49-F238E27FC236}">
                    <a16:creationId xmlns:a16="http://schemas.microsoft.com/office/drawing/2014/main" id="{070673C1-407C-DDE3-9595-10F27413D6C7}"/>
                  </a:ext>
                </a:extLst>
              </p:cNvPr>
              <p:cNvSpPr/>
              <p:nvPr/>
            </p:nvSpPr>
            <p:spPr>
              <a:xfrm>
                <a:off x="8257637" y="423055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775" name="Content Placeholder 9">
                <a:extLst>
                  <a:ext uri="{FF2B5EF4-FFF2-40B4-BE49-F238E27FC236}">
                    <a16:creationId xmlns:a16="http://schemas.microsoft.com/office/drawing/2014/main" id="{C124C319-4AD6-4F6E-2422-3EF913503B8A}"/>
                  </a:ext>
                </a:extLst>
              </p:cNvPr>
              <p:cNvGrpSpPr/>
              <p:nvPr/>
            </p:nvGrpSpPr>
            <p:grpSpPr>
              <a:xfrm>
                <a:off x="8257637" y="4253763"/>
                <a:ext cx="867185" cy="1354027"/>
                <a:chOff x="8257637" y="4253763"/>
                <a:chExt cx="867185" cy="1354027"/>
              </a:xfrm>
              <a:noFill/>
            </p:grpSpPr>
            <p:sp>
              <p:nvSpPr>
                <p:cNvPr id="776" name="Freeform: Shape 775">
                  <a:extLst>
                    <a:ext uri="{FF2B5EF4-FFF2-40B4-BE49-F238E27FC236}">
                      <a16:creationId xmlns:a16="http://schemas.microsoft.com/office/drawing/2014/main" id="{02EFA927-8209-FE21-125E-8420D14AE625}"/>
                    </a:ext>
                  </a:extLst>
                </p:cNvPr>
                <p:cNvSpPr/>
                <p:nvPr/>
              </p:nvSpPr>
              <p:spPr>
                <a:xfrm>
                  <a:off x="8257637" y="56077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415EBBD-0F88-5568-4A0D-4A46B2AABD57}"/>
                    </a:ext>
                  </a:extLst>
                </p:cNvPr>
                <p:cNvSpPr/>
                <p:nvPr/>
              </p:nvSpPr>
              <p:spPr>
                <a:xfrm>
                  <a:off x="8257637" y="5414355"/>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C59EB498-DEA8-879B-2675-096065093E59}"/>
                    </a:ext>
                  </a:extLst>
                </p:cNvPr>
                <p:cNvSpPr/>
                <p:nvPr/>
              </p:nvSpPr>
              <p:spPr>
                <a:xfrm>
                  <a:off x="8257637" y="522092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FE12DC11-A34C-DB1A-6571-0834557A3F05}"/>
                    </a:ext>
                  </a:extLst>
                </p:cNvPr>
                <p:cNvSpPr/>
                <p:nvPr/>
              </p:nvSpPr>
              <p:spPr>
                <a:xfrm>
                  <a:off x="8257637" y="50274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203497DA-DB42-5A44-68EE-6E1F77FE85A6}"/>
                    </a:ext>
                  </a:extLst>
                </p:cNvPr>
                <p:cNvSpPr/>
                <p:nvPr/>
              </p:nvSpPr>
              <p:spPr>
                <a:xfrm>
                  <a:off x="8257637" y="483406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46152331-289B-FF2E-95B3-ADFFB898D796}"/>
                    </a:ext>
                  </a:extLst>
                </p:cNvPr>
                <p:cNvSpPr/>
                <p:nvPr/>
              </p:nvSpPr>
              <p:spPr>
                <a:xfrm>
                  <a:off x="8257637" y="464062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EFF6077-5C73-2BA5-C7EF-C99EB1A87489}"/>
                    </a:ext>
                  </a:extLst>
                </p:cNvPr>
                <p:cNvSpPr/>
                <p:nvPr/>
              </p:nvSpPr>
              <p:spPr>
                <a:xfrm>
                  <a:off x="8257637" y="444719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C9CEF395-1CA7-D4AD-D128-4F8382253793}"/>
                    </a:ext>
                  </a:extLst>
                </p:cNvPr>
                <p:cNvSpPr/>
                <p:nvPr/>
              </p:nvSpPr>
              <p:spPr>
                <a:xfrm>
                  <a:off x="8257637" y="425376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784" name="Freeform: Shape 783">
                <a:extLst>
                  <a:ext uri="{FF2B5EF4-FFF2-40B4-BE49-F238E27FC236}">
                    <a16:creationId xmlns:a16="http://schemas.microsoft.com/office/drawing/2014/main" id="{5CCA8E07-6512-CB55-4D57-EFC44B8CB5F3}"/>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D49AA006-BA0B-6D23-397B-EFA038D551E6}"/>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E4195EE-C770-AF76-77BD-BD3C936A13E3}"/>
                  </a:ext>
                </a:extLst>
              </p:cNvPr>
              <p:cNvSpPr/>
              <p:nvPr/>
            </p:nvSpPr>
            <p:spPr>
              <a:xfrm>
                <a:off x="8344362" y="4334257"/>
                <a:ext cx="346898" cy="182109"/>
              </a:xfrm>
              <a:custGeom>
                <a:avLst/>
                <a:gdLst>
                  <a:gd name="connsiteX0" fmla="*/ 0 w 346898"/>
                  <a:gd name="connsiteY0" fmla="*/ 182110 h 182109"/>
                  <a:gd name="connsiteX1" fmla="*/ 346898 w 346898"/>
                  <a:gd name="connsiteY1" fmla="*/ 182110 h 182109"/>
                  <a:gd name="connsiteX2" fmla="*/ 346898 w 346898"/>
                  <a:gd name="connsiteY2" fmla="*/ 0 h 182109"/>
                  <a:gd name="connsiteX3" fmla="*/ 0 w 346898"/>
                  <a:gd name="connsiteY3" fmla="*/ 0 h 182109"/>
                  <a:gd name="connsiteX4" fmla="*/ 0 w 346898"/>
                  <a:gd name="connsiteY4" fmla="*/ 182110 h 18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182109">
                    <a:moveTo>
                      <a:pt x="0" y="182110"/>
                    </a:moveTo>
                    <a:lnTo>
                      <a:pt x="346898" y="182110"/>
                    </a:lnTo>
                    <a:lnTo>
                      <a:pt x="346898" y="0"/>
                    </a:lnTo>
                    <a:lnTo>
                      <a:pt x="0" y="0"/>
                    </a:lnTo>
                    <a:lnTo>
                      <a:pt x="0" y="18211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B23E20AB-B2B8-EBCE-22EA-4E00A7226E68}"/>
                  </a:ext>
                </a:extLst>
              </p:cNvPr>
              <p:cNvSpPr/>
              <p:nvPr/>
            </p:nvSpPr>
            <p:spPr>
              <a:xfrm>
                <a:off x="8517811" y="4516366"/>
                <a:ext cx="6043" cy="270012"/>
              </a:xfrm>
              <a:custGeom>
                <a:avLst/>
                <a:gdLst>
                  <a:gd name="connsiteX0" fmla="*/ 0 w 6043"/>
                  <a:gd name="connsiteY0" fmla="*/ 0 h 270012"/>
                  <a:gd name="connsiteX1" fmla="*/ 0 w 6043"/>
                  <a:gd name="connsiteY1" fmla="*/ 270013 h 270012"/>
                </a:gdLst>
                <a:ahLst/>
                <a:cxnLst>
                  <a:cxn ang="0">
                    <a:pos x="connsiteX0" y="connsiteY0"/>
                  </a:cxn>
                  <a:cxn ang="0">
                    <a:pos x="connsiteX1" y="connsiteY1"/>
                  </a:cxn>
                </a:cxnLst>
                <a:rect l="l" t="t" r="r" b="b"/>
                <a:pathLst>
                  <a:path w="6043" h="270012">
                    <a:moveTo>
                      <a:pt x="0" y="0"/>
                    </a:moveTo>
                    <a:lnTo>
                      <a:pt x="0" y="270013"/>
                    </a:lnTo>
                  </a:path>
                </a:pathLst>
              </a:custGeom>
              <a:noFill/>
              <a:ln w="6041" cap="flat">
                <a:solidFill>
                  <a:srgbClr val="4D4D4D"/>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915FBC6B-F9F0-03B6-AF73-757E37204001}"/>
                  </a:ext>
                </a:extLst>
              </p:cNvPr>
              <p:cNvSpPr/>
              <p:nvPr/>
            </p:nvSpPr>
            <p:spPr>
              <a:xfrm>
                <a:off x="8517811" y="4253763"/>
                <a:ext cx="6043" cy="80493"/>
              </a:xfrm>
              <a:custGeom>
                <a:avLst/>
                <a:gdLst>
                  <a:gd name="connsiteX0" fmla="*/ 0 w 6043"/>
                  <a:gd name="connsiteY0" fmla="*/ 80494 h 80493"/>
                  <a:gd name="connsiteX1" fmla="*/ 0 w 6043"/>
                  <a:gd name="connsiteY1" fmla="*/ 0 h 80493"/>
                </a:gdLst>
                <a:ahLst/>
                <a:cxnLst>
                  <a:cxn ang="0">
                    <a:pos x="connsiteX0" y="connsiteY0"/>
                  </a:cxn>
                  <a:cxn ang="0">
                    <a:pos x="connsiteX1" y="connsiteY1"/>
                  </a:cxn>
                </a:cxnLst>
                <a:rect l="l" t="t" r="r" b="b"/>
                <a:pathLst>
                  <a:path w="6043" h="80493">
                    <a:moveTo>
                      <a:pt x="0" y="80494"/>
                    </a:moveTo>
                    <a:lnTo>
                      <a:pt x="0" y="0"/>
                    </a:lnTo>
                  </a:path>
                </a:pathLst>
              </a:custGeom>
              <a:noFill/>
              <a:ln w="6041" cap="flat">
                <a:solidFill>
                  <a:srgbClr val="4D4D4D"/>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9BFA57A1-3A31-D803-80D6-C9166C4EDEE4}"/>
                  </a:ext>
                </a:extLst>
              </p:cNvPr>
              <p:cNvSpPr/>
              <p:nvPr/>
            </p:nvSpPr>
            <p:spPr>
              <a:xfrm>
                <a:off x="8431086" y="4786379"/>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4A7B320A-C1A5-F593-F2C8-6A7E8111C60E}"/>
                  </a:ext>
                </a:extLst>
              </p:cNvPr>
              <p:cNvSpPr/>
              <p:nvPr/>
            </p:nvSpPr>
            <p:spPr>
              <a:xfrm>
                <a:off x="8431086" y="425376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C7F4E3E-6461-0137-F89F-487BC3B92315}"/>
                  </a:ext>
                </a:extLst>
              </p:cNvPr>
              <p:cNvSpPr/>
              <p:nvPr/>
            </p:nvSpPr>
            <p:spPr>
              <a:xfrm>
                <a:off x="8691260" y="4350447"/>
                <a:ext cx="346837" cy="213862"/>
              </a:xfrm>
              <a:custGeom>
                <a:avLst/>
                <a:gdLst>
                  <a:gd name="connsiteX0" fmla="*/ 0 w 346837"/>
                  <a:gd name="connsiteY0" fmla="*/ 213862 h 213862"/>
                  <a:gd name="connsiteX1" fmla="*/ 346838 w 346837"/>
                  <a:gd name="connsiteY1" fmla="*/ 213862 h 213862"/>
                  <a:gd name="connsiteX2" fmla="*/ 346838 w 346837"/>
                  <a:gd name="connsiteY2" fmla="*/ 0 h 213862"/>
                  <a:gd name="connsiteX3" fmla="*/ 0 w 346837"/>
                  <a:gd name="connsiteY3" fmla="*/ 0 h 213862"/>
                  <a:gd name="connsiteX4" fmla="*/ 0 w 346837"/>
                  <a:gd name="connsiteY4" fmla="*/ 213862 h 21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13862">
                    <a:moveTo>
                      <a:pt x="0" y="213862"/>
                    </a:moveTo>
                    <a:lnTo>
                      <a:pt x="346838" y="213862"/>
                    </a:lnTo>
                    <a:lnTo>
                      <a:pt x="346838" y="0"/>
                    </a:lnTo>
                    <a:lnTo>
                      <a:pt x="0" y="0"/>
                    </a:lnTo>
                    <a:lnTo>
                      <a:pt x="0" y="213862"/>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0A1BBF7B-C5C8-9E9A-3D15-7EEF18464AD3}"/>
                  </a:ext>
                </a:extLst>
              </p:cNvPr>
              <p:cNvSpPr/>
              <p:nvPr/>
            </p:nvSpPr>
            <p:spPr>
              <a:xfrm>
                <a:off x="8864649" y="4564309"/>
                <a:ext cx="6043" cy="320137"/>
              </a:xfrm>
              <a:custGeom>
                <a:avLst/>
                <a:gdLst>
                  <a:gd name="connsiteX0" fmla="*/ 0 w 6043"/>
                  <a:gd name="connsiteY0" fmla="*/ 0 h 320137"/>
                  <a:gd name="connsiteX1" fmla="*/ 0 w 6043"/>
                  <a:gd name="connsiteY1" fmla="*/ 320138 h 320137"/>
                </a:gdLst>
                <a:ahLst/>
                <a:cxnLst>
                  <a:cxn ang="0">
                    <a:pos x="connsiteX0" y="connsiteY0"/>
                  </a:cxn>
                  <a:cxn ang="0">
                    <a:pos x="connsiteX1" y="connsiteY1"/>
                  </a:cxn>
                </a:cxnLst>
                <a:rect l="l" t="t" r="r" b="b"/>
                <a:pathLst>
                  <a:path w="6043" h="320137">
                    <a:moveTo>
                      <a:pt x="0" y="0"/>
                    </a:moveTo>
                    <a:lnTo>
                      <a:pt x="0" y="320138"/>
                    </a:lnTo>
                  </a:path>
                </a:pathLst>
              </a:custGeom>
              <a:noFill/>
              <a:ln w="6041" cap="flat">
                <a:solidFill>
                  <a:srgbClr val="4D4D4D"/>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B4663FFE-02A4-BCF0-4D0A-7910E4350CC5}"/>
                  </a:ext>
                </a:extLst>
              </p:cNvPr>
              <p:cNvSpPr/>
              <p:nvPr/>
            </p:nvSpPr>
            <p:spPr>
              <a:xfrm>
                <a:off x="8864649" y="4253763"/>
                <a:ext cx="6043" cy="96684"/>
              </a:xfrm>
              <a:custGeom>
                <a:avLst/>
                <a:gdLst>
                  <a:gd name="connsiteX0" fmla="*/ 0 w 6043"/>
                  <a:gd name="connsiteY0" fmla="*/ 96684 h 96684"/>
                  <a:gd name="connsiteX1" fmla="*/ 0 w 6043"/>
                  <a:gd name="connsiteY1" fmla="*/ 0 h 96684"/>
                </a:gdLst>
                <a:ahLst/>
                <a:cxnLst>
                  <a:cxn ang="0">
                    <a:pos x="connsiteX0" y="connsiteY0"/>
                  </a:cxn>
                  <a:cxn ang="0">
                    <a:pos x="connsiteX1" y="connsiteY1"/>
                  </a:cxn>
                </a:cxnLst>
                <a:rect l="l" t="t" r="r" b="b"/>
                <a:pathLst>
                  <a:path w="6043" h="96684">
                    <a:moveTo>
                      <a:pt x="0" y="96684"/>
                    </a:moveTo>
                    <a:lnTo>
                      <a:pt x="0" y="0"/>
                    </a:lnTo>
                  </a:path>
                </a:pathLst>
              </a:custGeom>
              <a:noFill/>
              <a:ln w="6041" cap="flat">
                <a:solidFill>
                  <a:srgbClr val="4D4D4D"/>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D36C4A36-2211-1D16-C121-70560E44E4EC}"/>
                  </a:ext>
                </a:extLst>
              </p:cNvPr>
              <p:cNvSpPr/>
              <p:nvPr/>
            </p:nvSpPr>
            <p:spPr>
              <a:xfrm>
                <a:off x="8777985" y="4884447"/>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9217B500-9347-AA35-B079-164EF43F2982}"/>
                  </a:ext>
                </a:extLst>
              </p:cNvPr>
              <p:cNvSpPr/>
              <p:nvPr/>
            </p:nvSpPr>
            <p:spPr>
              <a:xfrm>
                <a:off x="8777985" y="425376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2393A7FF-9864-2825-E73F-FD917F07D0ED}"/>
                  </a:ext>
                </a:extLst>
              </p:cNvPr>
              <p:cNvSpPr/>
              <p:nvPr/>
            </p:nvSpPr>
            <p:spPr>
              <a:xfrm>
                <a:off x="8344362" y="4402941"/>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A68C910A-5B33-0BFE-A53D-5631ABB403CA}"/>
                  </a:ext>
                </a:extLst>
              </p:cNvPr>
              <p:cNvSpPr/>
              <p:nvPr/>
            </p:nvSpPr>
            <p:spPr>
              <a:xfrm>
                <a:off x="8691260" y="4436628"/>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798" name="Content Placeholder 9">
                <a:extLst>
                  <a:ext uri="{FF2B5EF4-FFF2-40B4-BE49-F238E27FC236}">
                    <a16:creationId xmlns:a16="http://schemas.microsoft.com/office/drawing/2014/main" id="{891041A7-BFDA-7253-7F2B-04EE8D671247}"/>
                  </a:ext>
                </a:extLst>
              </p:cNvPr>
              <p:cNvGrpSpPr/>
              <p:nvPr/>
            </p:nvGrpSpPr>
            <p:grpSpPr>
              <a:xfrm>
                <a:off x="8044190" y="4139183"/>
                <a:ext cx="1294747" cy="70187"/>
                <a:chOff x="8044190" y="4139183"/>
                <a:chExt cx="1294747" cy="70187"/>
              </a:xfrm>
              <a:solidFill>
                <a:srgbClr val="262626"/>
              </a:solidFill>
            </p:grpSpPr>
            <p:sp>
              <p:nvSpPr>
                <p:cNvPr id="799" name="Freeform: Shape 798">
                  <a:extLst>
                    <a:ext uri="{FF2B5EF4-FFF2-40B4-BE49-F238E27FC236}">
                      <a16:creationId xmlns:a16="http://schemas.microsoft.com/office/drawing/2014/main" id="{EED45526-BFE3-F80C-A0D9-78B5AF61A2C2}"/>
                    </a:ext>
                  </a:extLst>
                </p:cNvPr>
                <p:cNvSpPr/>
                <p:nvPr/>
              </p:nvSpPr>
              <p:spPr>
                <a:xfrm flipV="1">
                  <a:off x="8044190" y="4139183"/>
                  <a:ext cx="6515" cy="55105"/>
                </a:xfrm>
                <a:custGeom>
                  <a:avLst/>
                  <a:gdLst>
                    <a:gd name="connsiteX0" fmla="*/ 98 w 6515"/>
                    <a:gd name="connsiteY0" fmla="*/ 37601 h 55105"/>
                    <a:gd name="connsiteX1" fmla="*/ 6613 w 6515"/>
                    <a:gd name="connsiteY1" fmla="*/ 37601 h 55105"/>
                    <a:gd name="connsiteX2" fmla="*/ 6613 w 6515"/>
                    <a:gd name="connsiteY2" fmla="*/ -2059 h 55105"/>
                    <a:gd name="connsiteX3" fmla="*/ 98 w 6515"/>
                    <a:gd name="connsiteY3" fmla="*/ -2059 h 55105"/>
                    <a:gd name="connsiteX4" fmla="*/ 98 w 6515"/>
                    <a:gd name="connsiteY4" fmla="*/ 37601 h 55105"/>
                    <a:gd name="connsiteX5" fmla="*/ 98 w 6515"/>
                    <a:gd name="connsiteY5" fmla="*/ 53046 h 55105"/>
                    <a:gd name="connsiteX6" fmla="*/ 6613 w 6515"/>
                    <a:gd name="connsiteY6" fmla="*/ 53046 h 55105"/>
                    <a:gd name="connsiteX7" fmla="*/ 6613 w 6515"/>
                    <a:gd name="connsiteY7" fmla="*/ 44786 h 55105"/>
                    <a:gd name="connsiteX8" fmla="*/ 98 w 6515"/>
                    <a:gd name="connsiteY8" fmla="*/ 44786 h 55105"/>
                    <a:gd name="connsiteX9" fmla="*/ 9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98" y="37601"/>
                      </a:moveTo>
                      <a:lnTo>
                        <a:pt x="6613" y="37601"/>
                      </a:lnTo>
                      <a:lnTo>
                        <a:pt x="6613" y="-2059"/>
                      </a:lnTo>
                      <a:lnTo>
                        <a:pt x="98" y="-2059"/>
                      </a:lnTo>
                      <a:lnTo>
                        <a:pt x="98" y="37601"/>
                      </a:lnTo>
                      <a:close/>
                      <a:moveTo>
                        <a:pt x="98" y="53046"/>
                      </a:moveTo>
                      <a:lnTo>
                        <a:pt x="6613" y="53046"/>
                      </a:lnTo>
                      <a:lnTo>
                        <a:pt x="6613" y="44786"/>
                      </a:lnTo>
                      <a:lnTo>
                        <a:pt x="98" y="44786"/>
                      </a:lnTo>
                      <a:lnTo>
                        <a:pt x="98" y="53046"/>
                      </a:lnTo>
                      <a:close/>
                    </a:path>
                  </a:pathLst>
                </a:custGeom>
                <a:solidFill>
                  <a:srgbClr val="262626"/>
                </a:solidFill>
                <a:ln w="11" cap="flat">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988D03EC-8524-E64F-6B6C-A86BAC0E0B15}"/>
                    </a:ext>
                  </a:extLst>
                </p:cNvPr>
                <p:cNvSpPr/>
                <p:nvPr/>
              </p:nvSpPr>
              <p:spPr>
                <a:xfrm flipV="1">
                  <a:off x="8064090" y="4153676"/>
                  <a:ext cx="33224" cy="40612"/>
                </a:xfrm>
                <a:custGeom>
                  <a:avLst/>
                  <a:gdLst>
                    <a:gd name="connsiteX0" fmla="*/ 32171 w 33224"/>
                    <a:gd name="connsiteY0" fmla="*/ 22525 h 40612"/>
                    <a:gd name="connsiteX1" fmla="*/ 32171 w 33224"/>
                    <a:gd name="connsiteY1" fmla="*/ -1418 h 40612"/>
                    <a:gd name="connsiteX2" fmla="*/ 25655 w 33224"/>
                    <a:gd name="connsiteY2" fmla="*/ -1418 h 40612"/>
                    <a:gd name="connsiteX3" fmla="*/ 25655 w 33224"/>
                    <a:gd name="connsiteY3" fmla="*/ 22310 h 40612"/>
                    <a:gd name="connsiteX4" fmla="*/ 23457 w 33224"/>
                    <a:gd name="connsiteY4" fmla="*/ 30729 h 40612"/>
                    <a:gd name="connsiteX5" fmla="*/ 16873 w 33224"/>
                    <a:gd name="connsiteY5" fmla="*/ 33528 h 40612"/>
                    <a:gd name="connsiteX6" fmla="*/ 8545 w 33224"/>
                    <a:gd name="connsiteY6" fmla="*/ 30163 h 40612"/>
                    <a:gd name="connsiteX7" fmla="*/ 5496 w 33224"/>
                    <a:gd name="connsiteY7" fmla="*/ 20995 h 40612"/>
                    <a:gd name="connsiteX8" fmla="*/ 5496 w 33224"/>
                    <a:gd name="connsiteY8" fmla="*/ -1418 h 40612"/>
                    <a:gd name="connsiteX9" fmla="*/ -1053 w 33224"/>
                    <a:gd name="connsiteY9" fmla="*/ -1418 h 40612"/>
                    <a:gd name="connsiteX10" fmla="*/ -1053 w 33224"/>
                    <a:gd name="connsiteY10" fmla="*/ 38242 h 40612"/>
                    <a:gd name="connsiteX11" fmla="*/ 5496 w 33224"/>
                    <a:gd name="connsiteY11" fmla="*/ 38242 h 40612"/>
                    <a:gd name="connsiteX12" fmla="*/ 5496 w 33224"/>
                    <a:gd name="connsiteY12" fmla="*/ 32078 h 40612"/>
                    <a:gd name="connsiteX13" fmla="*/ 11003 w 33224"/>
                    <a:gd name="connsiteY13" fmla="*/ 37426 h 40612"/>
                    <a:gd name="connsiteX14" fmla="*/ 18324 w 33224"/>
                    <a:gd name="connsiteY14" fmla="*/ 39194 h 40612"/>
                    <a:gd name="connsiteX15" fmla="*/ 28658 w 33224"/>
                    <a:gd name="connsiteY15" fmla="*/ 34967 h 40612"/>
                    <a:gd name="connsiteX16" fmla="*/ 3217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71" y="22525"/>
                      </a:moveTo>
                      <a:lnTo>
                        <a:pt x="32171" y="-1418"/>
                      </a:lnTo>
                      <a:lnTo>
                        <a:pt x="25655" y="-1418"/>
                      </a:lnTo>
                      <a:lnTo>
                        <a:pt x="25655" y="22310"/>
                      </a:lnTo>
                      <a:cubicBezTo>
                        <a:pt x="25655" y="26064"/>
                        <a:pt x="24922" y="28871"/>
                        <a:pt x="23457" y="30729"/>
                      </a:cubicBezTo>
                      <a:cubicBezTo>
                        <a:pt x="21991" y="32595"/>
                        <a:pt x="19797" y="33528"/>
                        <a:pt x="16873" y="33528"/>
                      </a:cubicBezTo>
                      <a:cubicBezTo>
                        <a:pt x="13353" y="33528"/>
                        <a:pt x="10577" y="32406"/>
                        <a:pt x="8545" y="30163"/>
                      </a:cubicBezTo>
                      <a:cubicBezTo>
                        <a:pt x="6512" y="27927"/>
                        <a:pt x="5496" y="24871"/>
                        <a:pt x="5496" y="20995"/>
                      </a:cubicBezTo>
                      <a:lnTo>
                        <a:pt x="5496" y="-1418"/>
                      </a:lnTo>
                      <a:lnTo>
                        <a:pt x="-1053" y="-1418"/>
                      </a:lnTo>
                      <a:lnTo>
                        <a:pt x="-1053" y="38242"/>
                      </a:lnTo>
                      <a:lnTo>
                        <a:pt x="5496" y="38242"/>
                      </a:lnTo>
                      <a:lnTo>
                        <a:pt x="5496" y="32078"/>
                      </a:lnTo>
                      <a:cubicBezTo>
                        <a:pt x="7060" y="34465"/>
                        <a:pt x="8896" y="36248"/>
                        <a:pt x="11003" y="37426"/>
                      </a:cubicBezTo>
                      <a:cubicBezTo>
                        <a:pt x="13119" y="38605"/>
                        <a:pt x="15559" y="39194"/>
                        <a:pt x="18324" y="39194"/>
                      </a:cubicBezTo>
                      <a:cubicBezTo>
                        <a:pt x="22879" y="39194"/>
                        <a:pt x="26324" y="37785"/>
                        <a:pt x="28658" y="34967"/>
                      </a:cubicBezTo>
                      <a:cubicBezTo>
                        <a:pt x="31000" y="32150"/>
                        <a:pt x="32171" y="28002"/>
                        <a:pt x="32171" y="22525"/>
                      </a:cubicBezTo>
                      <a:close/>
                    </a:path>
                  </a:pathLst>
                </a:custGeom>
                <a:solidFill>
                  <a:srgbClr val="262626"/>
                </a:solidFill>
                <a:ln w="11" cap="flat">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C7BA39DC-B562-DDB8-FBE5-B76B716AC043}"/>
                    </a:ext>
                  </a:extLst>
                </p:cNvPr>
                <p:cNvSpPr/>
                <p:nvPr/>
              </p:nvSpPr>
              <p:spPr>
                <a:xfrm flipV="1">
                  <a:off x="8105419" y="4143364"/>
                  <a:ext cx="24748" cy="50924"/>
                </a:xfrm>
                <a:custGeom>
                  <a:avLst/>
                  <a:gdLst>
                    <a:gd name="connsiteX0" fmla="*/ 11067 w 24748"/>
                    <a:gd name="connsiteY0" fmla="*/ 49050 h 50924"/>
                    <a:gd name="connsiteX1" fmla="*/ 11067 w 24748"/>
                    <a:gd name="connsiteY1" fmla="*/ 37786 h 50924"/>
                    <a:gd name="connsiteX2" fmla="*/ 24484 w 24748"/>
                    <a:gd name="connsiteY2" fmla="*/ 37786 h 50924"/>
                    <a:gd name="connsiteX3" fmla="*/ 24484 w 24748"/>
                    <a:gd name="connsiteY3" fmla="*/ 32721 h 50924"/>
                    <a:gd name="connsiteX4" fmla="*/ 11067 w 24748"/>
                    <a:gd name="connsiteY4" fmla="*/ 32721 h 50924"/>
                    <a:gd name="connsiteX5" fmla="*/ 11067 w 24748"/>
                    <a:gd name="connsiteY5" fmla="*/ 11191 h 50924"/>
                    <a:gd name="connsiteX6" fmla="*/ 12393 w 24748"/>
                    <a:gd name="connsiteY6" fmla="*/ 4959 h 50924"/>
                    <a:gd name="connsiteX7" fmla="*/ 17798 w 24748"/>
                    <a:gd name="connsiteY7" fmla="*/ 3576 h 50924"/>
                    <a:gd name="connsiteX8" fmla="*/ 24484 w 24748"/>
                    <a:gd name="connsiteY8" fmla="*/ 3576 h 50924"/>
                    <a:gd name="connsiteX9" fmla="*/ 24484 w 24748"/>
                    <a:gd name="connsiteY9" fmla="*/ -1874 h 50924"/>
                    <a:gd name="connsiteX10" fmla="*/ 17798 w 24748"/>
                    <a:gd name="connsiteY10" fmla="*/ -1874 h 50924"/>
                    <a:gd name="connsiteX11" fmla="*/ 7385 w 24748"/>
                    <a:gd name="connsiteY11" fmla="*/ 936 h 50924"/>
                    <a:gd name="connsiteX12" fmla="*/ 4518 w 24748"/>
                    <a:gd name="connsiteY12" fmla="*/ 11191 h 50924"/>
                    <a:gd name="connsiteX13" fmla="*/ 4518 w 24748"/>
                    <a:gd name="connsiteY13" fmla="*/ 32721 h 50924"/>
                    <a:gd name="connsiteX14" fmla="*/ -264 w 24748"/>
                    <a:gd name="connsiteY14" fmla="*/ 32721 h 50924"/>
                    <a:gd name="connsiteX15" fmla="*/ -264 w 24748"/>
                    <a:gd name="connsiteY15" fmla="*/ 37786 h 50924"/>
                    <a:gd name="connsiteX16" fmla="*/ 4518 w 24748"/>
                    <a:gd name="connsiteY16" fmla="*/ 37786 h 50924"/>
                    <a:gd name="connsiteX17" fmla="*/ 4518 w 24748"/>
                    <a:gd name="connsiteY17" fmla="*/ 49050 h 50924"/>
                    <a:gd name="connsiteX18" fmla="*/ 1106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67" y="49050"/>
                      </a:moveTo>
                      <a:lnTo>
                        <a:pt x="11067" y="37786"/>
                      </a:lnTo>
                      <a:lnTo>
                        <a:pt x="24484" y="37786"/>
                      </a:lnTo>
                      <a:lnTo>
                        <a:pt x="24484" y="32721"/>
                      </a:lnTo>
                      <a:lnTo>
                        <a:pt x="11067" y="32721"/>
                      </a:lnTo>
                      <a:lnTo>
                        <a:pt x="11067" y="11191"/>
                      </a:lnTo>
                      <a:cubicBezTo>
                        <a:pt x="11067" y="7958"/>
                        <a:pt x="11509" y="5880"/>
                        <a:pt x="12393" y="4959"/>
                      </a:cubicBezTo>
                      <a:cubicBezTo>
                        <a:pt x="13277" y="4037"/>
                        <a:pt x="15079" y="3576"/>
                        <a:pt x="17798" y="3576"/>
                      </a:cubicBezTo>
                      <a:lnTo>
                        <a:pt x="24484" y="3576"/>
                      </a:lnTo>
                      <a:lnTo>
                        <a:pt x="24484" y="-1874"/>
                      </a:lnTo>
                      <a:lnTo>
                        <a:pt x="17798" y="-1874"/>
                      </a:lnTo>
                      <a:cubicBezTo>
                        <a:pt x="12767" y="-1874"/>
                        <a:pt x="9296" y="-938"/>
                        <a:pt x="7385" y="936"/>
                      </a:cubicBezTo>
                      <a:cubicBezTo>
                        <a:pt x="5473" y="2817"/>
                        <a:pt x="4518" y="6235"/>
                        <a:pt x="4518" y="11191"/>
                      </a:cubicBezTo>
                      <a:lnTo>
                        <a:pt x="4518" y="32721"/>
                      </a:lnTo>
                      <a:lnTo>
                        <a:pt x="-264" y="32721"/>
                      </a:lnTo>
                      <a:lnTo>
                        <a:pt x="-264" y="37786"/>
                      </a:lnTo>
                      <a:lnTo>
                        <a:pt x="4518" y="37786"/>
                      </a:lnTo>
                      <a:lnTo>
                        <a:pt x="4518" y="49050"/>
                      </a:lnTo>
                      <a:lnTo>
                        <a:pt x="11067" y="49050"/>
                      </a:lnTo>
                      <a:close/>
                    </a:path>
                  </a:pathLst>
                </a:custGeom>
                <a:solidFill>
                  <a:srgbClr val="262626"/>
                </a:solidFill>
                <a:ln w="11" cap="flat">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5AED3C3C-2970-D2DE-5451-85D78B9740DF}"/>
                    </a:ext>
                  </a:extLst>
                </p:cNvPr>
                <p:cNvSpPr/>
                <p:nvPr/>
              </p:nvSpPr>
              <p:spPr>
                <a:xfrm flipV="1">
                  <a:off x="8135905" y="4153676"/>
                  <a:ext cx="36759" cy="41643"/>
                </a:xfrm>
                <a:custGeom>
                  <a:avLst/>
                  <a:gdLst>
                    <a:gd name="connsiteX0" fmla="*/ 35791 w 36759"/>
                    <a:gd name="connsiteY0" fmla="*/ 21120 h 41643"/>
                    <a:gd name="connsiteX1" fmla="*/ 35791 w 36759"/>
                    <a:gd name="connsiteY1" fmla="*/ 17936 h 41643"/>
                    <a:gd name="connsiteX2" fmla="*/ 5830 w 36759"/>
                    <a:gd name="connsiteY2" fmla="*/ 17936 h 41643"/>
                    <a:gd name="connsiteX3" fmla="*/ 9886 w 36759"/>
                    <a:gd name="connsiteY3" fmla="*/ 7681 h 41643"/>
                    <a:gd name="connsiteX4" fmla="*/ 19994 w 36759"/>
                    <a:gd name="connsiteY4" fmla="*/ 4157 h 41643"/>
                    <a:gd name="connsiteX5" fmla="*/ 27269 w 36759"/>
                    <a:gd name="connsiteY5" fmla="*/ 5075 h 41643"/>
                    <a:gd name="connsiteX6" fmla="*/ 34272 w 36759"/>
                    <a:gd name="connsiteY6" fmla="*/ 7840 h 41643"/>
                    <a:gd name="connsiteX7" fmla="*/ 34272 w 36759"/>
                    <a:gd name="connsiteY7" fmla="*/ 1675 h 41643"/>
                    <a:gd name="connsiteX8" fmla="*/ 27077 w 36759"/>
                    <a:gd name="connsiteY8" fmla="*/ -591 h 41643"/>
                    <a:gd name="connsiteX9" fmla="*/ 19609 w 36759"/>
                    <a:gd name="connsiteY9" fmla="*/ -1373 h 41643"/>
                    <a:gd name="connsiteX10" fmla="*/ 4572 w 36759"/>
                    <a:gd name="connsiteY10" fmla="*/ 4146 h 41643"/>
                    <a:gd name="connsiteX11" fmla="*/ -969 w 36759"/>
                    <a:gd name="connsiteY11" fmla="*/ 19103 h 41643"/>
                    <a:gd name="connsiteX12" fmla="*/ 4289 w 36759"/>
                    <a:gd name="connsiteY12" fmla="*/ 34548 h 41643"/>
                    <a:gd name="connsiteX13" fmla="*/ 18476 w 36759"/>
                    <a:gd name="connsiteY13" fmla="*/ 40271 h 41643"/>
                    <a:gd name="connsiteX14" fmla="*/ 31133 w 36759"/>
                    <a:gd name="connsiteY14" fmla="*/ 35115 h 41643"/>
                    <a:gd name="connsiteX15" fmla="*/ 35791 w 36759"/>
                    <a:gd name="connsiteY15" fmla="*/ 21120 h 41643"/>
                    <a:gd name="connsiteX16" fmla="*/ 29275 w 36759"/>
                    <a:gd name="connsiteY16" fmla="*/ 23035 h 41643"/>
                    <a:gd name="connsiteX17" fmla="*/ 26283 w 36759"/>
                    <a:gd name="connsiteY17" fmla="*/ 31557 h 41643"/>
                    <a:gd name="connsiteX18" fmla="*/ 18544 w 36759"/>
                    <a:gd name="connsiteY18" fmla="*/ 34752 h 41643"/>
                    <a:gd name="connsiteX19" fmla="*/ 9819 w 36759"/>
                    <a:gd name="connsiteY19" fmla="*/ 31670 h 41643"/>
                    <a:gd name="connsiteX20" fmla="*/ 6045 w 36759"/>
                    <a:gd name="connsiteY20" fmla="*/ 22990 h 41643"/>
                    <a:gd name="connsiteX21" fmla="*/ 29275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91" y="21120"/>
                      </a:moveTo>
                      <a:lnTo>
                        <a:pt x="35791" y="17936"/>
                      </a:lnTo>
                      <a:lnTo>
                        <a:pt x="5830" y="17936"/>
                      </a:lnTo>
                      <a:cubicBezTo>
                        <a:pt x="6117" y="13449"/>
                        <a:pt x="7469" y="10031"/>
                        <a:pt x="9886" y="7681"/>
                      </a:cubicBezTo>
                      <a:cubicBezTo>
                        <a:pt x="12304" y="5332"/>
                        <a:pt x="15673" y="4157"/>
                        <a:pt x="19994" y="4157"/>
                      </a:cubicBezTo>
                      <a:cubicBezTo>
                        <a:pt x="22495" y="4157"/>
                        <a:pt x="24920" y="4463"/>
                        <a:pt x="27269" y="5075"/>
                      </a:cubicBezTo>
                      <a:cubicBezTo>
                        <a:pt x="29619" y="5687"/>
                        <a:pt x="31953" y="6608"/>
                        <a:pt x="34272" y="7840"/>
                      </a:cubicBezTo>
                      <a:lnTo>
                        <a:pt x="34272" y="1675"/>
                      </a:lnTo>
                      <a:cubicBezTo>
                        <a:pt x="31930" y="686"/>
                        <a:pt x="29532" y="-70"/>
                        <a:pt x="27077" y="-591"/>
                      </a:cubicBezTo>
                      <a:cubicBezTo>
                        <a:pt x="24621" y="-1112"/>
                        <a:pt x="22132" y="-1373"/>
                        <a:pt x="19609" y="-1373"/>
                      </a:cubicBezTo>
                      <a:cubicBezTo>
                        <a:pt x="13278" y="-1373"/>
                        <a:pt x="8266" y="467"/>
                        <a:pt x="4572" y="4146"/>
                      </a:cubicBezTo>
                      <a:cubicBezTo>
                        <a:pt x="878" y="7832"/>
                        <a:pt x="-969" y="12818"/>
                        <a:pt x="-969" y="19103"/>
                      </a:cubicBezTo>
                      <a:cubicBezTo>
                        <a:pt x="-969" y="25593"/>
                        <a:pt x="783" y="30741"/>
                        <a:pt x="4289" y="34548"/>
                      </a:cubicBezTo>
                      <a:cubicBezTo>
                        <a:pt x="7794" y="38363"/>
                        <a:pt x="12523" y="40271"/>
                        <a:pt x="18476" y="40271"/>
                      </a:cubicBezTo>
                      <a:cubicBezTo>
                        <a:pt x="23809" y="40271"/>
                        <a:pt x="28028" y="38552"/>
                        <a:pt x="31133" y="35115"/>
                      </a:cubicBezTo>
                      <a:cubicBezTo>
                        <a:pt x="34238" y="31685"/>
                        <a:pt x="35791" y="27020"/>
                        <a:pt x="35791" y="21120"/>
                      </a:cubicBezTo>
                      <a:close/>
                      <a:moveTo>
                        <a:pt x="29275" y="23035"/>
                      </a:moveTo>
                      <a:cubicBezTo>
                        <a:pt x="29230" y="26594"/>
                        <a:pt x="28232" y="29434"/>
                        <a:pt x="26283" y="31557"/>
                      </a:cubicBezTo>
                      <a:cubicBezTo>
                        <a:pt x="24334" y="33687"/>
                        <a:pt x="21754" y="34752"/>
                        <a:pt x="18544" y="34752"/>
                      </a:cubicBezTo>
                      <a:cubicBezTo>
                        <a:pt x="14910" y="34752"/>
                        <a:pt x="12002" y="33725"/>
                        <a:pt x="9819" y="31670"/>
                      </a:cubicBezTo>
                      <a:cubicBezTo>
                        <a:pt x="7635" y="29615"/>
                        <a:pt x="6377" y="26722"/>
                        <a:pt x="6045" y="22990"/>
                      </a:cubicBezTo>
                      <a:lnTo>
                        <a:pt x="29275" y="23035"/>
                      </a:lnTo>
                      <a:close/>
                    </a:path>
                  </a:pathLst>
                </a:custGeom>
                <a:solidFill>
                  <a:srgbClr val="262626"/>
                </a:solidFill>
                <a:ln w="11" cap="flat">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456919D6-21DA-D8CE-D51F-6A9A67E0EE59}"/>
                    </a:ext>
                  </a:extLst>
                </p:cNvPr>
                <p:cNvSpPr/>
                <p:nvPr/>
              </p:nvSpPr>
              <p:spPr>
                <a:xfrm flipV="1">
                  <a:off x="8183107" y="4153676"/>
                  <a:ext cx="33224" cy="40612"/>
                </a:xfrm>
                <a:custGeom>
                  <a:avLst/>
                  <a:gdLst>
                    <a:gd name="connsiteX0" fmla="*/ 32191 w 33224"/>
                    <a:gd name="connsiteY0" fmla="*/ 22525 h 40612"/>
                    <a:gd name="connsiteX1" fmla="*/ 32191 w 33224"/>
                    <a:gd name="connsiteY1" fmla="*/ -1418 h 40612"/>
                    <a:gd name="connsiteX2" fmla="*/ 25675 w 33224"/>
                    <a:gd name="connsiteY2" fmla="*/ -1418 h 40612"/>
                    <a:gd name="connsiteX3" fmla="*/ 25675 w 33224"/>
                    <a:gd name="connsiteY3" fmla="*/ 22310 h 40612"/>
                    <a:gd name="connsiteX4" fmla="*/ 23477 w 33224"/>
                    <a:gd name="connsiteY4" fmla="*/ 30729 h 40612"/>
                    <a:gd name="connsiteX5" fmla="*/ 16893 w 33224"/>
                    <a:gd name="connsiteY5" fmla="*/ 33528 h 40612"/>
                    <a:gd name="connsiteX6" fmla="*/ 8564 w 33224"/>
                    <a:gd name="connsiteY6" fmla="*/ 30163 h 40612"/>
                    <a:gd name="connsiteX7" fmla="*/ 5516 w 33224"/>
                    <a:gd name="connsiteY7" fmla="*/ 20995 h 40612"/>
                    <a:gd name="connsiteX8" fmla="*/ 5516 w 33224"/>
                    <a:gd name="connsiteY8" fmla="*/ -1418 h 40612"/>
                    <a:gd name="connsiteX9" fmla="*/ -1034 w 33224"/>
                    <a:gd name="connsiteY9" fmla="*/ -1418 h 40612"/>
                    <a:gd name="connsiteX10" fmla="*/ -1034 w 33224"/>
                    <a:gd name="connsiteY10" fmla="*/ 38242 h 40612"/>
                    <a:gd name="connsiteX11" fmla="*/ 5516 w 33224"/>
                    <a:gd name="connsiteY11" fmla="*/ 38242 h 40612"/>
                    <a:gd name="connsiteX12" fmla="*/ 5516 w 33224"/>
                    <a:gd name="connsiteY12" fmla="*/ 32078 h 40612"/>
                    <a:gd name="connsiteX13" fmla="*/ 11023 w 33224"/>
                    <a:gd name="connsiteY13" fmla="*/ 37426 h 40612"/>
                    <a:gd name="connsiteX14" fmla="*/ 18343 w 33224"/>
                    <a:gd name="connsiteY14" fmla="*/ 39194 h 40612"/>
                    <a:gd name="connsiteX15" fmla="*/ 28678 w 33224"/>
                    <a:gd name="connsiteY15" fmla="*/ 34967 h 40612"/>
                    <a:gd name="connsiteX16" fmla="*/ 3219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1" y="22525"/>
                      </a:moveTo>
                      <a:lnTo>
                        <a:pt x="32191" y="-1418"/>
                      </a:lnTo>
                      <a:lnTo>
                        <a:pt x="25675" y="-1418"/>
                      </a:lnTo>
                      <a:lnTo>
                        <a:pt x="25675" y="22310"/>
                      </a:lnTo>
                      <a:cubicBezTo>
                        <a:pt x="25675" y="26064"/>
                        <a:pt x="24942" y="28871"/>
                        <a:pt x="23477" y="30729"/>
                      </a:cubicBezTo>
                      <a:cubicBezTo>
                        <a:pt x="22011" y="32595"/>
                        <a:pt x="19816" y="33528"/>
                        <a:pt x="16893" y="33528"/>
                      </a:cubicBezTo>
                      <a:cubicBezTo>
                        <a:pt x="13373" y="33528"/>
                        <a:pt x="10596" y="32406"/>
                        <a:pt x="8564" y="30163"/>
                      </a:cubicBezTo>
                      <a:cubicBezTo>
                        <a:pt x="6532" y="27927"/>
                        <a:pt x="5516" y="24871"/>
                        <a:pt x="5516" y="20995"/>
                      </a:cubicBezTo>
                      <a:lnTo>
                        <a:pt x="5516" y="-1418"/>
                      </a:lnTo>
                      <a:lnTo>
                        <a:pt x="-1034" y="-1418"/>
                      </a:lnTo>
                      <a:lnTo>
                        <a:pt x="-1034" y="38242"/>
                      </a:lnTo>
                      <a:lnTo>
                        <a:pt x="5516" y="38242"/>
                      </a:lnTo>
                      <a:lnTo>
                        <a:pt x="5516" y="32078"/>
                      </a:lnTo>
                      <a:cubicBezTo>
                        <a:pt x="7080" y="34465"/>
                        <a:pt x="8915" y="36248"/>
                        <a:pt x="11023" y="37426"/>
                      </a:cubicBezTo>
                      <a:cubicBezTo>
                        <a:pt x="13138" y="38605"/>
                        <a:pt x="15578" y="39194"/>
                        <a:pt x="18343" y="39194"/>
                      </a:cubicBezTo>
                      <a:cubicBezTo>
                        <a:pt x="22899" y="39194"/>
                        <a:pt x="26343" y="37785"/>
                        <a:pt x="28678" y="34967"/>
                      </a:cubicBezTo>
                      <a:cubicBezTo>
                        <a:pt x="31020" y="32150"/>
                        <a:pt x="32191" y="28002"/>
                        <a:pt x="32191" y="22525"/>
                      </a:cubicBezTo>
                      <a:close/>
                    </a:path>
                  </a:pathLst>
                </a:custGeom>
                <a:solidFill>
                  <a:srgbClr val="262626"/>
                </a:solidFill>
                <a:ln w="11" cap="flat">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50350118-4DBF-16DE-5BC3-C0494C9BB459}"/>
                    </a:ext>
                  </a:extLst>
                </p:cNvPr>
                <p:cNvSpPr/>
                <p:nvPr/>
              </p:nvSpPr>
              <p:spPr>
                <a:xfrm flipV="1">
                  <a:off x="8226419" y="4153676"/>
                  <a:ext cx="30312" cy="41643"/>
                </a:xfrm>
                <a:custGeom>
                  <a:avLst/>
                  <a:gdLst>
                    <a:gd name="connsiteX0" fmla="*/ 27517 w 30312"/>
                    <a:gd name="connsiteY0" fmla="*/ 38152 h 41643"/>
                    <a:gd name="connsiteX1" fmla="*/ 27517 w 30312"/>
                    <a:gd name="connsiteY1" fmla="*/ 31987 h 41643"/>
                    <a:gd name="connsiteX2" fmla="*/ 21784 w 30312"/>
                    <a:gd name="connsiteY2" fmla="*/ 34106 h 41643"/>
                    <a:gd name="connsiteX3" fmla="*/ 15619 w 30312"/>
                    <a:gd name="connsiteY3" fmla="*/ 34820 h 41643"/>
                    <a:gd name="connsiteX4" fmla="*/ 8344 w 30312"/>
                    <a:gd name="connsiteY4" fmla="*/ 33336 h 41643"/>
                    <a:gd name="connsiteX5" fmla="*/ 5919 w 30312"/>
                    <a:gd name="connsiteY5" fmla="*/ 28871 h 41643"/>
                    <a:gd name="connsiteX6" fmla="*/ 7653 w 30312"/>
                    <a:gd name="connsiteY6" fmla="*/ 25313 h 41643"/>
                    <a:gd name="connsiteX7" fmla="*/ 14633 w 30312"/>
                    <a:gd name="connsiteY7" fmla="*/ 22854 h 41643"/>
                    <a:gd name="connsiteX8" fmla="*/ 16866 w 30312"/>
                    <a:gd name="connsiteY8" fmla="*/ 22356 h 41643"/>
                    <a:gd name="connsiteX9" fmla="*/ 26724 w 30312"/>
                    <a:gd name="connsiteY9" fmla="*/ 18163 h 41643"/>
                    <a:gd name="connsiteX10" fmla="*/ 29648 w 30312"/>
                    <a:gd name="connsiteY10" fmla="*/ 10605 h 41643"/>
                    <a:gd name="connsiteX11" fmla="*/ 25274 w 30312"/>
                    <a:gd name="connsiteY11" fmla="*/ 1845 h 41643"/>
                    <a:gd name="connsiteX12" fmla="*/ 13251 w 30312"/>
                    <a:gd name="connsiteY12" fmla="*/ -1373 h 41643"/>
                    <a:gd name="connsiteX13" fmla="*/ 6611 w 30312"/>
                    <a:gd name="connsiteY13" fmla="*/ -750 h 41643"/>
                    <a:gd name="connsiteX14" fmla="*/ -664 w 30312"/>
                    <a:gd name="connsiteY14" fmla="*/ 1109 h 41643"/>
                    <a:gd name="connsiteX15" fmla="*/ -664 w 30312"/>
                    <a:gd name="connsiteY15" fmla="*/ 7840 h 41643"/>
                    <a:gd name="connsiteX16" fmla="*/ 6452 w 30312"/>
                    <a:gd name="connsiteY16" fmla="*/ 5018 h 41643"/>
                    <a:gd name="connsiteX17" fmla="*/ 13398 w 30312"/>
                    <a:gd name="connsiteY17" fmla="*/ 4089 h 41643"/>
                    <a:gd name="connsiteX18" fmla="*/ 20469 w 30312"/>
                    <a:gd name="connsiteY18" fmla="*/ 5664 h 41643"/>
                    <a:gd name="connsiteX19" fmla="*/ 22951 w 30312"/>
                    <a:gd name="connsiteY19" fmla="*/ 10106 h 41643"/>
                    <a:gd name="connsiteX20" fmla="*/ 21160 w 30312"/>
                    <a:gd name="connsiteY20" fmla="*/ 14174 h 41643"/>
                    <a:gd name="connsiteX21" fmla="*/ 13319 w 30312"/>
                    <a:gd name="connsiteY21" fmla="*/ 16905 h 41643"/>
                    <a:gd name="connsiteX22" fmla="*/ 11053 w 30312"/>
                    <a:gd name="connsiteY22" fmla="*/ 17438 h 41643"/>
                    <a:gd name="connsiteX23" fmla="*/ 2305 w 30312"/>
                    <a:gd name="connsiteY23" fmla="*/ 21347 h 41643"/>
                    <a:gd name="connsiteX24" fmla="*/ -381 w 30312"/>
                    <a:gd name="connsiteY24" fmla="*/ 28588 h 41643"/>
                    <a:gd name="connsiteX25" fmla="*/ 3585 w 30312"/>
                    <a:gd name="connsiteY25" fmla="*/ 37223 h 41643"/>
                    <a:gd name="connsiteX26" fmla="*/ 14849 w 30312"/>
                    <a:gd name="connsiteY26" fmla="*/ 40271 h 41643"/>
                    <a:gd name="connsiteX27" fmla="*/ 21636 w 30312"/>
                    <a:gd name="connsiteY27" fmla="*/ 39738 h 41643"/>
                    <a:gd name="connsiteX28" fmla="*/ 2751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17" y="38152"/>
                      </a:moveTo>
                      <a:lnTo>
                        <a:pt x="27517" y="31987"/>
                      </a:lnTo>
                      <a:cubicBezTo>
                        <a:pt x="25682" y="32932"/>
                        <a:pt x="23770" y="33638"/>
                        <a:pt x="21784" y="34106"/>
                      </a:cubicBezTo>
                      <a:cubicBezTo>
                        <a:pt x="19804" y="34582"/>
                        <a:pt x="17750" y="34820"/>
                        <a:pt x="15619" y="34820"/>
                      </a:cubicBezTo>
                      <a:cubicBezTo>
                        <a:pt x="12386" y="34820"/>
                        <a:pt x="9961" y="34325"/>
                        <a:pt x="8344" y="33336"/>
                      </a:cubicBezTo>
                      <a:cubicBezTo>
                        <a:pt x="6728" y="32346"/>
                        <a:pt x="5919" y="30858"/>
                        <a:pt x="5919" y="28871"/>
                      </a:cubicBezTo>
                      <a:cubicBezTo>
                        <a:pt x="5919" y="27360"/>
                        <a:pt x="6497" y="26174"/>
                        <a:pt x="7653" y="25313"/>
                      </a:cubicBezTo>
                      <a:cubicBezTo>
                        <a:pt x="8809" y="24452"/>
                        <a:pt x="11136" y="23632"/>
                        <a:pt x="14633" y="22854"/>
                      </a:cubicBezTo>
                      <a:lnTo>
                        <a:pt x="16866" y="22356"/>
                      </a:lnTo>
                      <a:cubicBezTo>
                        <a:pt x="21489" y="21366"/>
                        <a:pt x="24775" y="19968"/>
                        <a:pt x="26724" y="18163"/>
                      </a:cubicBezTo>
                      <a:cubicBezTo>
                        <a:pt x="28673" y="16357"/>
                        <a:pt x="29648" y="13838"/>
                        <a:pt x="29648" y="10605"/>
                      </a:cubicBezTo>
                      <a:cubicBezTo>
                        <a:pt x="29648" y="6918"/>
                        <a:pt x="28190" y="3998"/>
                        <a:pt x="25274" y="1845"/>
                      </a:cubicBezTo>
                      <a:cubicBezTo>
                        <a:pt x="22358" y="-300"/>
                        <a:pt x="18350" y="-1373"/>
                        <a:pt x="13251" y="-1373"/>
                      </a:cubicBezTo>
                      <a:cubicBezTo>
                        <a:pt x="11128" y="-1373"/>
                        <a:pt x="8915" y="-1165"/>
                        <a:pt x="6611" y="-750"/>
                      </a:cubicBezTo>
                      <a:cubicBezTo>
                        <a:pt x="4307" y="-334"/>
                        <a:pt x="1882" y="285"/>
                        <a:pt x="-664" y="1109"/>
                      </a:cubicBezTo>
                      <a:lnTo>
                        <a:pt x="-664" y="7840"/>
                      </a:lnTo>
                      <a:cubicBezTo>
                        <a:pt x="1746" y="6586"/>
                        <a:pt x="4118" y="5645"/>
                        <a:pt x="6452" y="5018"/>
                      </a:cubicBezTo>
                      <a:cubicBezTo>
                        <a:pt x="8786" y="4399"/>
                        <a:pt x="11102" y="4089"/>
                        <a:pt x="13398" y="4089"/>
                      </a:cubicBezTo>
                      <a:cubicBezTo>
                        <a:pt x="16465" y="4089"/>
                        <a:pt x="18822" y="4614"/>
                        <a:pt x="20469" y="5664"/>
                      </a:cubicBezTo>
                      <a:cubicBezTo>
                        <a:pt x="22124" y="6714"/>
                        <a:pt x="22951" y="8195"/>
                        <a:pt x="22951" y="10106"/>
                      </a:cubicBezTo>
                      <a:cubicBezTo>
                        <a:pt x="22951" y="11874"/>
                        <a:pt x="22354" y="13230"/>
                        <a:pt x="21160" y="14174"/>
                      </a:cubicBezTo>
                      <a:cubicBezTo>
                        <a:pt x="19974" y="15118"/>
                        <a:pt x="17361" y="16029"/>
                        <a:pt x="13319" y="16905"/>
                      </a:cubicBezTo>
                      <a:lnTo>
                        <a:pt x="11053" y="17438"/>
                      </a:lnTo>
                      <a:cubicBezTo>
                        <a:pt x="7019" y="18284"/>
                        <a:pt x="4103" y="19587"/>
                        <a:pt x="2305" y="21347"/>
                      </a:cubicBezTo>
                      <a:cubicBezTo>
                        <a:pt x="514" y="23107"/>
                        <a:pt x="-381" y="25521"/>
                        <a:pt x="-381" y="28588"/>
                      </a:cubicBezTo>
                      <a:cubicBezTo>
                        <a:pt x="-381" y="32320"/>
                        <a:pt x="941" y="35198"/>
                        <a:pt x="3585" y="37223"/>
                      </a:cubicBezTo>
                      <a:cubicBezTo>
                        <a:pt x="6229" y="39255"/>
                        <a:pt x="9984" y="40271"/>
                        <a:pt x="14849" y="40271"/>
                      </a:cubicBezTo>
                      <a:cubicBezTo>
                        <a:pt x="17251" y="40271"/>
                        <a:pt x="19514" y="40093"/>
                        <a:pt x="21636" y="39738"/>
                      </a:cubicBezTo>
                      <a:cubicBezTo>
                        <a:pt x="23767" y="39391"/>
                        <a:pt x="25727" y="38862"/>
                        <a:pt x="27517" y="38152"/>
                      </a:cubicBezTo>
                      <a:close/>
                    </a:path>
                  </a:pathLst>
                </a:custGeom>
                <a:solidFill>
                  <a:srgbClr val="262626"/>
                </a:solidFill>
                <a:ln w="11" cap="flat">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551BF1B-9806-C0F8-2039-AF197E0C1B29}"/>
                    </a:ext>
                  </a:extLst>
                </p:cNvPr>
                <p:cNvSpPr/>
                <p:nvPr/>
              </p:nvSpPr>
              <p:spPr>
                <a:xfrm flipV="1">
                  <a:off x="8267104" y="4139183"/>
                  <a:ext cx="6515" cy="55105"/>
                </a:xfrm>
                <a:custGeom>
                  <a:avLst/>
                  <a:gdLst>
                    <a:gd name="connsiteX0" fmla="*/ 135 w 6515"/>
                    <a:gd name="connsiteY0" fmla="*/ 37601 h 55105"/>
                    <a:gd name="connsiteX1" fmla="*/ 6650 w 6515"/>
                    <a:gd name="connsiteY1" fmla="*/ 37601 h 55105"/>
                    <a:gd name="connsiteX2" fmla="*/ 6650 w 6515"/>
                    <a:gd name="connsiteY2" fmla="*/ -2059 h 55105"/>
                    <a:gd name="connsiteX3" fmla="*/ 135 w 6515"/>
                    <a:gd name="connsiteY3" fmla="*/ -2059 h 55105"/>
                    <a:gd name="connsiteX4" fmla="*/ 135 w 6515"/>
                    <a:gd name="connsiteY4" fmla="*/ 37601 h 55105"/>
                    <a:gd name="connsiteX5" fmla="*/ 135 w 6515"/>
                    <a:gd name="connsiteY5" fmla="*/ 53046 h 55105"/>
                    <a:gd name="connsiteX6" fmla="*/ 6650 w 6515"/>
                    <a:gd name="connsiteY6" fmla="*/ 53046 h 55105"/>
                    <a:gd name="connsiteX7" fmla="*/ 6650 w 6515"/>
                    <a:gd name="connsiteY7" fmla="*/ 44786 h 55105"/>
                    <a:gd name="connsiteX8" fmla="*/ 135 w 6515"/>
                    <a:gd name="connsiteY8" fmla="*/ 44786 h 55105"/>
                    <a:gd name="connsiteX9" fmla="*/ 13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35" y="37601"/>
                      </a:moveTo>
                      <a:lnTo>
                        <a:pt x="6650" y="37601"/>
                      </a:lnTo>
                      <a:lnTo>
                        <a:pt x="6650" y="-2059"/>
                      </a:lnTo>
                      <a:lnTo>
                        <a:pt x="135" y="-2059"/>
                      </a:lnTo>
                      <a:lnTo>
                        <a:pt x="135" y="37601"/>
                      </a:lnTo>
                      <a:close/>
                      <a:moveTo>
                        <a:pt x="135" y="53046"/>
                      </a:moveTo>
                      <a:lnTo>
                        <a:pt x="6650" y="53046"/>
                      </a:lnTo>
                      <a:lnTo>
                        <a:pt x="6650" y="44786"/>
                      </a:lnTo>
                      <a:lnTo>
                        <a:pt x="135" y="44786"/>
                      </a:lnTo>
                      <a:lnTo>
                        <a:pt x="135" y="53046"/>
                      </a:lnTo>
                      <a:close/>
                    </a:path>
                  </a:pathLst>
                </a:custGeom>
                <a:solidFill>
                  <a:srgbClr val="262626"/>
                </a:solidFill>
                <a:ln w="11" cap="flat">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F3350751-E260-1A49-3BF2-D9E3B1B883C8}"/>
                    </a:ext>
                  </a:extLst>
                </p:cNvPr>
                <p:cNvSpPr/>
                <p:nvPr/>
              </p:nvSpPr>
              <p:spPr>
                <a:xfrm flipV="1">
                  <a:off x="8282369" y="4143364"/>
                  <a:ext cx="24748" cy="50924"/>
                </a:xfrm>
                <a:custGeom>
                  <a:avLst/>
                  <a:gdLst>
                    <a:gd name="connsiteX0" fmla="*/ 11097 w 24748"/>
                    <a:gd name="connsiteY0" fmla="*/ 49050 h 50924"/>
                    <a:gd name="connsiteX1" fmla="*/ 11097 w 24748"/>
                    <a:gd name="connsiteY1" fmla="*/ 37786 h 50924"/>
                    <a:gd name="connsiteX2" fmla="*/ 24513 w 24748"/>
                    <a:gd name="connsiteY2" fmla="*/ 37786 h 50924"/>
                    <a:gd name="connsiteX3" fmla="*/ 24513 w 24748"/>
                    <a:gd name="connsiteY3" fmla="*/ 32721 h 50924"/>
                    <a:gd name="connsiteX4" fmla="*/ 11097 w 24748"/>
                    <a:gd name="connsiteY4" fmla="*/ 32721 h 50924"/>
                    <a:gd name="connsiteX5" fmla="*/ 11097 w 24748"/>
                    <a:gd name="connsiteY5" fmla="*/ 11191 h 50924"/>
                    <a:gd name="connsiteX6" fmla="*/ 12422 w 24748"/>
                    <a:gd name="connsiteY6" fmla="*/ 4959 h 50924"/>
                    <a:gd name="connsiteX7" fmla="*/ 17828 w 24748"/>
                    <a:gd name="connsiteY7" fmla="*/ 3576 h 50924"/>
                    <a:gd name="connsiteX8" fmla="*/ 24513 w 24748"/>
                    <a:gd name="connsiteY8" fmla="*/ 3576 h 50924"/>
                    <a:gd name="connsiteX9" fmla="*/ 24513 w 24748"/>
                    <a:gd name="connsiteY9" fmla="*/ -1874 h 50924"/>
                    <a:gd name="connsiteX10" fmla="*/ 17828 w 24748"/>
                    <a:gd name="connsiteY10" fmla="*/ -1874 h 50924"/>
                    <a:gd name="connsiteX11" fmla="*/ 7414 w 24748"/>
                    <a:gd name="connsiteY11" fmla="*/ 936 h 50924"/>
                    <a:gd name="connsiteX12" fmla="*/ 4547 w 24748"/>
                    <a:gd name="connsiteY12" fmla="*/ 11191 h 50924"/>
                    <a:gd name="connsiteX13" fmla="*/ 4547 w 24748"/>
                    <a:gd name="connsiteY13" fmla="*/ 32721 h 50924"/>
                    <a:gd name="connsiteX14" fmla="*/ -235 w 24748"/>
                    <a:gd name="connsiteY14" fmla="*/ 32721 h 50924"/>
                    <a:gd name="connsiteX15" fmla="*/ -235 w 24748"/>
                    <a:gd name="connsiteY15" fmla="*/ 37786 h 50924"/>
                    <a:gd name="connsiteX16" fmla="*/ 4547 w 24748"/>
                    <a:gd name="connsiteY16" fmla="*/ 37786 h 50924"/>
                    <a:gd name="connsiteX17" fmla="*/ 4547 w 24748"/>
                    <a:gd name="connsiteY17" fmla="*/ 49050 h 50924"/>
                    <a:gd name="connsiteX18" fmla="*/ 1109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7" y="49050"/>
                      </a:moveTo>
                      <a:lnTo>
                        <a:pt x="11097" y="37786"/>
                      </a:lnTo>
                      <a:lnTo>
                        <a:pt x="24513" y="37786"/>
                      </a:lnTo>
                      <a:lnTo>
                        <a:pt x="24513" y="32721"/>
                      </a:lnTo>
                      <a:lnTo>
                        <a:pt x="11097" y="32721"/>
                      </a:lnTo>
                      <a:lnTo>
                        <a:pt x="11097" y="11191"/>
                      </a:lnTo>
                      <a:cubicBezTo>
                        <a:pt x="11097" y="7958"/>
                        <a:pt x="11539" y="5880"/>
                        <a:pt x="12422" y="4959"/>
                      </a:cubicBezTo>
                      <a:cubicBezTo>
                        <a:pt x="13306" y="4037"/>
                        <a:pt x="15108" y="3576"/>
                        <a:pt x="17828" y="3576"/>
                      </a:cubicBezTo>
                      <a:lnTo>
                        <a:pt x="24513" y="3576"/>
                      </a:lnTo>
                      <a:lnTo>
                        <a:pt x="24513" y="-1874"/>
                      </a:lnTo>
                      <a:lnTo>
                        <a:pt x="17828" y="-1874"/>
                      </a:lnTo>
                      <a:cubicBezTo>
                        <a:pt x="12796" y="-1874"/>
                        <a:pt x="9325" y="-938"/>
                        <a:pt x="7414" y="936"/>
                      </a:cubicBezTo>
                      <a:cubicBezTo>
                        <a:pt x="5503" y="2817"/>
                        <a:pt x="4547" y="6235"/>
                        <a:pt x="4547" y="11191"/>
                      </a:cubicBezTo>
                      <a:lnTo>
                        <a:pt x="4547" y="32721"/>
                      </a:lnTo>
                      <a:lnTo>
                        <a:pt x="-235" y="32721"/>
                      </a:lnTo>
                      <a:lnTo>
                        <a:pt x="-235" y="37786"/>
                      </a:lnTo>
                      <a:lnTo>
                        <a:pt x="4547" y="37786"/>
                      </a:lnTo>
                      <a:lnTo>
                        <a:pt x="4547" y="49050"/>
                      </a:lnTo>
                      <a:lnTo>
                        <a:pt x="11097" y="49050"/>
                      </a:lnTo>
                      <a:close/>
                    </a:path>
                  </a:pathLst>
                </a:custGeom>
                <a:solidFill>
                  <a:srgbClr val="262626"/>
                </a:solidFill>
                <a:ln w="11" cap="flat">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0A456A53-7DC2-73C0-B91C-8973848397B0}"/>
                    </a:ext>
                  </a:extLst>
                </p:cNvPr>
                <p:cNvSpPr/>
                <p:nvPr/>
              </p:nvSpPr>
              <p:spPr>
                <a:xfrm flipV="1">
                  <a:off x="8311019" y="4154628"/>
                  <a:ext cx="38595" cy="54743"/>
                </a:xfrm>
                <a:custGeom>
                  <a:avLst/>
                  <a:gdLst>
                    <a:gd name="connsiteX0" fmla="*/ 20308 w 38595"/>
                    <a:gd name="connsiteY0" fmla="*/ 10690 h 54743"/>
                    <a:gd name="connsiteX1" fmla="*/ 14926 w 38595"/>
                    <a:gd name="connsiteY1" fmla="*/ 1455 h 54743"/>
                    <a:gd name="connsiteX2" fmla="*/ 7923 w 38595"/>
                    <a:gd name="connsiteY2" fmla="*/ -710 h 54743"/>
                    <a:gd name="connsiteX3" fmla="*/ 2710 w 38595"/>
                    <a:gd name="connsiteY3" fmla="*/ -710 h 54743"/>
                    <a:gd name="connsiteX4" fmla="*/ 2710 w 38595"/>
                    <a:gd name="connsiteY4" fmla="*/ 4741 h 54743"/>
                    <a:gd name="connsiteX5" fmla="*/ 6540 w 38595"/>
                    <a:gd name="connsiteY5" fmla="*/ 4741 h 54743"/>
                    <a:gd name="connsiteX6" fmla="*/ 10711 w 38595"/>
                    <a:gd name="connsiteY6" fmla="*/ 6021 h 54743"/>
                    <a:gd name="connsiteX7" fmla="*/ 14008 w 38595"/>
                    <a:gd name="connsiteY7" fmla="*/ 12038 h 54743"/>
                    <a:gd name="connsiteX8" fmla="*/ 15175 w 38595"/>
                    <a:gd name="connsiteY8" fmla="*/ 15007 h 54743"/>
                    <a:gd name="connsiteX9" fmla="*/ -859 w 38595"/>
                    <a:gd name="connsiteY9" fmla="*/ 54033 h 54743"/>
                    <a:gd name="connsiteX10" fmla="*/ 6042 w 38595"/>
                    <a:gd name="connsiteY10" fmla="*/ 54033 h 54743"/>
                    <a:gd name="connsiteX11" fmla="*/ 18439 w 38595"/>
                    <a:gd name="connsiteY11" fmla="*/ 23019 h 54743"/>
                    <a:gd name="connsiteX12" fmla="*/ 30835 w 38595"/>
                    <a:gd name="connsiteY12" fmla="*/ 54033 h 54743"/>
                    <a:gd name="connsiteX13" fmla="*/ 37736 w 38595"/>
                    <a:gd name="connsiteY13" fmla="*/ 54033 h 54743"/>
                    <a:gd name="connsiteX14" fmla="*/ 2030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08" y="10690"/>
                      </a:moveTo>
                      <a:cubicBezTo>
                        <a:pt x="18473" y="5968"/>
                        <a:pt x="16679" y="2890"/>
                        <a:pt x="14926" y="1455"/>
                      </a:cubicBezTo>
                      <a:cubicBezTo>
                        <a:pt x="13181" y="12"/>
                        <a:pt x="10846" y="-710"/>
                        <a:pt x="7923" y="-710"/>
                      </a:cubicBezTo>
                      <a:lnTo>
                        <a:pt x="2710" y="-710"/>
                      </a:lnTo>
                      <a:lnTo>
                        <a:pt x="2710" y="4741"/>
                      </a:lnTo>
                      <a:lnTo>
                        <a:pt x="6540" y="4741"/>
                      </a:lnTo>
                      <a:cubicBezTo>
                        <a:pt x="8331" y="4741"/>
                        <a:pt x="9721" y="5168"/>
                        <a:pt x="10711" y="6021"/>
                      </a:cubicBezTo>
                      <a:cubicBezTo>
                        <a:pt x="11708" y="6867"/>
                        <a:pt x="12807" y="8873"/>
                        <a:pt x="14008" y="12038"/>
                      </a:cubicBezTo>
                      <a:lnTo>
                        <a:pt x="15175" y="15007"/>
                      </a:lnTo>
                      <a:lnTo>
                        <a:pt x="-859" y="54033"/>
                      </a:lnTo>
                      <a:lnTo>
                        <a:pt x="6042" y="54033"/>
                      </a:lnTo>
                      <a:lnTo>
                        <a:pt x="18439" y="23019"/>
                      </a:lnTo>
                      <a:lnTo>
                        <a:pt x="30835" y="54033"/>
                      </a:lnTo>
                      <a:lnTo>
                        <a:pt x="37736" y="54033"/>
                      </a:lnTo>
                      <a:lnTo>
                        <a:pt x="20308" y="10690"/>
                      </a:lnTo>
                      <a:close/>
                    </a:path>
                  </a:pathLst>
                </a:custGeom>
                <a:solidFill>
                  <a:srgbClr val="262626"/>
                </a:solidFill>
                <a:ln w="11" cap="flat">
                  <a:no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A1536068-436F-E822-9DA0-2CAAC4D6E68D}"/>
                    </a:ext>
                  </a:extLst>
                </p:cNvPr>
                <p:cNvSpPr/>
                <p:nvPr/>
              </p:nvSpPr>
              <p:spPr>
                <a:xfrm flipV="1">
                  <a:off x="8351774"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91627426-79DD-8A73-E226-1478426611E6}"/>
                    </a:ext>
                  </a:extLst>
                </p:cNvPr>
                <p:cNvSpPr/>
                <p:nvPr/>
              </p:nvSpPr>
              <p:spPr>
                <a:xfrm flipV="1">
                  <a:off x="8376991" y="4154628"/>
                  <a:ext cx="38595" cy="39660"/>
                </a:xfrm>
                <a:custGeom>
                  <a:avLst/>
                  <a:gdLst>
                    <a:gd name="connsiteX0" fmla="*/ -848 w 38595"/>
                    <a:gd name="connsiteY0" fmla="*/ 38284 h 39660"/>
                    <a:gd name="connsiteX1" fmla="*/ 6053 w 38595"/>
                    <a:gd name="connsiteY1" fmla="*/ 38284 h 39660"/>
                    <a:gd name="connsiteX2" fmla="*/ 18450 w 38595"/>
                    <a:gd name="connsiteY2" fmla="*/ 5003 h 39660"/>
                    <a:gd name="connsiteX3" fmla="*/ 30846 w 38595"/>
                    <a:gd name="connsiteY3" fmla="*/ 38284 h 39660"/>
                    <a:gd name="connsiteX4" fmla="*/ 37747 w 38595"/>
                    <a:gd name="connsiteY4" fmla="*/ 38284 h 39660"/>
                    <a:gd name="connsiteX5" fmla="*/ 22869 w 38595"/>
                    <a:gd name="connsiteY5" fmla="*/ -1376 h 39660"/>
                    <a:gd name="connsiteX6" fmla="*/ 14019 w 38595"/>
                    <a:gd name="connsiteY6" fmla="*/ -1376 h 39660"/>
                    <a:gd name="connsiteX7" fmla="*/ -848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48" y="38284"/>
                      </a:moveTo>
                      <a:lnTo>
                        <a:pt x="6053" y="38284"/>
                      </a:lnTo>
                      <a:lnTo>
                        <a:pt x="18450" y="5003"/>
                      </a:lnTo>
                      <a:lnTo>
                        <a:pt x="30846" y="38284"/>
                      </a:lnTo>
                      <a:lnTo>
                        <a:pt x="37747" y="38284"/>
                      </a:lnTo>
                      <a:lnTo>
                        <a:pt x="22869" y="-1376"/>
                      </a:lnTo>
                      <a:lnTo>
                        <a:pt x="14019" y="-1376"/>
                      </a:lnTo>
                      <a:lnTo>
                        <a:pt x="-848" y="38284"/>
                      </a:lnTo>
                      <a:close/>
                    </a:path>
                  </a:pathLst>
                </a:custGeom>
                <a:solidFill>
                  <a:srgbClr val="262626"/>
                </a:solidFill>
                <a:ln w="11" cap="flat">
                  <a:no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A954C1C1-B4EE-F3E2-AD9E-BF0F8E123EFD}"/>
                    </a:ext>
                  </a:extLst>
                </p:cNvPr>
                <p:cNvSpPr/>
                <p:nvPr/>
              </p:nvSpPr>
              <p:spPr>
                <a:xfrm flipV="1">
                  <a:off x="8422096" y="4153676"/>
                  <a:ext cx="33507" cy="41643"/>
                </a:xfrm>
                <a:custGeom>
                  <a:avLst/>
                  <a:gdLst>
                    <a:gd name="connsiteX0" fmla="*/ 19701 w 33507"/>
                    <a:gd name="connsiteY0" fmla="*/ 19591 h 41643"/>
                    <a:gd name="connsiteX1" fmla="*/ 8754 w 33507"/>
                    <a:gd name="connsiteY1" fmla="*/ 17789 h 41643"/>
                    <a:gd name="connsiteX2" fmla="*/ 5706 w 33507"/>
                    <a:gd name="connsiteY2" fmla="*/ 11624 h 41643"/>
                    <a:gd name="connsiteX3" fmla="*/ 7995 w 33507"/>
                    <a:gd name="connsiteY3" fmla="*/ 6117 h 41643"/>
                    <a:gd name="connsiteX4" fmla="*/ 14205 w 33507"/>
                    <a:gd name="connsiteY4" fmla="*/ 4089 h 41643"/>
                    <a:gd name="connsiteX5" fmla="*/ 22907 w 33507"/>
                    <a:gd name="connsiteY5" fmla="*/ 7930 h 41643"/>
                    <a:gd name="connsiteX6" fmla="*/ 26182 w 33507"/>
                    <a:gd name="connsiteY6" fmla="*/ 18140 h 41643"/>
                    <a:gd name="connsiteX7" fmla="*/ 26182 w 33507"/>
                    <a:gd name="connsiteY7" fmla="*/ 19591 h 41643"/>
                    <a:gd name="connsiteX8" fmla="*/ 19701 w 33507"/>
                    <a:gd name="connsiteY8" fmla="*/ 19591 h 41643"/>
                    <a:gd name="connsiteX9" fmla="*/ 32698 w 33507"/>
                    <a:gd name="connsiteY9" fmla="*/ 22288 h 41643"/>
                    <a:gd name="connsiteX10" fmla="*/ 32698 w 33507"/>
                    <a:gd name="connsiteY10" fmla="*/ -342 h 41643"/>
                    <a:gd name="connsiteX11" fmla="*/ 26182 w 33507"/>
                    <a:gd name="connsiteY11" fmla="*/ -342 h 41643"/>
                    <a:gd name="connsiteX12" fmla="*/ 26182 w 33507"/>
                    <a:gd name="connsiteY12" fmla="*/ 5675 h 41643"/>
                    <a:gd name="connsiteX13" fmla="*/ 20618 w 33507"/>
                    <a:gd name="connsiteY13" fmla="*/ 350 h 41643"/>
                    <a:gd name="connsiteX14" fmla="*/ 12471 w 33507"/>
                    <a:gd name="connsiteY14" fmla="*/ -1373 h 41643"/>
                    <a:gd name="connsiteX15" fmla="*/ 2783 w 33507"/>
                    <a:gd name="connsiteY15" fmla="*/ 2049 h 41643"/>
                    <a:gd name="connsiteX16" fmla="*/ -810 w 33507"/>
                    <a:gd name="connsiteY16" fmla="*/ 11205 h 41643"/>
                    <a:gd name="connsiteX17" fmla="*/ 3666 w 33507"/>
                    <a:gd name="connsiteY17" fmla="*/ 21290 h 41643"/>
                    <a:gd name="connsiteX18" fmla="*/ 17038 w 33507"/>
                    <a:gd name="connsiteY18" fmla="*/ 24690 h 41643"/>
                    <a:gd name="connsiteX19" fmla="*/ 26182 w 33507"/>
                    <a:gd name="connsiteY19" fmla="*/ 24690 h 41643"/>
                    <a:gd name="connsiteX20" fmla="*/ 26182 w 33507"/>
                    <a:gd name="connsiteY20" fmla="*/ 25336 h 41643"/>
                    <a:gd name="connsiteX21" fmla="*/ 23225 w 33507"/>
                    <a:gd name="connsiteY21" fmla="*/ 32293 h 41643"/>
                    <a:gd name="connsiteX22" fmla="*/ 14919 w 33507"/>
                    <a:gd name="connsiteY22" fmla="*/ 34752 h 41643"/>
                    <a:gd name="connsiteX23" fmla="*/ 8290 w 33507"/>
                    <a:gd name="connsiteY23" fmla="*/ 33936 h 41643"/>
                    <a:gd name="connsiteX24" fmla="*/ 2103 w 33507"/>
                    <a:gd name="connsiteY24" fmla="*/ 31489 h 41643"/>
                    <a:gd name="connsiteX25" fmla="*/ 2103 w 33507"/>
                    <a:gd name="connsiteY25" fmla="*/ 37517 h 41643"/>
                    <a:gd name="connsiteX26" fmla="*/ 9038 w 33507"/>
                    <a:gd name="connsiteY26" fmla="*/ 39580 h 41643"/>
                    <a:gd name="connsiteX27" fmla="*/ 15587 w 33507"/>
                    <a:gd name="connsiteY27" fmla="*/ 40271 h 41643"/>
                    <a:gd name="connsiteX28" fmla="*/ 28449 w 33507"/>
                    <a:gd name="connsiteY28" fmla="*/ 35806 h 41643"/>
                    <a:gd name="connsiteX29" fmla="*/ 32698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01" y="19591"/>
                      </a:moveTo>
                      <a:cubicBezTo>
                        <a:pt x="14435" y="19591"/>
                        <a:pt x="10786" y="18990"/>
                        <a:pt x="8754" y="17789"/>
                      </a:cubicBezTo>
                      <a:cubicBezTo>
                        <a:pt x="6722" y="16588"/>
                        <a:pt x="5706" y="14533"/>
                        <a:pt x="5706" y="11624"/>
                      </a:cubicBezTo>
                      <a:cubicBezTo>
                        <a:pt x="5706" y="9313"/>
                        <a:pt x="6469" y="7477"/>
                        <a:pt x="7995" y="6117"/>
                      </a:cubicBezTo>
                      <a:cubicBezTo>
                        <a:pt x="9521" y="4765"/>
                        <a:pt x="11591" y="4089"/>
                        <a:pt x="14205" y="4089"/>
                      </a:cubicBezTo>
                      <a:cubicBezTo>
                        <a:pt x="17823" y="4089"/>
                        <a:pt x="20724" y="5369"/>
                        <a:pt x="22907" y="7930"/>
                      </a:cubicBezTo>
                      <a:cubicBezTo>
                        <a:pt x="25091" y="10491"/>
                        <a:pt x="26182" y="13895"/>
                        <a:pt x="26182" y="18140"/>
                      </a:cubicBezTo>
                      <a:lnTo>
                        <a:pt x="26182" y="19591"/>
                      </a:lnTo>
                      <a:lnTo>
                        <a:pt x="19701" y="19591"/>
                      </a:lnTo>
                      <a:close/>
                      <a:moveTo>
                        <a:pt x="32698" y="22288"/>
                      </a:moveTo>
                      <a:lnTo>
                        <a:pt x="32698" y="-342"/>
                      </a:lnTo>
                      <a:lnTo>
                        <a:pt x="26182" y="-342"/>
                      </a:lnTo>
                      <a:lnTo>
                        <a:pt x="26182" y="5675"/>
                      </a:lnTo>
                      <a:cubicBezTo>
                        <a:pt x="24694" y="3273"/>
                        <a:pt x="22839" y="1498"/>
                        <a:pt x="20618" y="350"/>
                      </a:cubicBezTo>
                      <a:cubicBezTo>
                        <a:pt x="18397" y="-799"/>
                        <a:pt x="15682" y="-1373"/>
                        <a:pt x="12471" y="-1373"/>
                      </a:cubicBezTo>
                      <a:cubicBezTo>
                        <a:pt x="8414" y="-1373"/>
                        <a:pt x="5185" y="-232"/>
                        <a:pt x="2783" y="2049"/>
                      </a:cubicBezTo>
                      <a:cubicBezTo>
                        <a:pt x="388" y="4331"/>
                        <a:pt x="-810" y="7383"/>
                        <a:pt x="-810" y="11205"/>
                      </a:cubicBezTo>
                      <a:cubicBezTo>
                        <a:pt x="-810" y="15662"/>
                        <a:pt x="682" y="19024"/>
                        <a:pt x="3666" y="21290"/>
                      </a:cubicBezTo>
                      <a:cubicBezTo>
                        <a:pt x="6658" y="23557"/>
                        <a:pt x="11115" y="24690"/>
                        <a:pt x="17038" y="24690"/>
                      </a:cubicBezTo>
                      <a:lnTo>
                        <a:pt x="26182" y="24690"/>
                      </a:lnTo>
                      <a:lnTo>
                        <a:pt x="26182" y="25336"/>
                      </a:lnTo>
                      <a:cubicBezTo>
                        <a:pt x="26182" y="28335"/>
                        <a:pt x="25196" y="30654"/>
                        <a:pt x="23225" y="32293"/>
                      </a:cubicBezTo>
                      <a:cubicBezTo>
                        <a:pt x="21253" y="33933"/>
                        <a:pt x="18484" y="34752"/>
                        <a:pt x="14919" y="34752"/>
                      </a:cubicBezTo>
                      <a:cubicBezTo>
                        <a:pt x="12652" y="34752"/>
                        <a:pt x="10443" y="34480"/>
                        <a:pt x="8290" y="33936"/>
                      </a:cubicBezTo>
                      <a:cubicBezTo>
                        <a:pt x="6144" y="33393"/>
                        <a:pt x="4082" y="32577"/>
                        <a:pt x="2103" y="31489"/>
                      </a:cubicBezTo>
                      <a:lnTo>
                        <a:pt x="2103" y="37517"/>
                      </a:lnTo>
                      <a:cubicBezTo>
                        <a:pt x="4482" y="38439"/>
                        <a:pt x="6794" y="39126"/>
                        <a:pt x="9038" y="39580"/>
                      </a:cubicBezTo>
                      <a:cubicBezTo>
                        <a:pt x="11281" y="40040"/>
                        <a:pt x="13464" y="40271"/>
                        <a:pt x="15587" y="40271"/>
                      </a:cubicBezTo>
                      <a:cubicBezTo>
                        <a:pt x="21329" y="40271"/>
                        <a:pt x="25616" y="38783"/>
                        <a:pt x="28449" y="35806"/>
                      </a:cubicBezTo>
                      <a:cubicBezTo>
                        <a:pt x="31282" y="32837"/>
                        <a:pt x="32698" y="28331"/>
                        <a:pt x="32698" y="22288"/>
                      </a:cubicBezTo>
                      <a:close/>
                    </a:path>
                  </a:pathLst>
                </a:custGeom>
                <a:solidFill>
                  <a:srgbClr val="262626"/>
                </a:solidFill>
                <a:ln w="11" cap="flat">
                  <a:no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13BB3D87-D5D7-7237-237E-C83571CE3E57}"/>
                    </a:ext>
                  </a:extLst>
                </p:cNvPr>
                <p:cNvSpPr/>
                <p:nvPr/>
              </p:nvSpPr>
              <p:spPr>
                <a:xfrm flipV="1">
                  <a:off x="8468770" y="4153676"/>
                  <a:ext cx="23229" cy="40612"/>
                </a:xfrm>
                <a:custGeom>
                  <a:avLst/>
                  <a:gdLst>
                    <a:gd name="connsiteX0" fmla="*/ 22684 w 23229"/>
                    <a:gd name="connsiteY0" fmla="*/ 32157 h 40612"/>
                    <a:gd name="connsiteX1" fmla="*/ 20293 w 23229"/>
                    <a:gd name="connsiteY1" fmla="*/ 33086 h 40612"/>
                    <a:gd name="connsiteX2" fmla="*/ 17448 w 23229"/>
                    <a:gd name="connsiteY2" fmla="*/ 33392 h 40612"/>
                    <a:gd name="connsiteX3" fmla="*/ 8961 w 23229"/>
                    <a:gd name="connsiteY3" fmla="*/ 29800 h 40612"/>
                    <a:gd name="connsiteX4" fmla="*/ 6003 w 23229"/>
                    <a:gd name="connsiteY4" fmla="*/ 19477 h 40612"/>
                    <a:gd name="connsiteX5" fmla="*/ 6003 w 23229"/>
                    <a:gd name="connsiteY5" fmla="*/ -1418 h 40612"/>
                    <a:gd name="connsiteX6" fmla="*/ -546 w 23229"/>
                    <a:gd name="connsiteY6" fmla="*/ -1418 h 40612"/>
                    <a:gd name="connsiteX7" fmla="*/ -546 w 23229"/>
                    <a:gd name="connsiteY7" fmla="*/ 38242 h 40612"/>
                    <a:gd name="connsiteX8" fmla="*/ 6003 w 23229"/>
                    <a:gd name="connsiteY8" fmla="*/ 38242 h 40612"/>
                    <a:gd name="connsiteX9" fmla="*/ 6003 w 23229"/>
                    <a:gd name="connsiteY9" fmla="*/ 32078 h 40612"/>
                    <a:gd name="connsiteX10" fmla="*/ 11352 w 23229"/>
                    <a:gd name="connsiteY10" fmla="*/ 37438 h 40612"/>
                    <a:gd name="connsiteX11" fmla="*/ 19363 w 23229"/>
                    <a:gd name="connsiteY11" fmla="*/ 39194 h 40612"/>
                    <a:gd name="connsiteX12" fmla="*/ 20848 w 23229"/>
                    <a:gd name="connsiteY12" fmla="*/ 39103 h 40612"/>
                    <a:gd name="connsiteX13" fmla="*/ 22650 w 23229"/>
                    <a:gd name="connsiteY13" fmla="*/ 38843 h 40612"/>
                    <a:gd name="connsiteX14" fmla="*/ 2268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684" y="32157"/>
                      </a:moveTo>
                      <a:cubicBezTo>
                        <a:pt x="21951" y="32580"/>
                        <a:pt x="21154" y="32890"/>
                        <a:pt x="20293" y="33086"/>
                      </a:cubicBezTo>
                      <a:cubicBezTo>
                        <a:pt x="19431" y="33290"/>
                        <a:pt x="18483" y="33392"/>
                        <a:pt x="17448" y="33392"/>
                      </a:cubicBezTo>
                      <a:cubicBezTo>
                        <a:pt x="13762" y="33392"/>
                        <a:pt x="10933" y="32195"/>
                        <a:pt x="8961" y="29800"/>
                      </a:cubicBezTo>
                      <a:cubicBezTo>
                        <a:pt x="6989" y="27405"/>
                        <a:pt x="6003" y="23964"/>
                        <a:pt x="6003" y="19477"/>
                      </a:cubicBezTo>
                      <a:lnTo>
                        <a:pt x="6003" y="-1418"/>
                      </a:lnTo>
                      <a:lnTo>
                        <a:pt x="-546" y="-1418"/>
                      </a:lnTo>
                      <a:lnTo>
                        <a:pt x="-546" y="38242"/>
                      </a:lnTo>
                      <a:lnTo>
                        <a:pt x="6003" y="38242"/>
                      </a:lnTo>
                      <a:lnTo>
                        <a:pt x="6003" y="32078"/>
                      </a:lnTo>
                      <a:cubicBezTo>
                        <a:pt x="7378" y="34488"/>
                        <a:pt x="9161" y="36274"/>
                        <a:pt x="11352" y="37438"/>
                      </a:cubicBezTo>
                      <a:cubicBezTo>
                        <a:pt x="13550" y="38609"/>
                        <a:pt x="16221" y="39194"/>
                        <a:pt x="19363" y="39194"/>
                      </a:cubicBezTo>
                      <a:cubicBezTo>
                        <a:pt x="19809" y="39194"/>
                        <a:pt x="20304" y="39164"/>
                        <a:pt x="20848" y="39103"/>
                      </a:cubicBezTo>
                      <a:cubicBezTo>
                        <a:pt x="21392" y="39050"/>
                        <a:pt x="21992" y="38964"/>
                        <a:pt x="22650" y="38843"/>
                      </a:cubicBezTo>
                      <a:lnTo>
                        <a:pt x="22684" y="32157"/>
                      </a:lnTo>
                      <a:close/>
                    </a:path>
                  </a:pathLst>
                </a:custGeom>
                <a:solidFill>
                  <a:srgbClr val="262626"/>
                </a:solidFill>
                <a:ln w="11" cap="flat">
                  <a:no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BF89A248-ADBE-D408-8EE6-7C95508BEB0E}"/>
                    </a:ext>
                  </a:extLst>
                </p:cNvPr>
                <p:cNvSpPr/>
                <p:nvPr/>
              </p:nvSpPr>
              <p:spPr>
                <a:xfrm flipV="1">
                  <a:off x="8498835" y="4139183"/>
                  <a:ext cx="6515" cy="55105"/>
                </a:xfrm>
                <a:custGeom>
                  <a:avLst/>
                  <a:gdLst>
                    <a:gd name="connsiteX0" fmla="*/ 173 w 6515"/>
                    <a:gd name="connsiteY0" fmla="*/ 37601 h 55105"/>
                    <a:gd name="connsiteX1" fmla="*/ 6689 w 6515"/>
                    <a:gd name="connsiteY1" fmla="*/ 37601 h 55105"/>
                    <a:gd name="connsiteX2" fmla="*/ 6689 w 6515"/>
                    <a:gd name="connsiteY2" fmla="*/ -2059 h 55105"/>
                    <a:gd name="connsiteX3" fmla="*/ 173 w 6515"/>
                    <a:gd name="connsiteY3" fmla="*/ -2059 h 55105"/>
                    <a:gd name="connsiteX4" fmla="*/ 173 w 6515"/>
                    <a:gd name="connsiteY4" fmla="*/ 37601 h 55105"/>
                    <a:gd name="connsiteX5" fmla="*/ 173 w 6515"/>
                    <a:gd name="connsiteY5" fmla="*/ 53046 h 55105"/>
                    <a:gd name="connsiteX6" fmla="*/ 6689 w 6515"/>
                    <a:gd name="connsiteY6" fmla="*/ 53046 h 55105"/>
                    <a:gd name="connsiteX7" fmla="*/ 6689 w 6515"/>
                    <a:gd name="connsiteY7" fmla="*/ 44786 h 55105"/>
                    <a:gd name="connsiteX8" fmla="*/ 173 w 6515"/>
                    <a:gd name="connsiteY8" fmla="*/ 44786 h 55105"/>
                    <a:gd name="connsiteX9" fmla="*/ 17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73" y="37601"/>
                      </a:moveTo>
                      <a:lnTo>
                        <a:pt x="6689" y="37601"/>
                      </a:lnTo>
                      <a:lnTo>
                        <a:pt x="6689" y="-2059"/>
                      </a:lnTo>
                      <a:lnTo>
                        <a:pt x="173" y="-2059"/>
                      </a:lnTo>
                      <a:lnTo>
                        <a:pt x="173" y="37601"/>
                      </a:lnTo>
                      <a:close/>
                      <a:moveTo>
                        <a:pt x="173" y="53046"/>
                      </a:moveTo>
                      <a:lnTo>
                        <a:pt x="6689" y="53046"/>
                      </a:lnTo>
                      <a:lnTo>
                        <a:pt x="6689" y="44786"/>
                      </a:lnTo>
                      <a:lnTo>
                        <a:pt x="173" y="44786"/>
                      </a:lnTo>
                      <a:lnTo>
                        <a:pt x="173" y="53046"/>
                      </a:lnTo>
                      <a:close/>
                    </a:path>
                  </a:pathLst>
                </a:custGeom>
                <a:solidFill>
                  <a:srgbClr val="262626"/>
                </a:solidFill>
                <a:ln w="11" cap="flat">
                  <a:no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93FF5FE0-2169-B9D2-2D2B-C60EB2FE114A}"/>
                    </a:ext>
                  </a:extLst>
                </p:cNvPr>
                <p:cNvSpPr/>
                <p:nvPr/>
              </p:nvSpPr>
              <p:spPr>
                <a:xfrm flipV="1">
                  <a:off x="8516503" y="4153676"/>
                  <a:ext cx="33507" cy="41643"/>
                </a:xfrm>
                <a:custGeom>
                  <a:avLst/>
                  <a:gdLst>
                    <a:gd name="connsiteX0" fmla="*/ 19716 w 33507"/>
                    <a:gd name="connsiteY0" fmla="*/ 19591 h 41643"/>
                    <a:gd name="connsiteX1" fmla="*/ 8770 w 33507"/>
                    <a:gd name="connsiteY1" fmla="*/ 17789 h 41643"/>
                    <a:gd name="connsiteX2" fmla="*/ 5722 w 33507"/>
                    <a:gd name="connsiteY2" fmla="*/ 11624 h 41643"/>
                    <a:gd name="connsiteX3" fmla="*/ 8011 w 33507"/>
                    <a:gd name="connsiteY3" fmla="*/ 6117 h 41643"/>
                    <a:gd name="connsiteX4" fmla="*/ 14220 w 33507"/>
                    <a:gd name="connsiteY4" fmla="*/ 4089 h 41643"/>
                    <a:gd name="connsiteX5" fmla="*/ 22923 w 33507"/>
                    <a:gd name="connsiteY5" fmla="*/ 7930 h 41643"/>
                    <a:gd name="connsiteX6" fmla="*/ 26198 w 33507"/>
                    <a:gd name="connsiteY6" fmla="*/ 18140 h 41643"/>
                    <a:gd name="connsiteX7" fmla="*/ 26198 w 33507"/>
                    <a:gd name="connsiteY7" fmla="*/ 19591 h 41643"/>
                    <a:gd name="connsiteX8" fmla="*/ 19716 w 33507"/>
                    <a:gd name="connsiteY8" fmla="*/ 19591 h 41643"/>
                    <a:gd name="connsiteX9" fmla="*/ 32714 w 33507"/>
                    <a:gd name="connsiteY9" fmla="*/ 22288 h 41643"/>
                    <a:gd name="connsiteX10" fmla="*/ 32714 w 33507"/>
                    <a:gd name="connsiteY10" fmla="*/ -342 h 41643"/>
                    <a:gd name="connsiteX11" fmla="*/ 26198 w 33507"/>
                    <a:gd name="connsiteY11" fmla="*/ -342 h 41643"/>
                    <a:gd name="connsiteX12" fmla="*/ 26198 w 33507"/>
                    <a:gd name="connsiteY12" fmla="*/ 5675 h 41643"/>
                    <a:gd name="connsiteX13" fmla="*/ 20634 w 33507"/>
                    <a:gd name="connsiteY13" fmla="*/ 350 h 41643"/>
                    <a:gd name="connsiteX14" fmla="*/ 12487 w 33507"/>
                    <a:gd name="connsiteY14" fmla="*/ -1373 h 41643"/>
                    <a:gd name="connsiteX15" fmla="*/ 2798 w 33507"/>
                    <a:gd name="connsiteY15" fmla="*/ 2049 h 41643"/>
                    <a:gd name="connsiteX16" fmla="*/ -794 w 33507"/>
                    <a:gd name="connsiteY16" fmla="*/ 11205 h 41643"/>
                    <a:gd name="connsiteX17" fmla="*/ 3682 w 33507"/>
                    <a:gd name="connsiteY17" fmla="*/ 21290 h 41643"/>
                    <a:gd name="connsiteX18" fmla="*/ 17053 w 33507"/>
                    <a:gd name="connsiteY18" fmla="*/ 24690 h 41643"/>
                    <a:gd name="connsiteX19" fmla="*/ 26198 w 33507"/>
                    <a:gd name="connsiteY19" fmla="*/ 24690 h 41643"/>
                    <a:gd name="connsiteX20" fmla="*/ 26198 w 33507"/>
                    <a:gd name="connsiteY20" fmla="*/ 25336 h 41643"/>
                    <a:gd name="connsiteX21" fmla="*/ 23240 w 33507"/>
                    <a:gd name="connsiteY21" fmla="*/ 32293 h 41643"/>
                    <a:gd name="connsiteX22" fmla="*/ 14934 w 33507"/>
                    <a:gd name="connsiteY22" fmla="*/ 34752 h 41643"/>
                    <a:gd name="connsiteX23" fmla="*/ 8305 w 33507"/>
                    <a:gd name="connsiteY23" fmla="*/ 33936 h 41643"/>
                    <a:gd name="connsiteX24" fmla="*/ 2118 w 33507"/>
                    <a:gd name="connsiteY24" fmla="*/ 31489 h 41643"/>
                    <a:gd name="connsiteX25" fmla="*/ 2118 w 33507"/>
                    <a:gd name="connsiteY25" fmla="*/ 37517 h 41643"/>
                    <a:gd name="connsiteX26" fmla="*/ 9053 w 33507"/>
                    <a:gd name="connsiteY26" fmla="*/ 39580 h 41643"/>
                    <a:gd name="connsiteX27" fmla="*/ 15603 w 33507"/>
                    <a:gd name="connsiteY27" fmla="*/ 40271 h 41643"/>
                    <a:gd name="connsiteX28" fmla="*/ 28464 w 33507"/>
                    <a:gd name="connsiteY28" fmla="*/ 35806 h 41643"/>
                    <a:gd name="connsiteX29" fmla="*/ 3271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16" y="19591"/>
                      </a:moveTo>
                      <a:cubicBezTo>
                        <a:pt x="14451" y="19591"/>
                        <a:pt x="10802" y="18990"/>
                        <a:pt x="8770" y="17789"/>
                      </a:cubicBezTo>
                      <a:cubicBezTo>
                        <a:pt x="6738" y="16588"/>
                        <a:pt x="5722" y="14533"/>
                        <a:pt x="5722" y="11624"/>
                      </a:cubicBezTo>
                      <a:cubicBezTo>
                        <a:pt x="5722" y="9313"/>
                        <a:pt x="6485" y="7477"/>
                        <a:pt x="8011" y="6117"/>
                      </a:cubicBezTo>
                      <a:cubicBezTo>
                        <a:pt x="9537" y="4765"/>
                        <a:pt x="11607" y="4089"/>
                        <a:pt x="14220" y="4089"/>
                      </a:cubicBezTo>
                      <a:cubicBezTo>
                        <a:pt x="17839" y="4089"/>
                        <a:pt x="20740" y="5369"/>
                        <a:pt x="22923" y="7930"/>
                      </a:cubicBezTo>
                      <a:cubicBezTo>
                        <a:pt x="25106" y="10491"/>
                        <a:pt x="26198" y="13895"/>
                        <a:pt x="26198" y="18140"/>
                      </a:cubicBezTo>
                      <a:lnTo>
                        <a:pt x="26198" y="19591"/>
                      </a:lnTo>
                      <a:lnTo>
                        <a:pt x="19716" y="19591"/>
                      </a:lnTo>
                      <a:close/>
                      <a:moveTo>
                        <a:pt x="32714" y="22288"/>
                      </a:moveTo>
                      <a:lnTo>
                        <a:pt x="32714" y="-342"/>
                      </a:lnTo>
                      <a:lnTo>
                        <a:pt x="26198" y="-342"/>
                      </a:lnTo>
                      <a:lnTo>
                        <a:pt x="26198" y="5675"/>
                      </a:lnTo>
                      <a:cubicBezTo>
                        <a:pt x="24710" y="3273"/>
                        <a:pt x="22855" y="1498"/>
                        <a:pt x="20634" y="350"/>
                      </a:cubicBezTo>
                      <a:cubicBezTo>
                        <a:pt x="18413" y="-799"/>
                        <a:pt x="15697" y="-1373"/>
                        <a:pt x="12487" y="-1373"/>
                      </a:cubicBezTo>
                      <a:cubicBezTo>
                        <a:pt x="8430" y="-1373"/>
                        <a:pt x="5200" y="-232"/>
                        <a:pt x="2798" y="2049"/>
                      </a:cubicBezTo>
                      <a:cubicBezTo>
                        <a:pt x="403" y="4331"/>
                        <a:pt x="-794" y="7383"/>
                        <a:pt x="-794" y="11205"/>
                      </a:cubicBezTo>
                      <a:cubicBezTo>
                        <a:pt x="-794" y="15662"/>
                        <a:pt x="698" y="19024"/>
                        <a:pt x="3682" y="21290"/>
                      </a:cubicBezTo>
                      <a:cubicBezTo>
                        <a:pt x="6674" y="23557"/>
                        <a:pt x="11131" y="24690"/>
                        <a:pt x="17053" y="24690"/>
                      </a:cubicBezTo>
                      <a:lnTo>
                        <a:pt x="26198" y="24690"/>
                      </a:lnTo>
                      <a:lnTo>
                        <a:pt x="26198" y="25336"/>
                      </a:lnTo>
                      <a:cubicBezTo>
                        <a:pt x="26198" y="28335"/>
                        <a:pt x="25212" y="30654"/>
                        <a:pt x="23240" y="32293"/>
                      </a:cubicBezTo>
                      <a:cubicBezTo>
                        <a:pt x="21269" y="33933"/>
                        <a:pt x="18500" y="34752"/>
                        <a:pt x="14934" y="34752"/>
                      </a:cubicBezTo>
                      <a:cubicBezTo>
                        <a:pt x="12668" y="34752"/>
                        <a:pt x="10458" y="34480"/>
                        <a:pt x="8305" y="33936"/>
                      </a:cubicBezTo>
                      <a:cubicBezTo>
                        <a:pt x="6160" y="33393"/>
                        <a:pt x="4097" y="32577"/>
                        <a:pt x="2118" y="31489"/>
                      </a:cubicBezTo>
                      <a:lnTo>
                        <a:pt x="2118" y="37517"/>
                      </a:lnTo>
                      <a:cubicBezTo>
                        <a:pt x="4498" y="38439"/>
                        <a:pt x="6810" y="39126"/>
                        <a:pt x="9053" y="39580"/>
                      </a:cubicBezTo>
                      <a:cubicBezTo>
                        <a:pt x="11297" y="40040"/>
                        <a:pt x="13480" y="40271"/>
                        <a:pt x="15603" y="40271"/>
                      </a:cubicBezTo>
                      <a:cubicBezTo>
                        <a:pt x="21344" y="40271"/>
                        <a:pt x="25631" y="38783"/>
                        <a:pt x="28464" y="35806"/>
                      </a:cubicBezTo>
                      <a:cubicBezTo>
                        <a:pt x="31297" y="32837"/>
                        <a:pt x="32714" y="28331"/>
                        <a:pt x="32714" y="22288"/>
                      </a:cubicBezTo>
                      <a:close/>
                    </a:path>
                  </a:pathLst>
                </a:custGeom>
                <a:solidFill>
                  <a:srgbClr val="262626"/>
                </a:solidFill>
                <a:ln w="11" cap="flat">
                  <a:no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7AFB5A7B-C6F4-A22D-13CE-4D9FA05D3CB8}"/>
                    </a:ext>
                  </a:extLst>
                </p:cNvPr>
                <p:cNvSpPr/>
                <p:nvPr/>
              </p:nvSpPr>
              <p:spPr>
                <a:xfrm flipV="1">
                  <a:off x="8558542" y="4143364"/>
                  <a:ext cx="24748" cy="50924"/>
                </a:xfrm>
                <a:custGeom>
                  <a:avLst/>
                  <a:gdLst>
                    <a:gd name="connsiteX0" fmla="*/ 11142 w 24748"/>
                    <a:gd name="connsiteY0" fmla="*/ 49050 h 50924"/>
                    <a:gd name="connsiteX1" fmla="*/ 11142 w 24748"/>
                    <a:gd name="connsiteY1" fmla="*/ 37786 h 50924"/>
                    <a:gd name="connsiteX2" fmla="*/ 24559 w 24748"/>
                    <a:gd name="connsiteY2" fmla="*/ 37786 h 50924"/>
                    <a:gd name="connsiteX3" fmla="*/ 24559 w 24748"/>
                    <a:gd name="connsiteY3" fmla="*/ 32721 h 50924"/>
                    <a:gd name="connsiteX4" fmla="*/ 11142 w 24748"/>
                    <a:gd name="connsiteY4" fmla="*/ 32721 h 50924"/>
                    <a:gd name="connsiteX5" fmla="*/ 11142 w 24748"/>
                    <a:gd name="connsiteY5" fmla="*/ 11191 h 50924"/>
                    <a:gd name="connsiteX6" fmla="*/ 12468 w 24748"/>
                    <a:gd name="connsiteY6" fmla="*/ 4959 h 50924"/>
                    <a:gd name="connsiteX7" fmla="*/ 17873 w 24748"/>
                    <a:gd name="connsiteY7" fmla="*/ 3576 h 50924"/>
                    <a:gd name="connsiteX8" fmla="*/ 24559 w 24748"/>
                    <a:gd name="connsiteY8" fmla="*/ 3576 h 50924"/>
                    <a:gd name="connsiteX9" fmla="*/ 24559 w 24748"/>
                    <a:gd name="connsiteY9" fmla="*/ -1874 h 50924"/>
                    <a:gd name="connsiteX10" fmla="*/ 17873 w 24748"/>
                    <a:gd name="connsiteY10" fmla="*/ -1874 h 50924"/>
                    <a:gd name="connsiteX11" fmla="*/ 7460 w 24748"/>
                    <a:gd name="connsiteY11" fmla="*/ 936 h 50924"/>
                    <a:gd name="connsiteX12" fmla="*/ 4593 w 24748"/>
                    <a:gd name="connsiteY12" fmla="*/ 11191 h 50924"/>
                    <a:gd name="connsiteX13" fmla="*/ 4593 w 24748"/>
                    <a:gd name="connsiteY13" fmla="*/ 32721 h 50924"/>
                    <a:gd name="connsiteX14" fmla="*/ -189 w 24748"/>
                    <a:gd name="connsiteY14" fmla="*/ 32721 h 50924"/>
                    <a:gd name="connsiteX15" fmla="*/ -189 w 24748"/>
                    <a:gd name="connsiteY15" fmla="*/ 37786 h 50924"/>
                    <a:gd name="connsiteX16" fmla="*/ 4593 w 24748"/>
                    <a:gd name="connsiteY16" fmla="*/ 37786 h 50924"/>
                    <a:gd name="connsiteX17" fmla="*/ 4593 w 24748"/>
                    <a:gd name="connsiteY17" fmla="*/ 49050 h 50924"/>
                    <a:gd name="connsiteX18" fmla="*/ 11142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42" y="49050"/>
                      </a:moveTo>
                      <a:lnTo>
                        <a:pt x="11142" y="37786"/>
                      </a:lnTo>
                      <a:lnTo>
                        <a:pt x="24559" y="37786"/>
                      </a:lnTo>
                      <a:lnTo>
                        <a:pt x="24559" y="32721"/>
                      </a:lnTo>
                      <a:lnTo>
                        <a:pt x="11142" y="32721"/>
                      </a:lnTo>
                      <a:lnTo>
                        <a:pt x="11142" y="11191"/>
                      </a:lnTo>
                      <a:cubicBezTo>
                        <a:pt x="11142" y="7958"/>
                        <a:pt x="11584" y="5880"/>
                        <a:pt x="12468" y="4959"/>
                      </a:cubicBezTo>
                      <a:cubicBezTo>
                        <a:pt x="13352" y="4037"/>
                        <a:pt x="15154" y="3576"/>
                        <a:pt x="17873" y="3576"/>
                      </a:cubicBezTo>
                      <a:lnTo>
                        <a:pt x="24559" y="3576"/>
                      </a:lnTo>
                      <a:lnTo>
                        <a:pt x="24559" y="-1874"/>
                      </a:lnTo>
                      <a:lnTo>
                        <a:pt x="17873" y="-1874"/>
                      </a:lnTo>
                      <a:cubicBezTo>
                        <a:pt x="12842" y="-1874"/>
                        <a:pt x="9371" y="-938"/>
                        <a:pt x="7460" y="936"/>
                      </a:cubicBezTo>
                      <a:cubicBezTo>
                        <a:pt x="5548" y="2817"/>
                        <a:pt x="4593" y="6235"/>
                        <a:pt x="4593" y="11191"/>
                      </a:cubicBezTo>
                      <a:lnTo>
                        <a:pt x="4593" y="32721"/>
                      </a:lnTo>
                      <a:lnTo>
                        <a:pt x="-189" y="32721"/>
                      </a:lnTo>
                      <a:lnTo>
                        <a:pt x="-189" y="37786"/>
                      </a:lnTo>
                      <a:lnTo>
                        <a:pt x="4593" y="37786"/>
                      </a:lnTo>
                      <a:lnTo>
                        <a:pt x="4593" y="49050"/>
                      </a:lnTo>
                      <a:lnTo>
                        <a:pt x="11142" y="49050"/>
                      </a:lnTo>
                      <a:close/>
                    </a:path>
                  </a:pathLst>
                </a:custGeom>
                <a:solidFill>
                  <a:srgbClr val="262626"/>
                </a:solidFill>
                <a:ln w="11" cap="flat">
                  <a:no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5680279D-5FA4-64D6-2334-5610E6601898}"/>
                    </a:ext>
                  </a:extLst>
                </p:cNvPr>
                <p:cNvSpPr/>
                <p:nvPr/>
              </p:nvSpPr>
              <p:spPr>
                <a:xfrm flipV="1">
                  <a:off x="8591861" y="4139183"/>
                  <a:ext cx="6515" cy="55105"/>
                </a:xfrm>
                <a:custGeom>
                  <a:avLst/>
                  <a:gdLst>
                    <a:gd name="connsiteX0" fmla="*/ 188 w 6515"/>
                    <a:gd name="connsiteY0" fmla="*/ 37601 h 55105"/>
                    <a:gd name="connsiteX1" fmla="*/ 6704 w 6515"/>
                    <a:gd name="connsiteY1" fmla="*/ 37601 h 55105"/>
                    <a:gd name="connsiteX2" fmla="*/ 6704 w 6515"/>
                    <a:gd name="connsiteY2" fmla="*/ -2059 h 55105"/>
                    <a:gd name="connsiteX3" fmla="*/ 188 w 6515"/>
                    <a:gd name="connsiteY3" fmla="*/ -2059 h 55105"/>
                    <a:gd name="connsiteX4" fmla="*/ 188 w 6515"/>
                    <a:gd name="connsiteY4" fmla="*/ 37601 h 55105"/>
                    <a:gd name="connsiteX5" fmla="*/ 188 w 6515"/>
                    <a:gd name="connsiteY5" fmla="*/ 53046 h 55105"/>
                    <a:gd name="connsiteX6" fmla="*/ 6704 w 6515"/>
                    <a:gd name="connsiteY6" fmla="*/ 53046 h 55105"/>
                    <a:gd name="connsiteX7" fmla="*/ 6704 w 6515"/>
                    <a:gd name="connsiteY7" fmla="*/ 44786 h 55105"/>
                    <a:gd name="connsiteX8" fmla="*/ 188 w 6515"/>
                    <a:gd name="connsiteY8" fmla="*/ 44786 h 55105"/>
                    <a:gd name="connsiteX9" fmla="*/ 18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88" y="37601"/>
                      </a:moveTo>
                      <a:lnTo>
                        <a:pt x="6704" y="37601"/>
                      </a:lnTo>
                      <a:lnTo>
                        <a:pt x="6704" y="-2059"/>
                      </a:lnTo>
                      <a:lnTo>
                        <a:pt x="188" y="-2059"/>
                      </a:lnTo>
                      <a:lnTo>
                        <a:pt x="188" y="37601"/>
                      </a:lnTo>
                      <a:close/>
                      <a:moveTo>
                        <a:pt x="188" y="53046"/>
                      </a:moveTo>
                      <a:lnTo>
                        <a:pt x="6704" y="53046"/>
                      </a:lnTo>
                      <a:lnTo>
                        <a:pt x="6704" y="44786"/>
                      </a:lnTo>
                      <a:lnTo>
                        <a:pt x="188" y="44786"/>
                      </a:lnTo>
                      <a:lnTo>
                        <a:pt x="188" y="53046"/>
                      </a:lnTo>
                      <a:close/>
                    </a:path>
                  </a:pathLst>
                </a:custGeom>
                <a:solidFill>
                  <a:srgbClr val="262626"/>
                </a:solidFill>
                <a:ln w="11" cap="flat">
                  <a:no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5E0F8A3D-5C7A-1DC5-FB91-659AB1E44783}"/>
                    </a:ext>
                  </a:extLst>
                </p:cNvPr>
                <p:cNvSpPr/>
                <p:nvPr/>
              </p:nvSpPr>
              <p:spPr>
                <a:xfrm flipV="1">
                  <a:off x="8609177" y="4153676"/>
                  <a:ext cx="36408" cy="41643"/>
                </a:xfrm>
                <a:custGeom>
                  <a:avLst/>
                  <a:gdLst>
                    <a:gd name="connsiteX0" fmla="*/ 17323 w 36408"/>
                    <a:gd name="connsiteY0" fmla="*/ 34752 h 41643"/>
                    <a:gd name="connsiteX1" fmla="*/ 9040 w 36408"/>
                    <a:gd name="connsiteY1" fmla="*/ 30662 h 41643"/>
                    <a:gd name="connsiteX2" fmla="*/ 5992 w 36408"/>
                    <a:gd name="connsiteY2" fmla="*/ 19455 h 41643"/>
                    <a:gd name="connsiteX3" fmla="*/ 9017 w 36408"/>
                    <a:gd name="connsiteY3" fmla="*/ 8248 h 41643"/>
                    <a:gd name="connsiteX4" fmla="*/ 17323 w 36408"/>
                    <a:gd name="connsiteY4" fmla="*/ 4157 h 41643"/>
                    <a:gd name="connsiteX5" fmla="*/ 25573 w 36408"/>
                    <a:gd name="connsiteY5" fmla="*/ 8259 h 41643"/>
                    <a:gd name="connsiteX6" fmla="*/ 28621 w 36408"/>
                    <a:gd name="connsiteY6" fmla="*/ 19455 h 41643"/>
                    <a:gd name="connsiteX7" fmla="*/ 25573 w 36408"/>
                    <a:gd name="connsiteY7" fmla="*/ 30628 h 41643"/>
                    <a:gd name="connsiteX8" fmla="*/ 17323 w 36408"/>
                    <a:gd name="connsiteY8" fmla="*/ 34752 h 41643"/>
                    <a:gd name="connsiteX9" fmla="*/ 17323 w 36408"/>
                    <a:gd name="connsiteY9" fmla="*/ 40271 h 41643"/>
                    <a:gd name="connsiteX10" fmla="*/ 30672 w 36408"/>
                    <a:gd name="connsiteY10" fmla="*/ 34741 h 41643"/>
                    <a:gd name="connsiteX11" fmla="*/ 35533 w 36408"/>
                    <a:gd name="connsiteY11" fmla="*/ 19455 h 41643"/>
                    <a:gd name="connsiteX12" fmla="*/ 30672 w 36408"/>
                    <a:gd name="connsiteY12" fmla="*/ 4168 h 41643"/>
                    <a:gd name="connsiteX13" fmla="*/ 17323 w 36408"/>
                    <a:gd name="connsiteY13" fmla="*/ -1373 h 41643"/>
                    <a:gd name="connsiteX14" fmla="*/ 3952 w 36408"/>
                    <a:gd name="connsiteY14" fmla="*/ 4168 h 41643"/>
                    <a:gd name="connsiteX15" fmla="*/ -875 w 36408"/>
                    <a:gd name="connsiteY15" fmla="*/ 19455 h 41643"/>
                    <a:gd name="connsiteX16" fmla="*/ 3952 w 36408"/>
                    <a:gd name="connsiteY16" fmla="*/ 34741 h 41643"/>
                    <a:gd name="connsiteX17" fmla="*/ 17323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23" y="34752"/>
                      </a:moveTo>
                      <a:cubicBezTo>
                        <a:pt x="13833" y="34752"/>
                        <a:pt x="11072" y="33389"/>
                        <a:pt x="9040" y="30662"/>
                      </a:cubicBezTo>
                      <a:cubicBezTo>
                        <a:pt x="7008" y="27934"/>
                        <a:pt x="5992" y="24199"/>
                        <a:pt x="5992" y="19455"/>
                      </a:cubicBezTo>
                      <a:cubicBezTo>
                        <a:pt x="5992" y="14710"/>
                        <a:pt x="7000" y="10975"/>
                        <a:pt x="9017" y="8248"/>
                      </a:cubicBezTo>
                      <a:cubicBezTo>
                        <a:pt x="11042" y="5521"/>
                        <a:pt x="13810" y="4157"/>
                        <a:pt x="17323" y="4157"/>
                      </a:cubicBezTo>
                      <a:cubicBezTo>
                        <a:pt x="20798" y="4157"/>
                        <a:pt x="23548" y="5524"/>
                        <a:pt x="25573" y="8259"/>
                      </a:cubicBezTo>
                      <a:cubicBezTo>
                        <a:pt x="27605" y="11001"/>
                        <a:pt x="28621" y="14733"/>
                        <a:pt x="28621" y="19455"/>
                      </a:cubicBezTo>
                      <a:cubicBezTo>
                        <a:pt x="28621" y="24154"/>
                        <a:pt x="27605" y="27878"/>
                        <a:pt x="25573" y="30628"/>
                      </a:cubicBezTo>
                      <a:cubicBezTo>
                        <a:pt x="23548" y="33377"/>
                        <a:pt x="20798" y="34752"/>
                        <a:pt x="17323" y="34752"/>
                      </a:cubicBezTo>
                      <a:close/>
                      <a:moveTo>
                        <a:pt x="17323" y="40271"/>
                      </a:moveTo>
                      <a:cubicBezTo>
                        <a:pt x="22989" y="40271"/>
                        <a:pt x="27439" y="38427"/>
                        <a:pt x="30672" y="34741"/>
                      </a:cubicBezTo>
                      <a:cubicBezTo>
                        <a:pt x="33913" y="31062"/>
                        <a:pt x="35533" y="25967"/>
                        <a:pt x="35533" y="19455"/>
                      </a:cubicBezTo>
                      <a:cubicBezTo>
                        <a:pt x="35533" y="12965"/>
                        <a:pt x="33913" y="7870"/>
                        <a:pt x="30672" y="4168"/>
                      </a:cubicBezTo>
                      <a:cubicBezTo>
                        <a:pt x="27439" y="474"/>
                        <a:pt x="22989" y="-1373"/>
                        <a:pt x="17323" y="-1373"/>
                      </a:cubicBezTo>
                      <a:cubicBezTo>
                        <a:pt x="11635" y="-1373"/>
                        <a:pt x="7178" y="474"/>
                        <a:pt x="3952" y="4168"/>
                      </a:cubicBezTo>
                      <a:cubicBezTo>
                        <a:pt x="734" y="7870"/>
                        <a:pt x="-875" y="12965"/>
                        <a:pt x="-875" y="19455"/>
                      </a:cubicBezTo>
                      <a:cubicBezTo>
                        <a:pt x="-875" y="25967"/>
                        <a:pt x="734" y="31062"/>
                        <a:pt x="3952" y="34741"/>
                      </a:cubicBezTo>
                      <a:cubicBezTo>
                        <a:pt x="7178" y="38427"/>
                        <a:pt x="11635" y="40271"/>
                        <a:pt x="17323" y="40271"/>
                      </a:cubicBezTo>
                      <a:close/>
                    </a:path>
                  </a:pathLst>
                </a:custGeom>
                <a:solidFill>
                  <a:srgbClr val="262626"/>
                </a:solidFill>
                <a:ln w="11" cap="flat">
                  <a:no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CD8D3BC-F1AD-678B-7B21-2CC8D29E47DE}"/>
                    </a:ext>
                  </a:extLst>
                </p:cNvPr>
                <p:cNvSpPr/>
                <p:nvPr/>
              </p:nvSpPr>
              <p:spPr>
                <a:xfrm flipV="1">
                  <a:off x="8656131" y="4153676"/>
                  <a:ext cx="33224" cy="40612"/>
                </a:xfrm>
                <a:custGeom>
                  <a:avLst/>
                  <a:gdLst>
                    <a:gd name="connsiteX0" fmla="*/ 32269 w 33224"/>
                    <a:gd name="connsiteY0" fmla="*/ 22525 h 40612"/>
                    <a:gd name="connsiteX1" fmla="*/ 32269 w 33224"/>
                    <a:gd name="connsiteY1" fmla="*/ -1418 h 40612"/>
                    <a:gd name="connsiteX2" fmla="*/ 25753 w 33224"/>
                    <a:gd name="connsiteY2" fmla="*/ -1418 h 40612"/>
                    <a:gd name="connsiteX3" fmla="*/ 25753 w 33224"/>
                    <a:gd name="connsiteY3" fmla="*/ 22310 h 40612"/>
                    <a:gd name="connsiteX4" fmla="*/ 23555 w 33224"/>
                    <a:gd name="connsiteY4" fmla="*/ 30729 h 40612"/>
                    <a:gd name="connsiteX5" fmla="*/ 16971 w 33224"/>
                    <a:gd name="connsiteY5" fmla="*/ 33528 h 40612"/>
                    <a:gd name="connsiteX6" fmla="*/ 8642 w 33224"/>
                    <a:gd name="connsiteY6" fmla="*/ 30163 h 40612"/>
                    <a:gd name="connsiteX7" fmla="*/ 5594 w 33224"/>
                    <a:gd name="connsiteY7" fmla="*/ 20995 h 40612"/>
                    <a:gd name="connsiteX8" fmla="*/ 5594 w 33224"/>
                    <a:gd name="connsiteY8" fmla="*/ -1418 h 40612"/>
                    <a:gd name="connsiteX9" fmla="*/ -955 w 33224"/>
                    <a:gd name="connsiteY9" fmla="*/ -1418 h 40612"/>
                    <a:gd name="connsiteX10" fmla="*/ -955 w 33224"/>
                    <a:gd name="connsiteY10" fmla="*/ 38242 h 40612"/>
                    <a:gd name="connsiteX11" fmla="*/ 5594 w 33224"/>
                    <a:gd name="connsiteY11" fmla="*/ 38242 h 40612"/>
                    <a:gd name="connsiteX12" fmla="*/ 5594 w 33224"/>
                    <a:gd name="connsiteY12" fmla="*/ 32078 h 40612"/>
                    <a:gd name="connsiteX13" fmla="*/ 11101 w 33224"/>
                    <a:gd name="connsiteY13" fmla="*/ 37426 h 40612"/>
                    <a:gd name="connsiteX14" fmla="*/ 18422 w 33224"/>
                    <a:gd name="connsiteY14" fmla="*/ 39194 h 40612"/>
                    <a:gd name="connsiteX15" fmla="*/ 28756 w 33224"/>
                    <a:gd name="connsiteY15" fmla="*/ 34967 h 40612"/>
                    <a:gd name="connsiteX16" fmla="*/ 3226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69" y="22525"/>
                      </a:moveTo>
                      <a:lnTo>
                        <a:pt x="32269" y="-1418"/>
                      </a:lnTo>
                      <a:lnTo>
                        <a:pt x="25753" y="-1418"/>
                      </a:lnTo>
                      <a:lnTo>
                        <a:pt x="25753" y="22310"/>
                      </a:lnTo>
                      <a:cubicBezTo>
                        <a:pt x="25753" y="26064"/>
                        <a:pt x="25020" y="28871"/>
                        <a:pt x="23555" y="30729"/>
                      </a:cubicBezTo>
                      <a:cubicBezTo>
                        <a:pt x="22089" y="32595"/>
                        <a:pt x="19895" y="33528"/>
                        <a:pt x="16971" y="33528"/>
                      </a:cubicBezTo>
                      <a:cubicBezTo>
                        <a:pt x="13451" y="33528"/>
                        <a:pt x="10675" y="32406"/>
                        <a:pt x="8642" y="30163"/>
                      </a:cubicBezTo>
                      <a:cubicBezTo>
                        <a:pt x="6610" y="27927"/>
                        <a:pt x="5594" y="24871"/>
                        <a:pt x="5594" y="20995"/>
                      </a:cubicBezTo>
                      <a:lnTo>
                        <a:pt x="5594" y="-1418"/>
                      </a:lnTo>
                      <a:lnTo>
                        <a:pt x="-955" y="-1418"/>
                      </a:lnTo>
                      <a:lnTo>
                        <a:pt x="-955" y="38242"/>
                      </a:lnTo>
                      <a:lnTo>
                        <a:pt x="5594" y="38242"/>
                      </a:lnTo>
                      <a:lnTo>
                        <a:pt x="5594" y="32078"/>
                      </a:lnTo>
                      <a:cubicBezTo>
                        <a:pt x="7158" y="34465"/>
                        <a:pt x="8994" y="36248"/>
                        <a:pt x="11101" y="37426"/>
                      </a:cubicBezTo>
                      <a:cubicBezTo>
                        <a:pt x="13217" y="38605"/>
                        <a:pt x="15657" y="39194"/>
                        <a:pt x="18422" y="39194"/>
                      </a:cubicBezTo>
                      <a:cubicBezTo>
                        <a:pt x="22977" y="39194"/>
                        <a:pt x="26422" y="37785"/>
                        <a:pt x="28756" y="34967"/>
                      </a:cubicBezTo>
                      <a:cubicBezTo>
                        <a:pt x="31098" y="32150"/>
                        <a:pt x="32269" y="28002"/>
                        <a:pt x="32269" y="22525"/>
                      </a:cubicBezTo>
                      <a:close/>
                    </a:path>
                  </a:pathLst>
                </a:custGeom>
                <a:solidFill>
                  <a:srgbClr val="262626"/>
                </a:solidFill>
                <a:ln w="11" cap="flat">
                  <a:no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F81DB72-48F6-5BA3-A34B-2E483CA80A78}"/>
                    </a:ext>
                  </a:extLst>
                </p:cNvPr>
                <p:cNvSpPr/>
                <p:nvPr/>
              </p:nvSpPr>
              <p:spPr>
                <a:xfrm flipV="1">
                  <a:off x="86955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7FDBCAA4-164F-2D11-C676-ED01F770ECAE}"/>
                    </a:ext>
                  </a:extLst>
                </p:cNvPr>
                <p:cNvSpPr/>
                <p:nvPr/>
              </p:nvSpPr>
              <p:spPr>
                <a:xfrm flipV="1">
                  <a:off x="8724796" y="4139262"/>
                  <a:ext cx="16249" cy="64590"/>
                </a:xfrm>
                <a:custGeom>
                  <a:avLst/>
                  <a:gdLst>
                    <a:gd name="connsiteX0" fmla="*/ 16084 w 16249"/>
                    <a:gd name="connsiteY0" fmla="*/ 62957 h 64590"/>
                    <a:gd name="connsiteX1" fmla="*/ 9036 w 16249"/>
                    <a:gd name="connsiteY1" fmla="*/ 46844 h 64590"/>
                    <a:gd name="connsiteX2" fmla="*/ 6736 w 16249"/>
                    <a:gd name="connsiteY2" fmla="*/ 30696 h 64590"/>
                    <a:gd name="connsiteX3" fmla="*/ 9058 w 16249"/>
                    <a:gd name="connsiteY3" fmla="*/ 14503 h 64590"/>
                    <a:gd name="connsiteX4" fmla="*/ 16084 w 16249"/>
                    <a:gd name="connsiteY4" fmla="*/ -1633 h 64590"/>
                    <a:gd name="connsiteX5" fmla="*/ 10418 w 16249"/>
                    <a:gd name="connsiteY5" fmla="*/ -1633 h 64590"/>
                    <a:gd name="connsiteX6" fmla="*/ 2475 w 16249"/>
                    <a:gd name="connsiteY6" fmla="*/ 14730 h 64590"/>
                    <a:gd name="connsiteX7" fmla="*/ -165 w 16249"/>
                    <a:gd name="connsiteY7" fmla="*/ 30696 h 64590"/>
                    <a:gd name="connsiteX8" fmla="*/ 2452 w 16249"/>
                    <a:gd name="connsiteY8" fmla="*/ 46594 h 64590"/>
                    <a:gd name="connsiteX9" fmla="*/ 10418 w 16249"/>
                    <a:gd name="connsiteY9" fmla="*/ 62957 h 64590"/>
                    <a:gd name="connsiteX10" fmla="*/ 16084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084" y="62957"/>
                      </a:moveTo>
                      <a:cubicBezTo>
                        <a:pt x="12926" y="57533"/>
                        <a:pt x="10577" y="52162"/>
                        <a:pt x="9036" y="46844"/>
                      </a:cubicBezTo>
                      <a:cubicBezTo>
                        <a:pt x="7502" y="41533"/>
                        <a:pt x="6736" y="36150"/>
                        <a:pt x="6736" y="30696"/>
                      </a:cubicBezTo>
                      <a:cubicBezTo>
                        <a:pt x="6736" y="25249"/>
                        <a:pt x="7510" y="19852"/>
                        <a:pt x="9058" y="14503"/>
                      </a:cubicBezTo>
                      <a:cubicBezTo>
                        <a:pt x="10607" y="9155"/>
                        <a:pt x="12949" y="3776"/>
                        <a:pt x="16084" y="-1633"/>
                      </a:cubicBezTo>
                      <a:lnTo>
                        <a:pt x="10418" y="-1633"/>
                      </a:lnTo>
                      <a:cubicBezTo>
                        <a:pt x="6883" y="3920"/>
                        <a:pt x="4235" y="9374"/>
                        <a:pt x="2475" y="14730"/>
                      </a:cubicBezTo>
                      <a:cubicBezTo>
                        <a:pt x="715" y="20086"/>
                        <a:pt x="-165" y="25408"/>
                        <a:pt x="-165" y="30696"/>
                      </a:cubicBezTo>
                      <a:cubicBezTo>
                        <a:pt x="-165" y="35962"/>
                        <a:pt x="707" y="41261"/>
                        <a:pt x="2452" y="46594"/>
                      </a:cubicBezTo>
                      <a:cubicBezTo>
                        <a:pt x="4205" y="51935"/>
                        <a:pt x="6860" y="57390"/>
                        <a:pt x="10418" y="62957"/>
                      </a:cubicBezTo>
                      <a:lnTo>
                        <a:pt x="16084" y="62957"/>
                      </a:lnTo>
                      <a:close/>
                    </a:path>
                  </a:pathLst>
                </a:custGeom>
                <a:solidFill>
                  <a:srgbClr val="262626"/>
                </a:solidFill>
                <a:ln w="11" cap="flat">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17ADABA1-C5F5-E286-EF2C-87A26655623C}"/>
                    </a:ext>
                  </a:extLst>
                </p:cNvPr>
                <p:cNvSpPr/>
                <p:nvPr/>
              </p:nvSpPr>
              <p:spPr>
                <a:xfrm flipV="1">
                  <a:off x="8753690" y="4139183"/>
                  <a:ext cx="6515" cy="55105"/>
                </a:xfrm>
                <a:custGeom>
                  <a:avLst/>
                  <a:gdLst>
                    <a:gd name="connsiteX0" fmla="*/ 215 w 6515"/>
                    <a:gd name="connsiteY0" fmla="*/ 37601 h 55105"/>
                    <a:gd name="connsiteX1" fmla="*/ 6731 w 6515"/>
                    <a:gd name="connsiteY1" fmla="*/ 37601 h 55105"/>
                    <a:gd name="connsiteX2" fmla="*/ 6731 w 6515"/>
                    <a:gd name="connsiteY2" fmla="*/ -2059 h 55105"/>
                    <a:gd name="connsiteX3" fmla="*/ 215 w 6515"/>
                    <a:gd name="connsiteY3" fmla="*/ -2059 h 55105"/>
                    <a:gd name="connsiteX4" fmla="*/ 215 w 6515"/>
                    <a:gd name="connsiteY4" fmla="*/ 37601 h 55105"/>
                    <a:gd name="connsiteX5" fmla="*/ 215 w 6515"/>
                    <a:gd name="connsiteY5" fmla="*/ 53046 h 55105"/>
                    <a:gd name="connsiteX6" fmla="*/ 6731 w 6515"/>
                    <a:gd name="connsiteY6" fmla="*/ 53046 h 55105"/>
                    <a:gd name="connsiteX7" fmla="*/ 6731 w 6515"/>
                    <a:gd name="connsiteY7" fmla="*/ 44786 h 55105"/>
                    <a:gd name="connsiteX8" fmla="*/ 215 w 6515"/>
                    <a:gd name="connsiteY8" fmla="*/ 44786 h 55105"/>
                    <a:gd name="connsiteX9" fmla="*/ 21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5" y="37601"/>
                      </a:moveTo>
                      <a:lnTo>
                        <a:pt x="6731" y="37601"/>
                      </a:lnTo>
                      <a:lnTo>
                        <a:pt x="6731" y="-2059"/>
                      </a:lnTo>
                      <a:lnTo>
                        <a:pt x="215" y="-2059"/>
                      </a:lnTo>
                      <a:lnTo>
                        <a:pt x="215" y="37601"/>
                      </a:lnTo>
                      <a:close/>
                      <a:moveTo>
                        <a:pt x="215" y="53046"/>
                      </a:moveTo>
                      <a:lnTo>
                        <a:pt x="6731" y="53046"/>
                      </a:lnTo>
                      <a:lnTo>
                        <a:pt x="6731" y="44786"/>
                      </a:lnTo>
                      <a:lnTo>
                        <a:pt x="215" y="44786"/>
                      </a:lnTo>
                      <a:lnTo>
                        <a:pt x="215" y="53046"/>
                      </a:lnTo>
                      <a:close/>
                    </a:path>
                  </a:pathLst>
                </a:custGeom>
                <a:solidFill>
                  <a:srgbClr val="262626"/>
                </a:solidFill>
                <a:ln w="11" cap="flat">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BFE51950-47D9-5283-D36E-7AAEFCF79C21}"/>
                    </a:ext>
                  </a:extLst>
                </p:cNvPr>
                <p:cNvSpPr/>
                <p:nvPr/>
              </p:nvSpPr>
              <p:spPr>
                <a:xfrm flipV="1">
                  <a:off x="8773587" y="4153676"/>
                  <a:ext cx="57904" cy="40612"/>
                </a:xfrm>
                <a:custGeom>
                  <a:avLst/>
                  <a:gdLst>
                    <a:gd name="connsiteX0" fmla="*/ 29105 w 57904"/>
                    <a:gd name="connsiteY0" fmla="*/ 30627 h 40612"/>
                    <a:gd name="connsiteX1" fmla="*/ 34952 w 57904"/>
                    <a:gd name="connsiteY1" fmla="*/ 37109 h 40612"/>
                    <a:gd name="connsiteX2" fmla="*/ 42952 w 57904"/>
                    <a:gd name="connsiteY2" fmla="*/ 39194 h 40612"/>
                    <a:gd name="connsiteX3" fmla="*/ 52516 w 57904"/>
                    <a:gd name="connsiteY3" fmla="*/ 34854 h 40612"/>
                    <a:gd name="connsiteX4" fmla="*/ 55882 w 57904"/>
                    <a:gd name="connsiteY4" fmla="*/ 22525 h 40612"/>
                    <a:gd name="connsiteX5" fmla="*/ 55882 w 57904"/>
                    <a:gd name="connsiteY5" fmla="*/ -1418 h 40612"/>
                    <a:gd name="connsiteX6" fmla="*/ 49332 w 57904"/>
                    <a:gd name="connsiteY6" fmla="*/ -1418 h 40612"/>
                    <a:gd name="connsiteX7" fmla="*/ 49332 w 57904"/>
                    <a:gd name="connsiteY7" fmla="*/ 22310 h 40612"/>
                    <a:gd name="connsiteX8" fmla="*/ 47304 w 57904"/>
                    <a:gd name="connsiteY8" fmla="*/ 30763 h 40612"/>
                    <a:gd name="connsiteX9" fmla="*/ 41151 w 57904"/>
                    <a:gd name="connsiteY9" fmla="*/ 33528 h 40612"/>
                    <a:gd name="connsiteX10" fmla="*/ 33139 w 57904"/>
                    <a:gd name="connsiteY10" fmla="*/ 30163 h 40612"/>
                    <a:gd name="connsiteX11" fmla="*/ 30204 w 57904"/>
                    <a:gd name="connsiteY11" fmla="*/ 20995 h 40612"/>
                    <a:gd name="connsiteX12" fmla="*/ 30204 w 57904"/>
                    <a:gd name="connsiteY12" fmla="*/ -1418 h 40612"/>
                    <a:gd name="connsiteX13" fmla="*/ 23654 w 57904"/>
                    <a:gd name="connsiteY13" fmla="*/ -1418 h 40612"/>
                    <a:gd name="connsiteX14" fmla="*/ 23654 w 57904"/>
                    <a:gd name="connsiteY14" fmla="*/ 22310 h 40612"/>
                    <a:gd name="connsiteX15" fmla="*/ 21637 w 57904"/>
                    <a:gd name="connsiteY15" fmla="*/ 30786 h 40612"/>
                    <a:gd name="connsiteX16" fmla="*/ 15405 w 57904"/>
                    <a:gd name="connsiteY16" fmla="*/ 33528 h 40612"/>
                    <a:gd name="connsiteX17" fmla="*/ 7462 w 57904"/>
                    <a:gd name="connsiteY17" fmla="*/ 30151 h 40612"/>
                    <a:gd name="connsiteX18" fmla="*/ 4527 w 57904"/>
                    <a:gd name="connsiteY18" fmla="*/ 20995 h 40612"/>
                    <a:gd name="connsiteX19" fmla="*/ 4527 w 57904"/>
                    <a:gd name="connsiteY19" fmla="*/ -1418 h 40612"/>
                    <a:gd name="connsiteX20" fmla="*/ -2023 w 57904"/>
                    <a:gd name="connsiteY20" fmla="*/ -1418 h 40612"/>
                    <a:gd name="connsiteX21" fmla="*/ -2023 w 57904"/>
                    <a:gd name="connsiteY21" fmla="*/ 38242 h 40612"/>
                    <a:gd name="connsiteX22" fmla="*/ 4527 w 57904"/>
                    <a:gd name="connsiteY22" fmla="*/ 38242 h 40612"/>
                    <a:gd name="connsiteX23" fmla="*/ 4527 w 57904"/>
                    <a:gd name="connsiteY23" fmla="*/ 32078 h 40612"/>
                    <a:gd name="connsiteX24" fmla="*/ 9875 w 57904"/>
                    <a:gd name="connsiteY24" fmla="*/ 37460 h 40612"/>
                    <a:gd name="connsiteX25" fmla="*/ 17275 w 57904"/>
                    <a:gd name="connsiteY25" fmla="*/ 39194 h 40612"/>
                    <a:gd name="connsiteX26" fmla="*/ 24629 w 57904"/>
                    <a:gd name="connsiteY26" fmla="*/ 36996 h 40612"/>
                    <a:gd name="connsiteX27" fmla="*/ 29105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05" y="30627"/>
                      </a:moveTo>
                      <a:cubicBezTo>
                        <a:pt x="30737" y="33558"/>
                        <a:pt x="32686" y="35719"/>
                        <a:pt x="34952" y="37109"/>
                      </a:cubicBezTo>
                      <a:cubicBezTo>
                        <a:pt x="37218" y="38499"/>
                        <a:pt x="39885" y="39194"/>
                        <a:pt x="42952" y="39194"/>
                      </a:cubicBezTo>
                      <a:cubicBezTo>
                        <a:pt x="47085" y="39194"/>
                        <a:pt x="50272" y="37747"/>
                        <a:pt x="52516" y="34854"/>
                      </a:cubicBezTo>
                      <a:cubicBezTo>
                        <a:pt x="54760" y="31968"/>
                        <a:pt x="55882" y="27859"/>
                        <a:pt x="55882" y="22525"/>
                      </a:cubicBezTo>
                      <a:lnTo>
                        <a:pt x="55882" y="-1418"/>
                      </a:lnTo>
                      <a:lnTo>
                        <a:pt x="49332" y="-1418"/>
                      </a:lnTo>
                      <a:lnTo>
                        <a:pt x="49332" y="22310"/>
                      </a:lnTo>
                      <a:cubicBezTo>
                        <a:pt x="49332" y="26110"/>
                        <a:pt x="48656" y="28928"/>
                        <a:pt x="47304" y="30763"/>
                      </a:cubicBezTo>
                      <a:cubicBezTo>
                        <a:pt x="45959" y="32607"/>
                        <a:pt x="43908" y="33528"/>
                        <a:pt x="41151" y="33528"/>
                      </a:cubicBezTo>
                      <a:cubicBezTo>
                        <a:pt x="37774" y="33528"/>
                        <a:pt x="35103" y="32406"/>
                        <a:pt x="33139" y="30163"/>
                      </a:cubicBezTo>
                      <a:cubicBezTo>
                        <a:pt x="31182" y="27927"/>
                        <a:pt x="30204" y="24871"/>
                        <a:pt x="30204" y="20995"/>
                      </a:cubicBezTo>
                      <a:lnTo>
                        <a:pt x="30204" y="-1418"/>
                      </a:lnTo>
                      <a:lnTo>
                        <a:pt x="23654" y="-1418"/>
                      </a:lnTo>
                      <a:lnTo>
                        <a:pt x="23654" y="22310"/>
                      </a:lnTo>
                      <a:cubicBezTo>
                        <a:pt x="23654" y="26132"/>
                        <a:pt x="22982" y="28958"/>
                        <a:pt x="21637" y="30786"/>
                      </a:cubicBezTo>
                      <a:cubicBezTo>
                        <a:pt x="20293" y="32614"/>
                        <a:pt x="18215" y="33528"/>
                        <a:pt x="15405" y="33528"/>
                      </a:cubicBezTo>
                      <a:cubicBezTo>
                        <a:pt x="12074" y="33528"/>
                        <a:pt x="9426" y="32403"/>
                        <a:pt x="7462" y="30151"/>
                      </a:cubicBezTo>
                      <a:cubicBezTo>
                        <a:pt x="5505" y="27900"/>
                        <a:pt x="4527" y="24848"/>
                        <a:pt x="4527" y="20995"/>
                      </a:cubicBezTo>
                      <a:lnTo>
                        <a:pt x="4527" y="-1418"/>
                      </a:lnTo>
                      <a:lnTo>
                        <a:pt x="-2023" y="-1418"/>
                      </a:lnTo>
                      <a:lnTo>
                        <a:pt x="-2023" y="38242"/>
                      </a:lnTo>
                      <a:lnTo>
                        <a:pt x="4527" y="38242"/>
                      </a:lnTo>
                      <a:lnTo>
                        <a:pt x="4527" y="32078"/>
                      </a:lnTo>
                      <a:cubicBezTo>
                        <a:pt x="6015" y="34510"/>
                        <a:pt x="7798" y="36304"/>
                        <a:pt x="9875" y="37460"/>
                      </a:cubicBezTo>
                      <a:cubicBezTo>
                        <a:pt x="11953" y="38616"/>
                        <a:pt x="14419" y="39194"/>
                        <a:pt x="17275" y="39194"/>
                      </a:cubicBezTo>
                      <a:cubicBezTo>
                        <a:pt x="20161" y="39194"/>
                        <a:pt x="22612" y="38461"/>
                        <a:pt x="24629" y="36996"/>
                      </a:cubicBezTo>
                      <a:cubicBezTo>
                        <a:pt x="26646" y="35538"/>
                        <a:pt x="28138" y="33415"/>
                        <a:pt x="29105" y="30627"/>
                      </a:cubicBezTo>
                      <a:close/>
                    </a:path>
                  </a:pathLst>
                </a:custGeom>
                <a:solidFill>
                  <a:srgbClr val="262626"/>
                </a:solidFill>
                <a:ln w="11" cap="flat">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C661D53C-3F31-14C1-CF7D-90CD0202E783}"/>
                    </a:ext>
                  </a:extLst>
                </p:cNvPr>
                <p:cNvSpPr/>
                <p:nvPr/>
              </p:nvSpPr>
              <p:spPr>
                <a:xfrm flipV="1">
                  <a:off x="8844239" y="4153676"/>
                  <a:ext cx="57904" cy="40612"/>
                </a:xfrm>
                <a:custGeom>
                  <a:avLst/>
                  <a:gdLst>
                    <a:gd name="connsiteX0" fmla="*/ 29117 w 57904"/>
                    <a:gd name="connsiteY0" fmla="*/ 30627 h 40612"/>
                    <a:gd name="connsiteX1" fmla="*/ 34964 w 57904"/>
                    <a:gd name="connsiteY1" fmla="*/ 37109 h 40612"/>
                    <a:gd name="connsiteX2" fmla="*/ 42964 w 57904"/>
                    <a:gd name="connsiteY2" fmla="*/ 39194 h 40612"/>
                    <a:gd name="connsiteX3" fmla="*/ 52528 w 57904"/>
                    <a:gd name="connsiteY3" fmla="*/ 34854 h 40612"/>
                    <a:gd name="connsiteX4" fmla="*/ 55893 w 57904"/>
                    <a:gd name="connsiteY4" fmla="*/ 22525 h 40612"/>
                    <a:gd name="connsiteX5" fmla="*/ 55893 w 57904"/>
                    <a:gd name="connsiteY5" fmla="*/ -1418 h 40612"/>
                    <a:gd name="connsiteX6" fmla="*/ 49344 w 57904"/>
                    <a:gd name="connsiteY6" fmla="*/ -1418 h 40612"/>
                    <a:gd name="connsiteX7" fmla="*/ 49344 w 57904"/>
                    <a:gd name="connsiteY7" fmla="*/ 22310 h 40612"/>
                    <a:gd name="connsiteX8" fmla="*/ 47315 w 57904"/>
                    <a:gd name="connsiteY8" fmla="*/ 30763 h 40612"/>
                    <a:gd name="connsiteX9" fmla="*/ 41162 w 57904"/>
                    <a:gd name="connsiteY9" fmla="*/ 33528 h 40612"/>
                    <a:gd name="connsiteX10" fmla="*/ 33151 w 57904"/>
                    <a:gd name="connsiteY10" fmla="*/ 30163 h 40612"/>
                    <a:gd name="connsiteX11" fmla="*/ 30216 w 57904"/>
                    <a:gd name="connsiteY11" fmla="*/ 20995 h 40612"/>
                    <a:gd name="connsiteX12" fmla="*/ 30216 w 57904"/>
                    <a:gd name="connsiteY12" fmla="*/ -1418 h 40612"/>
                    <a:gd name="connsiteX13" fmla="*/ 23666 w 57904"/>
                    <a:gd name="connsiteY13" fmla="*/ -1418 h 40612"/>
                    <a:gd name="connsiteX14" fmla="*/ 23666 w 57904"/>
                    <a:gd name="connsiteY14" fmla="*/ 22310 h 40612"/>
                    <a:gd name="connsiteX15" fmla="*/ 21649 w 57904"/>
                    <a:gd name="connsiteY15" fmla="*/ 30786 h 40612"/>
                    <a:gd name="connsiteX16" fmla="*/ 15417 w 57904"/>
                    <a:gd name="connsiteY16" fmla="*/ 33528 h 40612"/>
                    <a:gd name="connsiteX17" fmla="*/ 7473 w 57904"/>
                    <a:gd name="connsiteY17" fmla="*/ 30151 h 40612"/>
                    <a:gd name="connsiteX18" fmla="*/ 4538 w 57904"/>
                    <a:gd name="connsiteY18" fmla="*/ 20995 h 40612"/>
                    <a:gd name="connsiteX19" fmla="*/ 4538 w 57904"/>
                    <a:gd name="connsiteY19" fmla="*/ -1418 h 40612"/>
                    <a:gd name="connsiteX20" fmla="*/ -2011 w 57904"/>
                    <a:gd name="connsiteY20" fmla="*/ -1418 h 40612"/>
                    <a:gd name="connsiteX21" fmla="*/ -2011 w 57904"/>
                    <a:gd name="connsiteY21" fmla="*/ 38242 h 40612"/>
                    <a:gd name="connsiteX22" fmla="*/ 4538 w 57904"/>
                    <a:gd name="connsiteY22" fmla="*/ 38242 h 40612"/>
                    <a:gd name="connsiteX23" fmla="*/ 4538 w 57904"/>
                    <a:gd name="connsiteY23" fmla="*/ 32078 h 40612"/>
                    <a:gd name="connsiteX24" fmla="*/ 9887 w 57904"/>
                    <a:gd name="connsiteY24" fmla="*/ 37460 h 40612"/>
                    <a:gd name="connsiteX25" fmla="*/ 17286 w 57904"/>
                    <a:gd name="connsiteY25" fmla="*/ 39194 h 40612"/>
                    <a:gd name="connsiteX26" fmla="*/ 24641 w 57904"/>
                    <a:gd name="connsiteY26" fmla="*/ 36996 h 40612"/>
                    <a:gd name="connsiteX27" fmla="*/ 29117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17" y="30627"/>
                      </a:moveTo>
                      <a:cubicBezTo>
                        <a:pt x="30748" y="33558"/>
                        <a:pt x="32697" y="35719"/>
                        <a:pt x="34964" y="37109"/>
                      </a:cubicBezTo>
                      <a:cubicBezTo>
                        <a:pt x="37230" y="38499"/>
                        <a:pt x="39897" y="39194"/>
                        <a:pt x="42964" y="39194"/>
                      </a:cubicBezTo>
                      <a:cubicBezTo>
                        <a:pt x="47096" y="39194"/>
                        <a:pt x="50284" y="37747"/>
                        <a:pt x="52528" y="34854"/>
                      </a:cubicBezTo>
                      <a:cubicBezTo>
                        <a:pt x="54771" y="31968"/>
                        <a:pt x="55893" y="27859"/>
                        <a:pt x="55893" y="22525"/>
                      </a:cubicBezTo>
                      <a:lnTo>
                        <a:pt x="55893" y="-1418"/>
                      </a:lnTo>
                      <a:lnTo>
                        <a:pt x="49344" y="-1418"/>
                      </a:lnTo>
                      <a:lnTo>
                        <a:pt x="49344" y="22310"/>
                      </a:lnTo>
                      <a:cubicBezTo>
                        <a:pt x="49344" y="26110"/>
                        <a:pt x="48667" y="28928"/>
                        <a:pt x="47315" y="30763"/>
                      </a:cubicBezTo>
                      <a:cubicBezTo>
                        <a:pt x="45971" y="32607"/>
                        <a:pt x="43920" y="33528"/>
                        <a:pt x="41162" y="33528"/>
                      </a:cubicBezTo>
                      <a:cubicBezTo>
                        <a:pt x="37785" y="33528"/>
                        <a:pt x="35115" y="32406"/>
                        <a:pt x="33151" y="30163"/>
                      </a:cubicBezTo>
                      <a:cubicBezTo>
                        <a:pt x="31194" y="27927"/>
                        <a:pt x="30216" y="24871"/>
                        <a:pt x="30216" y="20995"/>
                      </a:cubicBezTo>
                      <a:lnTo>
                        <a:pt x="30216" y="-1418"/>
                      </a:lnTo>
                      <a:lnTo>
                        <a:pt x="23666" y="-1418"/>
                      </a:lnTo>
                      <a:lnTo>
                        <a:pt x="23666" y="22310"/>
                      </a:lnTo>
                      <a:cubicBezTo>
                        <a:pt x="23666" y="26132"/>
                        <a:pt x="22994" y="28958"/>
                        <a:pt x="21649" y="30786"/>
                      </a:cubicBezTo>
                      <a:cubicBezTo>
                        <a:pt x="20304" y="32614"/>
                        <a:pt x="18227" y="33528"/>
                        <a:pt x="15417" y="33528"/>
                      </a:cubicBezTo>
                      <a:cubicBezTo>
                        <a:pt x="12085" y="33528"/>
                        <a:pt x="9437" y="32403"/>
                        <a:pt x="7473" y="30151"/>
                      </a:cubicBezTo>
                      <a:cubicBezTo>
                        <a:pt x="5517" y="27900"/>
                        <a:pt x="4538" y="24848"/>
                        <a:pt x="4538" y="20995"/>
                      </a:cubicBezTo>
                      <a:lnTo>
                        <a:pt x="4538" y="-1418"/>
                      </a:lnTo>
                      <a:lnTo>
                        <a:pt x="-2011" y="-1418"/>
                      </a:lnTo>
                      <a:lnTo>
                        <a:pt x="-2011" y="38242"/>
                      </a:lnTo>
                      <a:lnTo>
                        <a:pt x="4538" y="38242"/>
                      </a:lnTo>
                      <a:lnTo>
                        <a:pt x="4538" y="32078"/>
                      </a:lnTo>
                      <a:cubicBezTo>
                        <a:pt x="6027" y="34510"/>
                        <a:pt x="7810" y="36304"/>
                        <a:pt x="9887" y="37460"/>
                      </a:cubicBezTo>
                      <a:cubicBezTo>
                        <a:pt x="11964" y="38616"/>
                        <a:pt x="14431" y="39194"/>
                        <a:pt x="17286" y="39194"/>
                      </a:cubicBezTo>
                      <a:cubicBezTo>
                        <a:pt x="20172" y="39194"/>
                        <a:pt x="22624" y="38461"/>
                        <a:pt x="24641" y="36996"/>
                      </a:cubicBezTo>
                      <a:cubicBezTo>
                        <a:pt x="26658" y="35538"/>
                        <a:pt x="28150" y="33415"/>
                        <a:pt x="29117" y="30627"/>
                      </a:cubicBezTo>
                      <a:close/>
                    </a:path>
                  </a:pathLst>
                </a:custGeom>
                <a:solidFill>
                  <a:srgbClr val="262626"/>
                </a:solidFill>
                <a:ln w="11" cap="flat">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608F8964-9742-0727-1A58-F0D07B888086}"/>
                    </a:ext>
                  </a:extLst>
                </p:cNvPr>
                <p:cNvSpPr/>
                <p:nvPr/>
              </p:nvSpPr>
              <p:spPr>
                <a:xfrm flipV="1">
                  <a:off x="8914463" y="4153676"/>
                  <a:ext cx="33212" cy="41643"/>
                </a:xfrm>
                <a:custGeom>
                  <a:avLst/>
                  <a:gdLst>
                    <a:gd name="connsiteX0" fmla="*/ -875 w 33212"/>
                    <a:gd name="connsiteY0" fmla="*/ 15307 h 41643"/>
                    <a:gd name="connsiteX1" fmla="*/ -875 w 33212"/>
                    <a:gd name="connsiteY1" fmla="*/ 39319 h 41643"/>
                    <a:gd name="connsiteX2" fmla="*/ 5641 w 33212"/>
                    <a:gd name="connsiteY2" fmla="*/ 39319 h 41643"/>
                    <a:gd name="connsiteX3" fmla="*/ 5641 w 33212"/>
                    <a:gd name="connsiteY3" fmla="*/ 15557 h 41643"/>
                    <a:gd name="connsiteX4" fmla="*/ 7828 w 33212"/>
                    <a:gd name="connsiteY4" fmla="*/ 7103 h 41643"/>
                    <a:gd name="connsiteX5" fmla="*/ 14423 w 33212"/>
                    <a:gd name="connsiteY5" fmla="*/ 4293 h 41643"/>
                    <a:gd name="connsiteX6" fmla="*/ 22751 w 33212"/>
                    <a:gd name="connsiteY6" fmla="*/ 7658 h 41643"/>
                    <a:gd name="connsiteX7" fmla="*/ 25822 w 33212"/>
                    <a:gd name="connsiteY7" fmla="*/ 16837 h 41643"/>
                    <a:gd name="connsiteX8" fmla="*/ 25822 w 33212"/>
                    <a:gd name="connsiteY8" fmla="*/ 39319 h 41643"/>
                    <a:gd name="connsiteX9" fmla="*/ 32338 w 33212"/>
                    <a:gd name="connsiteY9" fmla="*/ 39319 h 41643"/>
                    <a:gd name="connsiteX10" fmla="*/ 32338 w 33212"/>
                    <a:gd name="connsiteY10" fmla="*/ -342 h 41643"/>
                    <a:gd name="connsiteX11" fmla="*/ 25822 w 33212"/>
                    <a:gd name="connsiteY11" fmla="*/ -342 h 41643"/>
                    <a:gd name="connsiteX12" fmla="*/ 25822 w 33212"/>
                    <a:gd name="connsiteY12" fmla="*/ 5755 h 41643"/>
                    <a:gd name="connsiteX13" fmla="*/ 20315 w 33212"/>
                    <a:gd name="connsiteY13" fmla="*/ 384 h 41643"/>
                    <a:gd name="connsiteX14" fmla="*/ 13040 w 33212"/>
                    <a:gd name="connsiteY14" fmla="*/ -1373 h 41643"/>
                    <a:gd name="connsiteX15" fmla="*/ 2660 w 33212"/>
                    <a:gd name="connsiteY15" fmla="*/ 2876 h 41643"/>
                    <a:gd name="connsiteX16" fmla="*/ -875 w 33212"/>
                    <a:gd name="connsiteY16" fmla="*/ 15307 h 41643"/>
                    <a:gd name="connsiteX17" fmla="*/ 15522 w 33212"/>
                    <a:gd name="connsiteY17" fmla="*/ 40271 h 41643"/>
                    <a:gd name="connsiteX18" fmla="*/ 15522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875" y="15307"/>
                      </a:moveTo>
                      <a:lnTo>
                        <a:pt x="-875" y="39319"/>
                      </a:lnTo>
                      <a:lnTo>
                        <a:pt x="5641" y="39319"/>
                      </a:lnTo>
                      <a:lnTo>
                        <a:pt x="5641" y="15557"/>
                      </a:lnTo>
                      <a:cubicBezTo>
                        <a:pt x="5641" y="11802"/>
                        <a:pt x="6369" y="8984"/>
                        <a:pt x="7828" y="7103"/>
                      </a:cubicBezTo>
                      <a:cubicBezTo>
                        <a:pt x="9293" y="5230"/>
                        <a:pt x="11491" y="4293"/>
                        <a:pt x="14423" y="4293"/>
                      </a:cubicBezTo>
                      <a:cubicBezTo>
                        <a:pt x="17935" y="4293"/>
                        <a:pt x="20712" y="5415"/>
                        <a:pt x="22751" y="7658"/>
                      </a:cubicBezTo>
                      <a:cubicBezTo>
                        <a:pt x="24799" y="9902"/>
                        <a:pt x="25822" y="12962"/>
                        <a:pt x="25822" y="16837"/>
                      </a:cubicBezTo>
                      <a:lnTo>
                        <a:pt x="25822" y="39319"/>
                      </a:lnTo>
                      <a:lnTo>
                        <a:pt x="32338" y="39319"/>
                      </a:lnTo>
                      <a:lnTo>
                        <a:pt x="32338" y="-342"/>
                      </a:lnTo>
                      <a:lnTo>
                        <a:pt x="25822" y="-342"/>
                      </a:lnTo>
                      <a:lnTo>
                        <a:pt x="25822" y="5755"/>
                      </a:lnTo>
                      <a:cubicBezTo>
                        <a:pt x="24243" y="3345"/>
                        <a:pt x="22408" y="1554"/>
                        <a:pt x="20315" y="384"/>
                      </a:cubicBezTo>
                      <a:cubicBezTo>
                        <a:pt x="18230" y="-787"/>
                        <a:pt x="15805" y="-1373"/>
                        <a:pt x="13040" y="-1373"/>
                      </a:cubicBezTo>
                      <a:cubicBezTo>
                        <a:pt x="8485" y="-1373"/>
                        <a:pt x="5025" y="44"/>
                        <a:pt x="2660" y="2876"/>
                      </a:cubicBezTo>
                      <a:cubicBezTo>
                        <a:pt x="303" y="5709"/>
                        <a:pt x="-875" y="9853"/>
                        <a:pt x="-875" y="15307"/>
                      </a:cubicBezTo>
                      <a:close/>
                      <a:moveTo>
                        <a:pt x="15522" y="40271"/>
                      </a:moveTo>
                      <a:lnTo>
                        <a:pt x="15522" y="40271"/>
                      </a:lnTo>
                      <a:close/>
                    </a:path>
                  </a:pathLst>
                </a:custGeom>
                <a:solidFill>
                  <a:srgbClr val="262626"/>
                </a:solidFill>
                <a:ln w="11" cap="flat">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BF2E424D-D0C4-BE36-C926-B00789AEE2A1}"/>
                    </a:ext>
                  </a:extLst>
                </p:cNvPr>
                <p:cNvSpPr/>
                <p:nvPr/>
              </p:nvSpPr>
              <p:spPr>
                <a:xfrm flipV="1">
                  <a:off x="8960847" y="4153676"/>
                  <a:ext cx="33224" cy="40612"/>
                </a:xfrm>
                <a:custGeom>
                  <a:avLst/>
                  <a:gdLst>
                    <a:gd name="connsiteX0" fmla="*/ 32319 w 33224"/>
                    <a:gd name="connsiteY0" fmla="*/ 22525 h 40612"/>
                    <a:gd name="connsiteX1" fmla="*/ 32319 w 33224"/>
                    <a:gd name="connsiteY1" fmla="*/ -1418 h 40612"/>
                    <a:gd name="connsiteX2" fmla="*/ 25804 w 33224"/>
                    <a:gd name="connsiteY2" fmla="*/ -1418 h 40612"/>
                    <a:gd name="connsiteX3" fmla="*/ 25804 w 33224"/>
                    <a:gd name="connsiteY3" fmla="*/ 22310 h 40612"/>
                    <a:gd name="connsiteX4" fmla="*/ 23605 w 33224"/>
                    <a:gd name="connsiteY4" fmla="*/ 30729 h 40612"/>
                    <a:gd name="connsiteX5" fmla="*/ 17022 w 33224"/>
                    <a:gd name="connsiteY5" fmla="*/ 33528 h 40612"/>
                    <a:gd name="connsiteX6" fmla="*/ 8693 w 33224"/>
                    <a:gd name="connsiteY6" fmla="*/ 30163 h 40612"/>
                    <a:gd name="connsiteX7" fmla="*/ 5645 w 33224"/>
                    <a:gd name="connsiteY7" fmla="*/ 20995 h 40612"/>
                    <a:gd name="connsiteX8" fmla="*/ 5645 w 33224"/>
                    <a:gd name="connsiteY8" fmla="*/ -1418 h 40612"/>
                    <a:gd name="connsiteX9" fmla="*/ -905 w 33224"/>
                    <a:gd name="connsiteY9" fmla="*/ -1418 h 40612"/>
                    <a:gd name="connsiteX10" fmla="*/ -905 w 33224"/>
                    <a:gd name="connsiteY10" fmla="*/ 38242 h 40612"/>
                    <a:gd name="connsiteX11" fmla="*/ 5645 w 33224"/>
                    <a:gd name="connsiteY11" fmla="*/ 38242 h 40612"/>
                    <a:gd name="connsiteX12" fmla="*/ 5645 w 33224"/>
                    <a:gd name="connsiteY12" fmla="*/ 32078 h 40612"/>
                    <a:gd name="connsiteX13" fmla="*/ 11152 w 33224"/>
                    <a:gd name="connsiteY13" fmla="*/ 37426 h 40612"/>
                    <a:gd name="connsiteX14" fmla="*/ 18472 w 33224"/>
                    <a:gd name="connsiteY14" fmla="*/ 39194 h 40612"/>
                    <a:gd name="connsiteX15" fmla="*/ 28806 w 33224"/>
                    <a:gd name="connsiteY15" fmla="*/ 34967 h 40612"/>
                    <a:gd name="connsiteX16" fmla="*/ 3231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319" y="22525"/>
                      </a:moveTo>
                      <a:lnTo>
                        <a:pt x="32319" y="-1418"/>
                      </a:lnTo>
                      <a:lnTo>
                        <a:pt x="25804" y="-1418"/>
                      </a:lnTo>
                      <a:lnTo>
                        <a:pt x="25804" y="22310"/>
                      </a:lnTo>
                      <a:cubicBezTo>
                        <a:pt x="25804" y="26064"/>
                        <a:pt x="25071" y="28871"/>
                        <a:pt x="23605" y="30729"/>
                      </a:cubicBezTo>
                      <a:cubicBezTo>
                        <a:pt x="22140" y="32595"/>
                        <a:pt x="19945" y="33528"/>
                        <a:pt x="17022" y="33528"/>
                      </a:cubicBezTo>
                      <a:cubicBezTo>
                        <a:pt x="13501" y="33528"/>
                        <a:pt x="10725" y="32406"/>
                        <a:pt x="8693" y="30163"/>
                      </a:cubicBezTo>
                      <a:cubicBezTo>
                        <a:pt x="6661" y="27927"/>
                        <a:pt x="5645" y="24871"/>
                        <a:pt x="5645" y="20995"/>
                      </a:cubicBezTo>
                      <a:lnTo>
                        <a:pt x="5645" y="-1418"/>
                      </a:lnTo>
                      <a:lnTo>
                        <a:pt x="-905" y="-1418"/>
                      </a:lnTo>
                      <a:lnTo>
                        <a:pt x="-905" y="38242"/>
                      </a:lnTo>
                      <a:lnTo>
                        <a:pt x="5645" y="38242"/>
                      </a:lnTo>
                      <a:lnTo>
                        <a:pt x="5645" y="32078"/>
                      </a:lnTo>
                      <a:cubicBezTo>
                        <a:pt x="7208" y="34465"/>
                        <a:pt x="9044" y="36248"/>
                        <a:pt x="11152" y="37426"/>
                      </a:cubicBezTo>
                      <a:cubicBezTo>
                        <a:pt x="13267" y="38605"/>
                        <a:pt x="15707" y="39194"/>
                        <a:pt x="18472" y="39194"/>
                      </a:cubicBezTo>
                      <a:cubicBezTo>
                        <a:pt x="23027" y="39194"/>
                        <a:pt x="26472" y="37785"/>
                        <a:pt x="28806" y="34967"/>
                      </a:cubicBezTo>
                      <a:cubicBezTo>
                        <a:pt x="31148" y="32150"/>
                        <a:pt x="32319" y="28002"/>
                        <a:pt x="32319" y="22525"/>
                      </a:cubicBezTo>
                      <a:close/>
                    </a:path>
                  </a:pathLst>
                </a:custGeom>
                <a:solidFill>
                  <a:srgbClr val="262626"/>
                </a:solidFill>
                <a:ln w="11" cap="flat">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4963941D-85CD-3F35-59B0-A579DA0707F1}"/>
                    </a:ext>
                  </a:extLst>
                </p:cNvPr>
                <p:cNvSpPr/>
                <p:nvPr/>
              </p:nvSpPr>
              <p:spPr>
                <a:xfrm flipV="1">
                  <a:off x="9004228" y="4153676"/>
                  <a:ext cx="36408" cy="41643"/>
                </a:xfrm>
                <a:custGeom>
                  <a:avLst/>
                  <a:gdLst>
                    <a:gd name="connsiteX0" fmla="*/ 17389 w 36408"/>
                    <a:gd name="connsiteY0" fmla="*/ 34752 h 41643"/>
                    <a:gd name="connsiteX1" fmla="*/ 9105 w 36408"/>
                    <a:gd name="connsiteY1" fmla="*/ 30662 h 41643"/>
                    <a:gd name="connsiteX2" fmla="*/ 6057 w 36408"/>
                    <a:gd name="connsiteY2" fmla="*/ 19455 h 41643"/>
                    <a:gd name="connsiteX3" fmla="*/ 9082 w 36408"/>
                    <a:gd name="connsiteY3" fmla="*/ 8248 h 41643"/>
                    <a:gd name="connsiteX4" fmla="*/ 17389 w 36408"/>
                    <a:gd name="connsiteY4" fmla="*/ 4157 h 41643"/>
                    <a:gd name="connsiteX5" fmla="*/ 25638 w 36408"/>
                    <a:gd name="connsiteY5" fmla="*/ 8259 h 41643"/>
                    <a:gd name="connsiteX6" fmla="*/ 28686 w 36408"/>
                    <a:gd name="connsiteY6" fmla="*/ 19455 h 41643"/>
                    <a:gd name="connsiteX7" fmla="*/ 25638 w 36408"/>
                    <a:gd name="connsiteY7" fmla="*/ 30628 h 41643"/>
                    <a:gd name="connsiteX8" fmla="*/ 17389 w 36408"/>
                    <a:gd name="connsiteY8" fmla="*/ 34752 h 41643"/>
                    <a:gd name="connsiteX9" fmla="*/ 17389 w 36408"/>
                    <a:gd name="connsiteY9" fmla="*/ 40271 h 41643"/>
                    <a:gd name="connsiteX10" fmla="*/ 30737 w 36408"/>
                    <a:gd name="connsiteY10" fmla="*/ 34741 h 41643"/>
                    <a:gd name="connsiteX11" fmla="*/ 35598 w 36408"/>
                    <a:gd name="connsiteY11" fmla="*/ 19455 h 41643"/>
                    <a:gd name="connsiteX12" fmla="*/ 30737 w 36408"/>
                    <a:gd name="connsiteY12" fmla="*/ 4168 h 41643"/>
                    <a:gd name="connsiteX13" fmla="*/ 17389 w 36408"/>
                    <a:gd name="connsiteY13" fmla="*/ -1373 h 41643"/>
                    <a:gd name="connsiteX14" fmla="*/ 4017 w 36408"/>
                    <a:gd name="connsiteY14" fmla="*/ 4168 h 41643"/>
                    <a:gd name="connsiteX15" fmla="*/ -810 w 36408"/>
                    <a:gd name="connsiteY15" fmla="*/ 19455 h 41643"/>
                    <a:gd name="connsiteX16" fmla="*/ 4017 w 36408"/>
                    <a:gd name="connsiteY16" fmla="*/ 34741 h 41643"/>
                    <a:gd name="connsiteX17" fmla="*/ 1738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89" y="34752"/>
                      </a:moveTo>
                      <a:cubicBezTo>
                        <a:pt x="13898" y="34752"/>
                        <a:pt x="11137" y="33389"/>
                        <a:pt x="9105" y="30662"/>
                      </a:cubicBezTo>
                      <a:cubicBezTo>
                        <a:pt x="7073" y="27934"/>
                        <a:pt x="6057" y="24199"/>
                        <a:pt x="6057" y="19455"/>
                      </a:cubicBezTo>
                      <a:cubicBezTo>
                        <a:pt x="6057" y="14710"/>
                        <a:pt x="7065" y="10975"/>
                        <a:pt x="9082" y="8248"/>
                      </a:cubicBezTo>
                      <a:cubicBezTo>
                        <a:pt x="11107" y="5521"/>
                        <a:pt x="13876" y="4157"/>
                        <a:pt x="17389" y="4157"/>
                      </a:cubicBezTo>
                      <a:cubicBezTo>
                        <a:pt x="20864" y="4157"/>
                        <a:pt x="23613" y="5524"/>
                        <a:pt x="25638" y="8259"/>
                      </a:cubicBezTo>
                      <a:cubicBezTo>
                        <a:pt x="27670" y="11001"/>
                        <a:pt x="28686" y="14733"/>
                        <a:pt x="28686" y="19455"/>
                      </a:cubicBezTo>
                      <a:cubicBezTo>
                        <a:pt x="28686" y="24154"/>
                        <a:pt x="27670" y="27878"/>
                        <a:pt x="25638" y="30628"/>
                      </a:cubicBezTo>
                      <a:cubicBezTo>
                        <a:pt x="23613" y="33377"/>
                        <a:pt x="20864" y="34752"/>
                        <a:pt x="17389" y="34752"/>
                      </a:cubicBezTo>
                      <a:close/>
                      <a:moveTo>
                        <a:pt x="17389" y="40271"/>
                      </a:moveTo>
                      <a:cubicBezTo>
                        <a:pt x="23054" y="40271"/>
                        <a:pt x="27504" y="38427"/>
                        <a:pt x="30737" y="34741"/>
                      </a:cubicBezTo>
                      <a:cubicBezTo>
                        <a:pt x="33978" y="31062"/>
                        <a:pt x="35598" y="25967"/>
                        <a:pt x="35598" y="19455"/>
                      </a:cubicBezTo>
                      <a:cubicBezTo>
                        <a:pt x="35598" y="12965"/>
                        <a:pt x="33978" y="7870"/>
                        <a:pt x="30737" y="4168"/>
                      </a:cubicBezTo>
                      <a:cubicBezTo>
                        <a:pt x="27504" y="474"/>
                        <a:pt x="23054" y="-1373"/>
                        <a:pt x="17389" y="-1373"/>
                      </a:cubicBezTo>
                      <a:cubicBezTo>
                        <a:pt x="11700" y="-1373"/>
                        <a:pt x="7243" y="474"/>
                        <a:pt x="4017" y="4168"/>
                      </a:cubicBezTo>
                      <a:cubicBezTo>
                        <a:pt x="799" y="7870"/>
                        <a:pt x="-810" y="12965"/>
                        <a:pt x="-810" y="19455"/>
                      </a:cubicBezTo>
                      <a:cubicBezTo>
                        <a:pt x="-810" y="25967"/>
                        <a:pt x="799" y="31062"/>
                        <a:pt x="4017" y="34741"/>
                      </a:cubicBezTo>
                      <a:cubicBezTo>
                        <a:pt x="7243" y="38427"/>
                        <a:pt x="11700" y="40271"/>
                        <a:pt x="17389" y="40271"/>
                      </a:cubicBezTo>
                      <a:close/>
                    </a:path>
                  </a:pathLst>
                </a:custGeom>
                <a:solidFill>
                  <a:srgbClr val="262626"/>
                </a:solidFill>
                <a:ln w="11" cap="flat">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57B8D35-AB6B-6982-95FF-7E1C1E0B3159}"/>
                    </a:ext>
                  </a:extLst>
                </p:cNvPr>
                <p:cNvSpPr/>
                <p:nvPr/>
              </p:nvSpPr>
              <p:spPr>
                <a:xfrm flipV="1">
                  <a:off x="904459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0EA1C57A-B20D-D6B8-5CCE-568D12E5EA90}"/>
                    </a:ext>
                  </a:extLst>
                </p:cNvPr>
                <p:cNvSpPr/>
                <p:nvPr/>
              </p:nvSpPr>
              <p:spPr>
                <a:xfrm flipV="1">
                  <a:off x="9071645" y="4153676"/>
                  <a:ext cx="31377" cy="41643"/>
                </a:xfrm>
                <a:custGeom>
                  <a:avLst/>
                  <a:gdLst>
                    <a:gd name="connsiteX0" fmla="*/ 30800 w 31377"/>
                    <a:gd name="connsiteY0" fmla="*/ 37801 h 41643"/>
                    <a:gd name="connsiteX1" fmla="*/ 30800 w 31377"/>
                    <a:gd name="connsiteY1" fmla="*/ 31704 h 41643"/>
                    <a:gd name="connsiteX2" fmla="*/ 25259 w 31377"/>
                    <a:gd name="connsiteY2" fmla="*/ 33993 h 41643"/>
                    <a:gd name="connsiteX3" fmla="*/ 19650 w 31377"/>
                    <a:gd name="connsiteY3" fmla="*/ 34752 h 41643"/>
                    <a:gd name="connsiteX4" fmla="*/ 9791 w 31377"/>
                    <a:gd name="connsiteY4" fmla="*/ 30730 h 41643"/>
                    <a:gd name="connsiteX5" fmla="*/ 6290 w 31377"/>
                    <a:gd name="connsiteY5" fmla="*/ 19455 h 41643"/>
                    <a:gd name="connsiteX6" fmla="*/ 9791 w 31377"/>
                    <a:gd name="connsiteY6" fmla="*/ 8168 h 41643"/>
                    <a:gd name="connsiteX7" fmla="*/ 19650 w 31377"/>
                    <a:gd name="connsiteY7" fmla="*/ 4157 h 41643"/>
                    <a:gd name="connsiteX8" fmla="*/ 25259 w 31377"/>
                    <a:gd name="connsiteY8" fmla="*/ 4916 h 41643"/>
                    <a:gd name="connsiteX9" fmla="*/ 30800 w 31377"/>
                    <a:gd name="connsiteY9" fmla="*/ 7205 h 41643"/>
                    <a:gd name="connsiteX10" fmla="*/ 30800 w 31377"/>
                    <a:gd name="connsiteY10" fmla="*/ 1177 h 41643"/>
                    <a:gd name="connsiteX11" fmla="*/ 25145 w 31377"/>
                    <a:gd name="connsiteY11" fmla="*/ -727 h 41643"/>
                    <a:gd name="connsiteX12" fmla="*/ 18936 w 31377"/>
                    <a:gd name="connsiteY12" fmla="*/ -1373 h 41643"/>
                    <a:gd name="connsiteX13" fmla="*/ 4692 w 31377"/>
                    <a:gd name="connsiteY13" fmla="*/ 4259 h 41643"/>
                    <a:gd name="connsiteX14" fmla="*/ -577 w 31377"/>
                    <a:gd name="connsiteY14" fmla="*/ 19455 h 41643"/>
                    <a:gd name="connsiteX15" fmla="*/ 4749 w 31377"/>
                    <a:gd name="connsiteY15" fmla="*/ 34707 h 41643"/>
                    <a:gd name="connsiteX16" fmla="*/ 19366 w 31377"/>
                    <a:gd name="connsiteY16" fmla="*/ 40271 h 41643"/>
                    <a:gd name="connsiteX17" fmla="*/ 25236 w 31377"/>
                    <a:gd name="connsiteY17" fmla="*/ 39648 h 41643"/>
                    <a:gd name="connsiteX18" fmla="*/ 30800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800" y="37801"/>
                      </a:moveTo>
                      <a:lnTo>
                        <a:pt x="30800" y="31704"/>
                      </a:lnTo>
                      <a:cubicBezTo>
                        <a:pt x="28957" y="32724"/>
                        <a:pt x="27110" y="33487"/>
                        <a:pt x="25259" y="33993"/>
                      </a:cubicBezTo>
                      <a:cubicBezTo>
                        <a:pt x="23408" y="34499"/>
                        <a:pt x="21538" y="34752"/>
                        <a:pt x="19650" y="34752"/>
                      </a:cubicBezTo>
                      <a:cubicBezTo>
                        <a:pt x="15419" y="34752"/>
                        <a:pt x="12133" y="33411"/>
                        <a:pt x="9791" y="30730"/>
                      </a:cubicBezTo>
                      <a:cubicBezTo>
                        <a:pt x="7457" y="28055"/>
                        <a:pt x="6290" y="24297"/>
                        <a:pt x="6290" y="19455"/>
                      </a:cubicBezTo>
                      <a:cubicBezTo>
                        <a:pt x="6290" y="14612"/>
                        <a:pt x="7457" y="10850"/>
                        <a:pt x="9791" y="8168"/>
                      </a:cubicBezTo>
                      <a:cubicBezTo>
                        <a:pt x="12133" y="5494"/>
                        <a:pt x="15419" y="4157"/>
                        <a:pt x="19650" y="4157"/>
                      </a:cubicBezTo>
                      <a:cubicBezTo>
                        <a:pt x="21538" y="4157"/>
                        <a:pt x="23408" y="4410"/>
                        <a:pt x="25259" y="4916"/>
                      </a:cubicBezTo>
                      <a:cubicBezTo>
                        <a:pt x="27110" y="5422"/>
                        <a:pt x="28957" y="6185"/>
                        <a:pt x="30800" y="7205"/>
                      </a:cubicBezTo>
                      <a:lnTo>
                        <a:pt x="30800" y="1177"/>
                      </a:lnTo>
                      <a:cubicBezTo>
                        <a:pt x="28979" y="331"/>
                        <a:pt x="27094" y="-304"/>
                        <a:pt x="25145" y="-727"/>
                      </a:cubicBezTo>
                      <a:cubicBezTo>
                        <a:pt x="23204" y="-1158"/>
                        <a:pt x="21134" y="-1373"/>
                        <a:pt x="18936" y="-1373"/>
                      </a:cubicBezTo>
                      <a:cubicBezTo>
                        <a:pt x="12960" y="-1373"/>
                        <a:pt x="8212" y="504"/>
                        <a:pt x="4692" y="4259"/>
                      </a:cubicBezTo>
                      <a:cubicBezTo>
                        <a:pt x="1179" y="8013"/>
                        <a:pt x="-577" y="13079"/>
                        <a:pt x="-577" y="19455"/>
                      </a:cubicBezTo>
                      <a:cubicBezTo>
                        <a:pt x="-577" y="25921"/>
                        <a:pt x="1198" y="31005"/>
                        <a:pt x="4749" y="34707"/>
                      </a:cubicBezTo>
                      <a:cubicBezTo>
                        <a:pt x="8307" y="38416"/>
                        <a:pt x="13179" y="40271"/>
                        <a:pt x="19366" y="40271"/>
                      </a:cubicBezTo>
                      <a:cubicBezTo>
                        <a:pt x="21368" y="40271"/>
                        <a:pt x="23325" y="40063"/>
                        <a:pt x="25236" y="39648"/>
                      </a:cubicBezTo>
                      <a:cubicBezTo>
                        <a:pt x="27147" y="39240"/>
                        <a:pt x="29002" y="38624"/>
                        <a:pt x="30800" y="37801"/>
                      </a:cubicBezTo>
                      <a:close/>
                    </a:path>
                  </a:pathLst>
                </a:custGeom>
                <a:solidFill>
                  <a:srgbClr val="262626"/>
                </a:solidFill>
                <a:ln w="11" cap="flat">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18725C37-873C-FBE3-4BF4-5072CF525121}"/>
                    </a:ext>
                  </a:extLst>
                </p:cNvPr>
                <p:cNvSpPr/>
                <p:nvPr/>
              </p:nvSpPr>
              <p:spPr>
                <a:xfrm flipV="1">
                  <a:off x="9114351" y="4139183"/>
                  <a:ext cx="6515" cy="55105"/>
                </a:xfrm>
                <a:custGeom>
                  <a:avLst/>
                  <a:gdLst>
                    <a:gd name="connsiteX0" fmla="*/ 275 w 6515"/>
                    <a:gd name="connsiteY0" fmla="*/ 53046 h 55105"/>
                    <a:gd name="connsiteX1" fmla="*/ 6790 w 6515"/>
                    <a:gd name="connsiteY1" fmla="*/ 53046 h 55105"/>
                    <a:gd name="connsiteX2" fmla="*/ 6790 w 6515"/>
                    <a:gd name="connsiteY2" fmla="*/ -2059 h 55105"/>
                    <a:gd name="connsiteX3" fmla="*/ 275 w 6515"/>
                    <a:gd name="connsiteY3" fmla="*/ -2059 h 55105"/>
                    <a:gd name="connsiteX4" fmla="*/ 275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75" y="53046"/>
                      </a:moveTo>
                      <a:lnTo>
                        <a:pt x="6790" y="53046"/>
                      </a:lnTo>
                      <a:lnTo>
                        <a:pt x="6790" y="-2059"/>
                      </a:lnTo>
                      <a:lnTo>
                        <a:pt x="275" y="-2059"/>
                      </a:lnTo>
                      <a:lnTo>
                        <a:pt x="275" y="53046"/>
                      </a:lnTo>
                      <a:close/>
                    </a:path>
                  </a:pathLst>
                </a:custGeom>
                <a:solidFill>
                  <a:srgbClr val="262626"/>
                </a:solidFill>
                <a:ln w="11" cap="flat">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0E96B814-04C8-4472-8885-8F0D0F57153C}"/>
                    </a:ext>
                  </a:extLst>
                </p:cNvPr>
                <p:cNvSpPr/>
                <p:nvPr/>
              </p:nvSpPr>
              <p:spPr>
                <a:xfrm flipV="1">
                  <a:off x="9132023" y="4153676"/>
                  <a:ext cx="33507" cy="41643"/>
                </a:xfrm>
                <a:custGeom>
                  <a:avLst/>
                  <a:gdLst>
                    <a:gd name="connsiteX0" fmla="*/ 19818 w 33507"/>
                    <a:gd name="connsiteY0" fmla="*/ 19591 h 41643"/>
                    <a:gd name="connsiteX1" fmla="*/ 8872 w 33507"/>
                    <a:gd name="connsiteY1" fmla="*/ 17789 h 41643"/>
                    <a:gd name="connsiteX2" fmla="*/ 5824 w 33507"/>
                    <a:gd name="connsiteY2" fmla="*/ 11624 h 41643"/>
                    <a:gd name="connsiteX3" fmla="*/ 8113 w 33507"/>
                    <a:gd name="connsiteY3" fmla="*/ 6117 h 41643"/>
                    <a:gd name="connsiteX4" fmla="*/ 14322 w 33507"/>
                    <a:gd name="connsiteY4" fmla="*/ 4089 h 41643"/>
                    <a:gd name="connsiteX5" fmla="*/ 23025 w 33507"/>
                    <a:gd name="connsiteY5" fmla="*/ 7930 h 41643"/>
                    <a:gd name="connsiteX6" fmla="*/ 26300 w 33507"/>
                    <a:gd name="connsiteY6" fmla="*/ 18140 h 41643"/>
                    <a:gd name="connsiteX7" fmla="*/ 26300 w 33507"/>
                    <a:gd name="connsiteY7" fmla="*/ 19591 h 41643"/>
                    <a:gd name="connsiteX8" fmla="*/ 19818 w 33507"/>
                    <a:gd name="connsiteY8" fmla="*/ 19591 h 41643"/>
                    <a:gd name="connsiteX9" fmla="*/ 32815 w 33507"/>
                    <a:gd name="connsiteY9" fmla="*/ 22288 h 41643"/>
                    <a:gd name="connsiteX10" fmla="*/ 32815 w 33507"/>
                    <a:gd name="connsiteY10" fmla="*/ -342 h 41643"/>
                    <a:gd name="connsiteX11" fmla="*/ 26300 w 33507"/>
                    <a:gd name="connsiteY11" fmla="*/ -342 h 41643"/>
                    <a:gd name="connsiteX12" fmla="*/ 26300 w 33507"/>
                    <a:gd name="connsiteY12" fmla="*/ 5675 h 41643"/>
                    <a:gd name="connsiteX13" fmla="*/ 20736 w 33507"/>
                    <a:gd name="connsiteY13" fmla="*/ 350 h 41643"/>
                    <a:gd name="connsiteX14" fmla="*/ 12589 w 33507"/>
                    <a:gd name="connsiteY14" fmla="*/ -1373 h 41643"/>
                    <a:gd name="connsiteX15" fmla="*/ 2900 w 33507"/>
                    <a:gd name="connsiteY15" fmla="*/ 2049 h 41643"/>
                    <a:gd name="connsiteX16" fmla="*/ -692 w 33507"/>
                    <a:gd name="connsiteY16" fmla="*/ 11205 h 41643"/>
                    <a:gd name="connsiteX17" fmla="*/ 3784 w 33507"/>
                    <a:gd name="connsiteY17" fmla="*/ 21290 h 41643"/>
                    <a:gd name="connsiteX18" fmla="*/ 17155 w 33507"/>
                    <a:gd name="connsiteY18" fmla="*/ 24690 h 41643"/>
                    <a:gd name="connsiteX19" fmla="*/ 26300 w 33507"/>
                    <a:gd name="connsiteY19" fmla="*/ 24690 h 41643"/>
                    <a:gd name="connsiteX20" fmla="*/ 26300 w 33507"/>
                    <a:gd name="connsiteY20" fmla="*/ 25336 h 41643"/>
                    <a:gd name="connsiteX21" fmla="*/ 23342 w 33507"/>
                    <a:gd name="connsiteY21" fmla="*/ 32293 h 41643"/>
                    <a:gd name="connsiteX22" fmla="*/ 15036 w 33507"/>
                    <a:gd name="connsiteY22" fmla="*/ 34752 h 41643"/>
                    <a:gd name="connsiteX23" fmla="*/ 8407 w 33507"/>
                    <a:gd name="connsiteY23" fmla="*/ 33936 h 41643"/>
                    <a:gd name="connsiteX24" fmla="*/ 2220 w 33507"/>
                    <a:gd name="connsiteY24" fmla="*/ 31489 h 41643"/>
                    <a:gd name="connsiteX25" fmla="*/ 2220 w 33507"/>
                    <a:gd name="connsiteY25" fmla="*/ 37517 h 41643"/>
                    <a:gd name="connsiteX26" fmla="*/ 9155 w 33507"/>
                    <a:gd name="connsiteY26" fmla="*/ 39580 h 41643"/>
                    <a:gd name="connsiteX27" fmla="*/ 15705 w 33507"/>
                    <a:gd name="connsiteY27" fmla="*/ 40271 h 41643"/>
                    <a:gd name="connsiteX28" fmla="*/ 28566 w 33507"/>
                    <a:gd name="connsiteY28" fmla="*/ 35806 h 41643"/>
                    <a:gd name="connsiteX29" fmla="*/ 32815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18" y="19591"/>
                      </a:moveTo>
                      <a:cubicBezTo>
                        <a:pt x="14553" y="19591"/>
                        <a:pt x="10904" y="18990"/>
                        <a:pt x="8872" y="17789"/>
                      </a:cubicBezTo>
                      <a:cubicBezTo>
                        <a:pt x="6840" y="16588"/>
                        <a:pt x="5824" y="14533"/>
                        <a:pt x="5824" y="11624"/>
                      </a:cubicBezTo>
                      <a:cubicBezTo>
                        <a:pt x="5824" y="9313"/>
                        <a:pt x="6586" y="7477"/>
                        <a:pt x="8113" y="6117"/>
                      </a:cubicBezTo>
                      <a:cubicBezTo>
                        <a:pt x="9639" y="4765"/>
                        <a:pt x="11708" y="4089"/>
                        <a:pt x="14322" y="4089"/>
                      </a:cubicBezTo>
                      <a:cubicBezTo>
                        <a:pt x="17941" y="4089"/>
                        <a:pt x="20842" y="5369"/>
                        <a:pt x="23025" y="7930"/>
                      </a:cubicBezTo>
                      <a:cubicBezTo>
                        <a:pt x="25208" y="10491"/>
                        <a:pt x="26300" y="13895"/>
                        <a:pt x="26300" y="18140"/>
                      </a:cubicBezTo>
                      <a:lnTo>
                        <a:pt x="26300" y="19591"/>
                      </a:lnTo>
                      <a:lnTo>
                        <a:pt x="19818" y="19591"/>
                      </a:lnTo>
                      <a:close/>
                      <a:moveTo>
                        <a:pt x="32815" y="22288"/>
                      </a:moveTo>
                      <a:lnTo>
                        <a:pt x="32815" y="-342"/>
                      </a:lnTo>
                      <a:lnTo>
                        <a:pt x="26300" y="-342"/>
                      </a:lnTo>
                      <a:lnTo>
                        <a:pt x="26300" y="5675"/>
                      </a:lnTo>
                      <a:cubicBezTo>
                        <a:pt x="24812" y="3273"/>
                        <a:pt x="22957" y="1498"/>
                        <a:pt x="20736" y="350"/>
                      </a:cubicBezTo>
                      <a:cubicBezTo>
                        <a:pt x="18515" y="-799"/>
                        <a:pt x="15799" y="-1373"/>
                        <a:pt x="12589" y="-1373"/>
                      </a:cubicBezTo>
                      <a:cubicBezTo>
                        <a:pt x="8532" y="-1373"/>
                        <a:pt x="5302" y="-232"/>
                        <a:pt x="2900" y="2049"/>
                      </a:cubicBezTo>
                      <a:cubicBezTo>
                        <a:pt x="505" y="4331"/>
                        <a:pt x="-692" y="7383"/>
                        <a:pt x="-692" y="11205"/>
                      </a:cubicBezTo>
                      <a:cubicBezTo>
                        <a:pt x="-692" y="15662"/>
                        <a:pt x="800" y="19024"/>
                        <a:pt x="3784" y="21290"/>
                      </a:cubicBezTo>
                      <a:cubicBezTo>
                        <a:pt x="6775" y="23557"/>
                        <a:pt x="11232" y="24690"/>
                        <a:pt x="17155" y="24690"/>
                      </a:cubicBezTo>
                      <a:lnTo>
                        <a:pt x="26300" y="24690"/>
                      </a:lnTo>
                      <a:lnTo>
                        <a:pt x="26300" y="25336"/>
                      </a:lnTo>
                      <a:cubicBezTo>
                        <a:pt x="26300" y="28335"/>
                        <a:pt x="25314" y="30654"/>
                        <a:pt x="23342" y="32293"/>
                      </a:cubicBezTo>
                      <a:cubicBezTo>
                        <a:pt x="21371" y="33933"/>
                        <a:pt x="18602" y="34752"/>
                        <a:pt x="15036" y="34752"/>
                      </a:cubicBezTo>
                      <a:cubicBezTo>
                        <a:pt x="12770" y="34752"/>
                        <a:pt x="10560" y="34480"/>
                        <a:pt x="8407" y="33936"/>
                      </a:cubicBezTo>
                      <a:cubicBezTo>
                        <a:pt x="6262" y="33393"/>
                        <a:pt x="4199" y="32577"/>
                        <a:pt x="2220" y="31489"/>
                      </a:cubicBezTo>
                      <a:lnTo>
                        <a:pt x="2220" y="37517"/>
                      </a:lnTo>
                      <a:cubicBezTo>
                        <a:pt x="4600" y="38439"/>
                        <a:pt x="6911" y="39126"/>
                        <a:pt x="9155" y="39580"/>
                      </a:cubicBezTo>
                      <a:cubicBezTo>
                        <a:pt x="11399" y="40040"/>
                        <a:pt x="13582" y="40271"/>
                        <a:pt x="15705" y="40271"/>
                      </a:cubicBezTo>
                      <a:cubicBezTo>
                        <a:pt x="21446" y="40271"/>
                        <a:pt x="25733" y="38783"/>
                        <a:pt x="28566" y="35806"/>
                      </a:cubicBezTo>
                      <a:cubicBezTo>
                        <a:pt x="31399" y="32837"/>
                        <a:pt x="32815" y="28331"/>
                        <a:pt x="32815" y="22288"/>
                      </a:cubicBezTo>
                      <a:close/>
                    </a:path>
                  </a:pathLst>
                </a:custGeom>
                <a:solidFill>
                  <a:srgbClr val="262626"/>
                </a:solidFill>
                <a:ln w="11" cap="flat">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C9E58C79-EEBD-E714-B6AA-C824BCC2BA5C}"/>
                    </a:ext>
                  </a:extLst>
                </p:cNvPr>
                <p:cNvSpPr/>
                <p:nvPr/>
              </p:nvSpPr>
              <p:spPr>
                <a:xfrm flipV="1">
                  <a:off x="9176045" y="4153676"/>
                  <a:ext cx="30312" cy="41643"/>
                </a:xfrm>
                <a:custGeom>
                  <a:avLst/>
                  <a:gdLst>
                    <a:gd name="connsiteX0" fmla="*/ 27675 w 30312"/>
                    <a:gd name="connsiteY0" fmla="*/ 38152 h 41643"/>
                    <a:gd name="connsiteX1" fmla="*/ 27675 w 30312"/>
                    <a:gd name="connsiteY1" fmla="*/ 31987 h 41643"/>
                    <a:gd name="connsiteX2" fmla="*/ 21941 w 30312"/>
                    <a:gd name="connsiteY2" fmla="*/ 34106 h 41643"/>
                    <a:gd name="connsiteX3" fmla="*/ 15776 w 30312"/>
                    <a:gd name="connsiteY3" fmla="*/ 34820 h 41643"/>
                    <a:gd name="connsiteX4" fmla="*/ 8502 w 30312"/>
                    <a:gd name="connsiteY4" fmla="*/ 33336 h 41643"/>
                    <a:gd name="connsiteX5" fmla="*/ 6077 w 30312"/>
                    <a:gd name="connsiteY5" fmla="*/ 28871 h 41643"/>
                    <a:gd name="connsiteX6" fmla="*/ 7810 w 30312"/>
                    <a:gd name="connsiteY6" fmla="*/ 25313 h 41643"/>
                    <a:gd name="connsiteX7" fmla="*/ 14791 w 30312"/>
                    <a:gd name="connsiteY7" fmla="*/ 22854 h 41643"/>
                    <a:gd name="connsiteX8" fmla="*/ 17023 w 30312"/>
                    <a:gd name="connsiteY8" fmla="*/ 22356 h 41643"/>
                    <a:gd name="connsiteX9" fmla="*/ 26881 w 30312"/>
                    <a:gd name="connsiteY9" fmla="*/ 18163 h 41643"/>
                    <a:gd name="connsiteX10" fmla="*/ 29805 w 30312"/>
                    <a:gd name="connsiteY10" fmla="*/ 10605 h 41643"/>
                    <a:gd name="connsiteX11" fmla="*/ 25431 w 30312"/>
                    <a:gd name="connsiteY11" fmla="*/ 1845 h 41643"/>
                    <a:gd name="connsiteX12" fmla="*/ 13408 w 30312"/>
                    <a:gd name="connsiteY12" fmla="*/ -1373 h 41643"/>
                    <a:gd name="connsiteX13" fmla="*/ 6768 w 30312"/>
                    <a:gd name="connsiteY13" fmla="*/ -750 h 41643"/>
                    <a:gd name="connsiteX14" fmla="*/ -507 w 30312"/>
                    <a:gd name="connsiteY14" fmla="*/ 1109 h 41643"/>
                    <a:gd name="connsiteX15" fmla="*/ -507 w 30312"/>
                    <a:gd name="connsiteY15" fmla="*/ 7840 h 41643"/>
                    <a:gd name="connsiteX16" fmla="*/ 6609 w 30312"/>
                    <a:gd name="connsiteY16" fmla="*/ 5018 h 41643"/>
                    <a:gd name="connsiteX17" fmla="*/ 13555 w 30312"/>
                    <a:gd name="connsiteY17" fmla="*/ 4089 h 41643"/>
                    <a:gd name="connsiteX18" fmla="*/ 20626 w 30312"/>
                    <a:gd name="connsiteY18" fmla="*/ 5664 h 41643"/>
                    <a:gd name="connsiteX19" fmla="*/ 23108 w 30312"/>
                    <a:gd name="connsiteY19" fmla="*/ 10106 h 41643"/>
                    <a:gd name="connsiteX20" fmla="*/ 21318 w 30312"/>
                    <a:gd name="connsiteY20" fmla="*/ 14174 h 41643"/>
                    <a:gd name="connsiteX21" fmla="*/ 13476 w 30312"/>
                    <a:gd name="connsiteY21" fmla="*/ 16905 h 41643"/>
                    <a:gd name="connsiteX22" fmla="*/ 11210 w 30312"/>
                    <a:gd name="connsiteY22" fmla="*/ 17438 h 41643"/>
                    <a:gd name="connsiteX23" fmla="*/ 2462 w 30312"/>
                    <a:gd name="connsiteY23" fmla="*/ 21347 h 41643"/>
                    <a:gd name="connsiteX24" fmla="*/ -224 w 30312"/>
                    <a:gd name="connsiteY24" fmla="*/ 28588 h 41643"/>
                    <a:gd name="connsiteX25" fmla="*/ 3742 w 30312"/>
                    <a:gd name="connsiteY25" fmla="*/ 37223 h 41643"/>
                    <a:gd name="connsiteX26" fmla="*/ 15006 w 30312"/>
                    <a:gd name="connsiteY26" fmla="*/ 40271 h 41643"/>
                    <a:gd name="connsiteX27" fmla="*/ 21793 w 30312"/>
                    <a:gd name="connsiteY27" fmla="*/ 39738 h 41643"/>
                    <a:gd name="connsiteX28" fmla="*/ 2767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75" y="38152"/>
                      </a:moveTo>
                      <a:lnTo>
                        <a:pt x="27675" y="31987"/>
                      </a:lnTo>
                      <a:cubicBezTo>
                        <a:pt x="25839" y="32932"/>
                        <a:pt x="23928" y="33638"/>
                        <a:pt x="21941" y="34106"/>
                      </a:cubicBezTo>
                      <a:cubicBezTo>
                        <a:pt x="19962" y="34582"/>
                        <a:pt x="17907" y="34820"/>
                        <a:pt x="15776" y="34820"/>
                      </a:cubicBezTo>
                      <a:cubicBezTo>
                        <a:pt x="12543" y="34820"/>
                        <a:pt x="10118" y="34325"/>
                        <a:pt x="8502" y="33336"/>
                      </a:cubicBezTo>
                      <a:cubicBezTo>
                        <a:pt x="6885" y="32346"/>
                        <a:pt x="6077" y="30858"/>
                        <a:pt x="6077" y="28871"/>
                      </a:cubicBezTo>
                      <a:cubicBezTo>
                        <a:pt x="6077" y="27360"/>
                        <a:pt x="6654" y="26174"/>
                        <a:pt x="7810" y="25313"/>
                      </a:cubicBezTo>
                      <a:cubicBezTo>
                        <a:pt x="8966" y="24452"/>
                        <a:pt x="11293" y="23632"/>
                        <a:pt x="14791" y="22854"/>
                      </a:cubicBezTo>
                      <a:lnTo>
                        <a:pt x="17023" y="22356"/>
                      </a:lnTo>
                      <a:cubicBezTo>
                        <a:pt x="21646" y="21366"/>
                        <a:pt x="24932" y="19968"/>
                        <a:pt x="26881" y="18163"/>
                      </a:cubicBezTo>
                      <a:cubicBezTo>
                        <a:pt x="28830" y="16357"/>
                        <a:pt x="29805" y="13838"/>
                        <a:pt x="29805" y="10605"/>
                      </a:cubicBezTo>
                      <a:cubicBezTo>
                        <a:pt x="29805" y="6918"/>
                        <a:pt x="28347" y="3998"/>
                        <a:pt x="25431" y="1845"/>
                      </a:cubicBezTo>
                      <a:cubicBezTo>
                        <a:pt x="22515" y="-300"/>
                        <a:pt x="18507" y="-1373"/>
                        <a:pt x="13408" y="-1373"/>
                      </a:cubicBezTo>
                      <a:cubicBezTo>
                        <a:pt x="11285" y="-1373"/>
                        <a:pt x="9072" y="-1165"/>
                        <a:pt x="6768" y="-750"/>
                      </a:cubicBezTo>
                      <a:cubicBezTo>
                        <a:pt x="4464" y="-334"/>
                        <a:pt x="2039" y="285"/>
                        <a:pt x="-507" y="1109"/>
                      </a:cubicBezTo>
                      <a:lnTo>
                        <a:pt x="-507" y="7840"/>
                      </a:lnTo>
                      <a:cubicBezTo>
                        <a:pt x="1903" y="6586"/>
                        <a:pt x="4275" y="5645"/>
                        <a:pt x="6609" y="5018"/>
                      </a:cubicBezTo>
                      <a:cubicBezTo>
                        <a:pt x="8943" y="4399"/>
                        <a:pt x="11259" y="4089"/>
                        <a:pt x="13555" y="4089"/>
                      </a:cubicBezTo>
                      <a:cubicBezTo>
                        <a:pt x="16623" y="4089"/>
                        <a:pt x="18980" y="4614"/>
                        <a:pt x="20626" y="5664"/>
                      </a:cubicBezTo>
                      <a:cubicBezTo>
                        <a:pt x="22281" y="6714"/>
                        <a:pt x="23108" y="8195"/>
                        <a:pt x="23108" y="10106"/>
                      </a:cubicBezTo>
                      <a:cubicBezTo>
                        <a:pt x="23108" y="11874"/>
                        <a:pt x="22511" y="13230"/>
                        <a:pt x="21318" y="14174"/>
                      </a:cubicBezTo>
                      <a:cubicBezTo>
                        <a:pt x="20131" y="15118"/>
                        <a:pt x="17518" y="16029"/>
                        <a:pt x="13476" y="16905"/>
                      </a:cubicBezTo>
                      <a:lnTo>
                        <a:pt x="11210" y="17438"/>
                      </a:lnTo>
                      <a:cubicBezTo>
                        <a:pt x="7176" y="18284"/>
                        <a:pt x="4260" y="19587"/>
                        <a:pt x="2462" y="21347"/>
                      </a:cubicBezTo>
                      <a:cubicBezTo>
                        <a:pt x="671" y="23107"/>
                        <a:pt x="-224" y="25521"/>
                        <a:pt x="-224" y="28588"/>
                      </a:cubicBezTo>
                      <a:cubicBezTo>
                        <a:pt x="-224" y="32320"/>
                        <a:pt x="1098" y="35198"/>
                        <a:pt x="3742" y="37223"/>
                      </a:cubicBezTo>
                      <a:cubicBezTo>
                        <a:pt x="6386" y="39255"/>
                        <a:pt x="10141" y="40271"/>
                        <a:pt x="15006" y="40271"/>
                      </a:cubicBezTo>
                      <a:cubicBezTo>
                        <a:pt x="17408" y="40271"/>
                        <a:pt x="19671" y="40093"/>
                        <a:pt x="21793" y="39738"/>
                      </a:cubicBezTo>
                      <a:cubicBezTo>
                        <a:pt x="23924" y="39391"/>
                        <a:pt x="25884" y="38862"/>
                        <a:pt x="27675" y="38152"/>
                      </a:cubicBezTo>
                      <a:close/>
                    </a:path>
                  </a:pathLst>
                </a:custGeom>
                <a:solidFill>
                  <a:srgbClr val="262626"/>
                </a:solidFill>
                <a:ln w="11" cap="flat">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9669B79A-004A-A8E5-5C04-81A7999F0FD0}"/>
                    </a:ext>
                  </a:extLst>
                </p:cNvPr>
                <p:cNvSpPr/>
                <p:nvPr/>
              </p:nvSpPr>
              <p:spPr>
                <a:xfrm flipV="1">
                  <a:off x="9213829" y="4153676"/>
                  <a:ext cx="30312" cy="41643"/>
                </a:xfrm>
                <a:custGeom>
                  <a:avLst/>
                  <a:gdLst>
                    <a:gd name="connsiteX0" fmla="*/ 27681 w 30312"/>
                    <a:gd name="connsiteY0" fmla="*/ 38152 h 41643"/>
                    <a:gd name="connsiteX1" fmla="*/ 27681 w 30312"/>
                    <a:gd name="connsiteY1" fmla="*/ 31987 h 41643"/>
                    <a:gd name="connsiteX2" fmla="*/ 21947 w 30312"/>
                    <a:gd name="connsiteY2" fmla="*/ 34106 h 41643"/>
                    <a:gd name="connsiteX3" fmla="*/ 15783 w 30312"/>
                    <a:gd name="connsiteY3" fmla="*/ 34820 h 41643"/>
                    <a:gd name="connsiteX4" fmla="*/ 8508 w 30312"/>
                    <a:gd name="connsiteY4" fmla="*/ 33336 h 41643"/>
                    <a:gd name="connsiteX5" fmla="*/ 6083 w 30312"/>
                    <a:gd name="connsiteY5" fmla="*/ 28871 h 41643"/>
                    <a:gd name="connsiteX6" fmla="*/ 7817 w 30312"/>
                    <a:gd name="connsiteY6" fmla="*/ 25313 h 41643"/>
                    <a:gd name="connsiteX7" fmla="*/ 14797 w 30312"/>
                    <a:gd name="connsiteY7" fmla="*/ 22854 h 41643"/>
                    <a:gd name="connsiteX8" fmla="*/ 17029 w 30312"/>
                    <a:gd name="connsiteY8" fmla="*/ 22356 h 41643"/>
                    <a:gd name="connsiteX9" fmla="*/ 26888 w 30312"/>
                    <a:gd name="connsiteY9" fmla="*/ 18163 h 41643"/>
                    <a:gd name="connsiteX10" fmla="*/ 29811 w 30312"/>
                    <a:gd name="connsiteY10" fmla="*/ 10605 h 41643"/>
                    <a:gd name="connsiteX11" fmla="*/ 25437 w 30312"/>
                    <a:gd name="connsiteY11" fmla="*/ 1845 h 41643"/>
                    <a:gd name="connsiteX12" fmla="*/ 13414 w 30312"/>
                    <a:gd name="connsiteY12" fmla="*/ -1373 h 41643"/>
                    <a:gd name="connsiteX13" fmla="*/ 6774 w 30312"/>
                    <a:gd name="connsiteY13" fmla="*/ -750 h 41643"/>
                    <a:gd name="connsiteX14" fmla="*/ -501 w 30312"/>
                    <a:gd name="connsiteY14" fmla="*/ 1109 h 41643"/>
                    <a:gd name="connsiteX15" fmla="*/ -501 w 30312"/>
                    <a:gd name="connsiteY15" fmla="*/ 7840 h 41643"/>
                    <a:gd name="connsiteX16" fmla="*/ 6615 w 30312"/>
                    <a:gd name="connsiteY16" fmla="*/ 5018 h 41643"/>
                    <a:gd name="connsiteX17" fmla="*/ 13562 w 30312"/>
                    <a:gd name="connsiteY17" fmla="*/ 4089 h 41643"/>
                    <a:gd name="connsiteX18" fmla="*/ 20633 w 30312"/>
                    <a:gd name="connsiteY18" fmla="*/ 5664 h 41643"/>
                    <a:gd name="connsiteX19" fmla="*/ 23114 w 30312"/>
                    <a:gd name="connsiteY19" fmla="*/ 10106 h 41643"/>
                    <a:gd name="connsiteX20" fmla="*/ 21324 w 30312"/>
                    <a:gd name="connsiteY20" fmla="*/ 14174 h 41643"/>
                    <a:gd name="connsiteX21" fmla="*/ 13482 w 30312"/>
                    <a:gd name="connsiteY21" fmla="*/ 16905 h 41643"/>
                    <a:gd name="connsiteX22" fmla="*/ 11216 w 30312"/>
                    <a:gd name="connsiteY22" fmla="*/ 17438 h 41643"/>
                    <a:gd name="connsiteX23" fmla="*/ 2468 w 30312"/>
                    <a:gd name="connsiteY23" fmla="*/ 21347 h 41643"/>
                    <a:gd name="connsiteX24" fmla="*/ -218 w 30312"/>
                    <a:gd name="connsiteY24" fmla="*/ 28588 h 41643"/>
                    <a:gd name="connsiteX25" fmla="*/ 3748 w 30312"/>
                    <a:gd name="connsiteY25" fmla="*/ 37223 h 41643"/>
                    <a:gd name="connsiteX26" fmla="*/ 15012 w 30312"/>
                    <a:gd name="connsiteY26" fmla="*/ 40271 h 41643"/>
                    <a:gd name="connsiteX27" fmla="*/ 21800 w 30312"/>
                    <a:gd name="connsiteY27" fmla="*/ 39738 h 41643"/>
                    <a:gd name="connsiteX28" fmla="*/ 2768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81" y="38152"/>
                      </a:moveTo>
                      <a:lnTo>
                        <a:pt x="27681" y="31987"/>
                      </a:lnTo>
                      <a:cubicBezTo>
                        <a:pt x="25845" y="32932"/>
                        <a:pt x="23934" y="33638"/>
                        <a:pt x="21947" y="34106"/>
                      </a:cubicBezTo>
                      <a:cubicBezTo>
                        <a:pt x="19968" y="34582"/>
                        <a:pt x="17913" y="34820"/>
                        <a:pt x="15783" y="34820"/>
                      </a:cubicBezTo>
                      <a:cubicBezTo>
                        <a:pt x="12549" y="34820"/>
                        <a:pt x="10124" y="34325"/>
                        <a:pt x="8508" y="33336"/>
                      </a:cubicBezTo>
                      <a:cubicBezTo>
                        <a:pt x="6891" y="32346"/>
                        <a:pt x="6083" y="30858"/>
                        <a:pt x="6083" y="28871"/>
                      </a:cubicBezTo>
                      <a:cubicBezTo>
                        <a:pt x="6083" y="27360"/>
                        <a:pt x="6661" y="26174"/>
                        <a:pt x="7817" y="25313"/>
                      </a:cubicBezTo>
                      <a:cubicBezTo>
                        <a:pt x="8972" y="24452"/>
                        <a:pt x="11299" y="23632"/>
                        <a:pt x="14797" y="22854"/>
                      </a:cubicBezTo>
                      <a:lnTo>
                        <a:pt x="17029" y="22356"/>
                      </a:lnTo>
                      <a:cubicBezTo>
                        <a:pt x="21652" y="21366"/>
                        <a:pt x="24939" y="19968"/>
                        <a:pt x="26888" y="18163"/>
                      </a:cubicBezTo>
                      <a:cubicBezTo>
                        <a:pt x="28837" y="16357"/>
                        <a:pt x="29811" y="13838"/>
                        <a:pt x="29811" y="10605"/>
                      </a:cubicBezTo>
                      <a:cubicBezTo>
                        <a:pt x="29811" y="6918"/>
                        <a:pt x="28353" y="3998"/>
                        <a:pt x="25437" y="1845"/>
                      </a:cubicBezTo>
                      <a:cubicBezTo>
                        <a:pt x="22521" y="-300"/>
                        <a:pt x="18514" y="-1373"/>
                        <a:pt x="13414" y="-1373"/>
                      </a:cubicBezTo>
                      <a:cubicBezTo>
                        <a:pt x="11292" y="-1373"/>
                        <a:pt x="9078" y="-1165"/>
                        <a:pt x="6774" y="-750"/>
                      </a:cubicBezTo>
                      <a:cubicBezTo>
                        <a:pt x="4470" y="-334"/>
                        <a:pt x="2045" y="285"/>
                        <a:pt x="-501" y="1109"/>
                      </a:cubicBezTo>
                      <a:lnTo>
                        <a:pt x="-501" y="7840"/>
                      </a:lnTo>
                      <a:cubicBezTo>
                        <a:pt x="1909" y="6586"/>
                        <a:pt x="4281" y="5645"/>
                        <a:pt x="6615" y="5018"/>
                      </a:cubicBezTo>
                      <a:cubicBezTo>
                        <a:pt x="8950" y="4399"/>
                        <a:pt x="11265" y="4089"/>
                        <a:pt x="13562" y="4089"/>
                      </a:cubicBezTo>
                      <a:cubicBezTo>
                        <a:pt x="16629" y="4089"/>
                        <a:pt x="18986" y="4614"/>
                        <a:pt x="20633" y="5664"/>
                      </a:cubicBezTo>
                      <a:cubicBezTo>
                        <a:pt x="22287" y="6714"/>
                        <a:pt x="23114" y="8195"/>
                        <a:pt x="23114" y="10106"/>
                      </a:cubicBezTo>
                      <a:cubicBezTo>
                        <a:pt x="23114" y="11874"/>
                        <a:pt x="22517" y="13230"/>
                        <a:pt x="21324" y="14174"/>
                      </a:cubicBezTo>
                      <a:cubicBezTo>
                        <a:pt x="20138" y="15118"/>
                        <a:pt x="17524" y="16029"/>
                        <a:pt x="13482" y="16905"/>
                      </a:cubicBezTo>
                      <a:lnTo>
                        <a:pt x="11216" y="17438"/>
                      </a:lnTo>
                      <a:cubicBezTo>
                        <a:pt x="7182" y="18284"/>
                        <a:pt x="4266" y="19587"/>
                        <a:pt x="2468" y="21347"/>
                      </a:cubicBezTo>
                      <a:cubicBezTo>
                        <a:pt x="678" y="23107"/>
                        <a:pt x="-218" y="25521"/>
                        <a:pt x="-218" y="28588"/>
                      </a:cubicBezTo>
                      <a:cubicBezTo>
                        <a:pt x="-218" y="32320"/>
                        <a:pt x="1104" y="35198"/>
                        <a:pt x="3748" y="37223"/>
                      </a:cubicBezTo>
                      <a:cubicBezTo>
                        <a:pt x="6393" y="39255"/>
                        <a:pt x="10147" y="40271"/>
                        <a:pt x="15012" y="40271"/>
                      </a:cubicBezTo>
                      <a:cubicBezTo>
                        <a:pt x="17414" y="40271"/>
                        <a:pt x="19677" y="40093"/>
                        <a:pt x="21800" y="39738"/>
                      </a:cubicBezTo>
                      <a:cubicBezTo>
                        <a:pt x="23930" y="39391"/>
                        <a:pt x="25890" y="38862"/>
                        <a:pt x="27681" y="38152"/>
                      </a:cubicBezTo>
                      <a:close/>
                    </a:path>
                  </a:pathLst>
                </a:custGeom>
                <a:solidFill>
                  <a:srgbClr val="262626"/>
                </a:solidFill>
                <a:ln w="11" cap="flat">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59701BC-288C-118B-46E3-0DF27E1734D3}"/>
                    </a:ext>
                  </a:extLst>
                </p:cNvPr>
                <p:cNvSpPr/>
                <p:nvPr/>
              </p:nvSpPr>
              <p:spPr>
                <a:xfrm flipV="1">
                  <a:off x="9247682"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81028681-8853-9E59-C365-F718B3D486EF}"/>
                    </a:ext>
                  </a:extLst>
                </p:cNvPr>
                <p:cNvSpPr/>
                <p:nvPr/>
              </p:nvSpPr>
              <p:spPr>
                <a:xfrm flipV="1">
                  <a:off x="9276044" y="4140463"/>
                  <a:ext cx="33564" cy="53825"/>
                </a:xfrm>
                <a:custGeom>
                  <a:avLst/>
                  <a:gdLst>
                    <a:gd name="connsiteX0" fmla="*/ 7845 w 33564"/>
                    <a:gd name="connsiteY0" fmla="*/ 4015 h 53825"/>
                    <a:gd name="connsiteX1" fmla="*/ 32808 w 33564"/>
                    <a:gd name="connsiteY1" fmla="*/ 4015 h 53825"/>
                    <a:gd name="connsiteX2" fmla="*/ 32808 w 33564"/>
                    <a:gd name="connsiteY2" fmla="*/ -2003 h 53825"/>
                    <a:gd name="connsiteX3" fmla="*/ -756 w 33564"/>
                    <a:gd name="connsiteY3" fmla="*/ -2003 h 53825"/>
                    <a:gd name="connsiteX4" fmla="*/ -756 w 33564"/>
                    <a:gd name="connsiteY4" fmla="*/ 4015 h 53825"/>
                    <a:gd name="connsiteX5" fmla="*/ 10338 w 33564"/>
                    <a:gd name="connsiteY5" fmla="*/ 15323 h 53825"/>
                    <a:gd name="connsiteX6" fmla="*/ 19176 w 33564"/>
                    <a:gd name="connsiteY6" fmla="*/ 24491 h 53825"/>
                    <a:gd name="connsiteX7" fmla="*/ 23970 w 33564"/>
                    <a:gd name="connsiteY7" fmla="*/ 31018 h 53825"/>
                    <a:gd name="connsiteX8" fmla="*/ 25341 w 33564"/>
                    <a:gd name="connsiteY8" fmla="*/ 36276 h 53825"/>
                    <a:gd name="connsiteX9" fmla="*/ 22383 w 33564"/>
                    <a:gd name="connsiteY9" fmla="*/ 43143 h 53825"/>
                    <a:gd name="connsiteX10" fmla="*/ 14678 w 33564"/>
                    <a:gd name="connsiteY10" fmla="*/ 45806 h 53825"/>
                    <a:gd name="connsiteX11" fmla="*/ 7573 w 33564"/>
                    <a:gd name="connsiteY11" fmla="*/ 44638 h 53825"/>
                    <a:gd name="connsiteX12" fmla="*/ -405 w 33564"/>
                    <a:gd name="connsiteY12" fmla="*/ 41092 h 53825"/>
                    <a:gd name="connsiteX13" fmla="*/ -405 w 33564"/>
                    <a:gd name="connsiteY13" fmla="*/ 48321 h 53825"/>
                    <a:gd name="connsiteX14" fmla="*/ 7664 w 33564"/>
                    <a:gd name="connsiteY14" fmla="*/ 50939 h 53825"/>
                    <a:gd name="connsiteX15" fmla="*/ 14542 w 33564"/>
                    <a:gd name="connsiteY15" fmla="*/ 51823 h 53825"/>
                    <a:gd name="connsiteX16" fmla="*/ 27641 w 33564"/>
                    <a:gd name="connsiteY16" fmla="*/ 47709 h 53825"/>
                    <a:gd name="connsiteX17" fmla="*/ 32525 w 33564"/>
                    <a:gd name="connsiteY17" fmla="*/ 36740 h 53825"/>
                    <a:gd name="connsiteX18" fmla="*/ 31301 w 33564"/>
                    <a:gd name="connsiteY18" fmla="*/ 30553 h 53825"/>
                    <a:gd name="connsiteX19" fmla="*/ 26859 w 33564"/>
                    <a:gd name="connsiteY19" fmla="*/ 23675 h 53825"/>
                    <a:gd name="connsiteX20" fmla="*/ 21228 w 33564"/>
                    <a:gd name="connsiteY20" fmla="*/ 17737 h 53825"/>
                    <a:gd name="connsiteX21" fmla="*/ 7845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845" y="4015"/>
                      </a:moveTo>
                      <a:lnTo>
                        <a:pt x="32808" y="4015"/>
                      </a:lnTo>
                      <a:lnTo>
                        <a:pt x="32808" y="-2003"/>
                      </a:lnTo>
                      <a:lnTo>
                        <a:pt x="-756" y="-2003"/>
                      </a:lnTo>
                      <a:lnTo>
                        <a:pt x="-756" y="4015"/>
                      </a:lnTo>
                      <a:cubicBezTo>
                        <a:pt x="1956" y="6825"/>
                        <a:pt x="5654" y="10594"/>
                        <a:pt x="10338" y="15323"/>
                      </a:cubicBezTo>
                      <a:cubicBezTo>
                        <a:pt x="15029" y="20060"/>
                        <a:pt x="17975" y="23116"/>
                        <a:pt x="19176" y="24491"/>
                      </a:cubicBezTo>
                      <a:cubicBezTo>
                        <a:pt x="21465" y="27059"/>
                        <a:pt x="23063" y="29235"/>
                        <a:pt x="23970" y="31018"/>
                      </a:cubicBezTo>
                      <a:cubicBezTo>
                        <a:pt x="24884" y="32801"/>
                        <a:pt x="25341" y="34553"/>
                        <a:pt x="25341" y="36276"/>
                      </a:cubicBezTo>
                      <a:cubicBezTo>
                        <a:pt x="25341" y="39086"/>
                        <a:pt x="24355" y="41375"/>
                        <a:pt x="22383" y="43143"/>
                      </a:cubicBezTo>
                      <a:cubicBezTo>
                        <a:pt x="20412" y="44918"/>
                        <a:pt x="17843" y="45806"/>
                        <a:pt x="14678" y="45806"/>
                      </a:cubicBezTo>
                      <a:cubicBezTo>
                        <a:pt x="12434" y="45806"/>
                        <a:pt x="10066" y="45417"/>
                        <a:pt x="7573" y="44638"/>
                      </a:cubicBezTo>
                      <a:cubicBezTo>
                        <a:pt x="5088" y="43860"/>
                        <a:pt x="2428" y="42678"/>
                        <a:pt x="-405" y="41092"/>
                      </a:cubicBezTo>
                      <a:lnTo>
                        <a:pt x="-405" y="48321"/>
                      </a:lnTo>
                      <a:cubicBezTo>
                        <a:pt x="2474" y="49477"/>
                        <a:pt x="5163" y="50349"/>
                        <a:pt x="7664" y="50939"/>
                      </a:cubicBezTo>
                      <a:cubicBezTo>
                        <a:pt x="10172" y="51528"/>
                        <a:pt x="12464" y="51823"/>
                        <a:pt x="14542" y="51823"/>
                      </a:cubicBezTo>
                      <a:cubicBezTo>
                        <a:pt x="20019" y="51823"/>
                        <a:pt x="24385" y="50451"/>
                        <a:pt x="27641" y="47709"/>
                      </a:cubicBezTo>
                      <a:cubicBezTo>
                        <a:pt x="30897" y="44975"/>
                        <a:pt x="32525" y="41318"/>
                        <a:pt x="32525" y="36740"/>
                      </a:cubicBezTo>
                      <a:cubicBezTo>
                        <a:pt x="32525" y="34565"/>
                        <a:pt x="32117" y="32502"/>
                        <a:pt x="31301" y="30553"/>
                      </a:cubicBezTo>
                      <a:cubicBezTo>
                        <a:pt x="30493" y="28612"/>
                        <a:pt x="29012" y="26319"/>
                        <a:pt x="26859" y="23675"/>
                      </a:cubicBezTo>
                      <a:cubicBezTo>
                        <a:pt x="26270" y="22987"/>
                        <a:pt x="24393" y="21008"/>
                        <a:pt x="21228" y="17737"/>
                      </a:cubicBezTo>
                      <a:cubicBezTo>
                        <a:pt x="18070" y="14466"/>
                        <a:pt x="13609" y="9892"/>
                        <a:pt x="7845" y="4015"/>
                      </a:cubicBezTo>
                      <a:close/>
                    </a:path>
                  </a:pathLst>
                </a:custGeom>
                <a:solidFill>
                  <a:srgbClr val="262626"/>
                </a:solidFill>
                <a:ln w="11" cap="flat">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DE53FD9F-FFDE-6B1E-9128-C33B733BE98D}"/>
                    </a:ext>
                  </a:extLst>
                </p:cNvPr>
                <p:cNvSpPr/>
                <p:nvPr/>
              </p:nvSpPr>
              <p:spPr>
                <a:xfrm flipV="1">
                  <a:off x="9322688" y="4139262"/>
                  <a:ext cx="16249" cy="64590"/>
                </a:xfrm>
                <a:custGeom>
                  <a:avLst/>
                  <a:gdLst>
                    <a:gd name="connsiteX0" fmla="*/ -30 w 16249"/>
                    <a:gd name="connsiteY0" fmla="*/ 62957 h 64590"/>
                    <a:gd name="connsiteX1" fmla="*/ 5636 w 16249"/>
                    <a:gd name="connsiteY1" fmla="*/ 62957 h 64590"/>
                    <a:gd name="connsiteX2" fmla="*/ 13580 w 16249"/>
                    <a:gd name="connsiteY2" fmla="*/ 46594 h 64590"/>
                    <a:gd name="connsiteX3" fmla="*/ 16220 w 16249"/>
                    <a:gd name="connsiteY3" fmla="*/ 30696 h 64590"/>
                    <a:gd name="connsiteX4" fmla="*/ 13580 w 16249"/>
                    <a:gd name="connsiteY4" fmla="*/ 14730 h 64590"/>
                    <a:gd name="connsiteX5" fmla="*/ 5636 w 16249"/>
                    <a:gd name="connsiteY5" fmla="*/ -1633 h 64590"/>
                    <a:gd name="connsiteX6" fmla="*/ -30 w 16249"/>
                    <a:gd name="connsiteY6" fmla="*/ -1633 h 64590"/>
                    <a:gd name="connsiteX7" fmla="*/ 6996 w 16249"/>
                    <a:gd name="connsiteY7" fmla="*/ 14503 h 64590"/>
                    <a:gd name="connsiteX8" fmla="*/ 9319 w 16249"/>
                    <a:gd name="connsiteY8" fmla="*/ 30696 h 64590"/>
                    <a:gd name="connsiteX9" fmla="*/ 6996 w 16249"/>
                    <a:gd name="connsiteY9" fmla="*/ 46844 h 64590"/>
                    <a:gd name="connsiteX10" fmla="*/ -30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 y="62957"/>
                      </a:moveTo>
                      <a:lnTo>
                        <a:pt x="5636" y="62957"/>
                      </a:lnTo>
                      <a:cubicBezTo>
                        <a:pt x="9172" y="57390"/>
                        <a:pt x="11820" y="51935"/>
                        <a:pt x="13580" y="46594"/>
                      </a:cubicBezTo>
                      <a:cubicBezTo>
                        <a:pt x="15340" y="41261"/>
                        <a:pt x="16220" y="35962"/>
                        <a:pt x="16220" y="30696"/>
                      </a:cubicBezTo>
                      <a:cubicBezTo>
                        <a:pt x="16220" y="25408"/>
                        <a:pt x="15340" y="20086"/>
                        <a:pt x="13580" y="14730"/>
                      </a:cubicBezTo>
                      <a:cubicBezTo>
                        <a:pt x="11820" y="9374"/>
                        <a:pt x="9172" y="3920"/>
                        <a:pt x="5636" y="-1633"/>
                      </a:cubicBezTo>
                      <a:lnTo>
                        <a:pt x="-30" y="-1633"/>
                      </a:lnTo>
                      <a:cubicBezTo>
                        <a:pt x="3106" y="3776"/>
                        <a:pt x="5447" y="9155"/>
                        <a:pt x="6996" y="14503"/>
                      </a:cubicBezTo>
                      <a:cubicBezTo>
                        <a:pt x="8545" y="19852"/>
                        <a:pt x="9319" y="25249"/>
                        <a:pt x="9319" y="30696"/>
                      </a:cubicBezTo>
                      <a:cubicBezTo>
                        <a:pt x="9319" y="36150"/>
                        <a:pt x="8545" y="41533"/>
                        <a:pt x="6996" y="46844"/>
                      </a:cubicBezTo>
                      <a:cubicBezTo>
                        <a:pt x="5447" y="52162"/>
                        <a:pt x="3106" y="57533"/>
                        <a:pt x="-30" y="62957"/>
                      </a:cubicBezTo>
                      <a:close/>
                    </a:path>
                  </a:pathLst>
                </a:custGeom>
                <a:solidFill>
                  <a:srgbClr val="262626"/>
                </a:solidFill>
                <a:ln w="11" cap="flat">
                  <a:noFill/>
                  <a:prstDash val="solid"/>
                  <a:round/>
                </a:ln>
              </p:spPr>
              <p:txBody>
                <a:bodyPr rtlCol="0" anchor="ctr"/>
                <a:lstStyle/>
                <a:p>
                  <a:endParaRPr lang="en-US"/>
                </a:p>
              </p:txBody>
            </p:sp>
          </p:grpSp>
        </p:grpSp>
        <p:sp>
          <p:nvSpPr>
            <p:cNvPr id="835" name="TextBox 834">
              <a:extLst>
                <a:ext uri="{FF2B5EF4-FFF2-40B4-BE49-F238E27FC236}">
                  <a16:creationId xmlns:a16="http://schemas.microsoft.com/office/drawing/2014/main" id="{0F713C04-20AC-22E1-A6FF-1F2FDCB84DD7}"/>
                </a:ext>
              </a:extLst>
            </p:cNvPr>
            <p:cNvSpPr txBox="1"/>
            <p:nvPr/>
          </p:nvSpPr>
          <p:spPr>
            <a:xfrm>
              <a:off x="2859310" y="2241891"/>
              <a:ext cx="1275633" cy="200397"/>
            </a:xfrm>
            <a:prstGeom prst="rect">
              <a:avLst/>
            </a:prstGeom>
            <a:solidFill>
              <a:schemeClr val="bg1"/>
            </a:solidFill>
          </p:spPr>
          <p:txBody>
            <a:bodyPr wrap="square" rtlCol="0">
              <a:spAutoFit/>
            </a:bodyPr>
            <a:lstStyle/>
            <a:p>
              <a:r>
                <a:rPr lang="en-US" sz="1050"/>
                <a:t>Intensity correlation (tryptic)</a:t>
              </a:r>
            </a:p>
          </p:txBody>
        </p:sp>
        <p:grpSp>
          <p:nvGrpSpPr>
            <p:cNvPr id="841" name="Group 840">
              <a:extLst>
                <a:ext uri="{FF2B5EF4-FFF2-40B4-BE49-F238E27FC236}">
                  <a16:creationId xmlns:a16="http://schemas.microsoft.com/office/drawing/2014/main" id="{1A755CDF-0E2A-14E0-D595-1D2F3DD70A33}"/>
                </a:ext>
              </a:extLst>
            </p:cNvPr>
            <p:cNvGrpSpPr/>
            <p:nvPr/>
          </p:nvGrpSpPr>
          <p:grpSpPr>
            <a:xfrm>
              <a:off x="4593446" y="2244434"/>
              <a:ext cx="1191860" cy="1699628"/>
              <a:chOff x="5003453" y="2232260"/>
              <a:chExt cx="1191861" cy="1699630"/>
            </a:xfrm>
          </p:grpSpPr>
          <p:grpSp>
            <p:nvGrpSpPr>
              <p:cNvPr id="192" name="Content Placeholder 9">
                <a:extLst>
                  <a:ext uri="{FF2B5EF4-FFF2-40B4-BE49-F238E27FC236}">
                    <a16:creationId xmlns:a16="http://schemas.microsoft.com/office/drawing/2014/main" id="{E53796D8-7DEF-B938-B866-49F3D90C6189}"/>
                  </a:ext>
                </a:extLst>
              </p:cNvPr>
              <p:cNvGrpSpPr/>
              <p:nvPr/>
            </p:nvGrpSpPr>
            <p:grpSpPr>
              <a:xfrm>
                <a:off x="5089583" y="2347223"/>
                <a:ext cx="960391" cy="1584667"/>
                <a:chOff x="5089583" y="2347223"/>
                <a:chExt cx="960391" cy="1584667"/>
              </a:xfrm>
            </p:grpSpPr>
            <p:sp>
              <p:nvSpPr>
                <p:cNvPr id="193" name="Freeform: Shape 192">
                  <a:extLst>
                    <a:ext uri="{FF2B5EF4-FFF2-40B4-BE49-F238E27FC236}">
                      <a16:creationId xmlns:a16="http://schemas.microsoft.com/office/drawing/2014/main" id="{85BB2CC1-6588-F805-E93F-F908E55EBD7F}"/>
                    </a:ext>
                  </a:extLst>
                </p:cNvPr>
                <p:cNvSpPr/>
                <p:nvPr/>
              </p:nvSpPr>
              <p:spPr>
                <a:xfrm>
                  <a:off x="5135891" y="243859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194" name="Content Placeholder 9">
                  <a:extLst>
                    <a:ext uri="{FF2B5EF4-FFF2-40B4-BE49-F238E27FC236}">
                      <a16:creationId xmlns:a16="http://schemas.microsoft.com/office/drawing/2014/main" id="{AAE1090E-F7CB-047F-C78C-AB3D396719FB}"/>
                    </a:ext>
                  </a:extLst>
                </p:cNvPr>
                <p:cNvGrpSpPr/>
                <p:nvPr/>
              </p:nvGrpSpPr>
              <p:grpSpPr>
                <a:xfrm>
                  <a:off x="5135891" y="2461802"/>
                  <a:ext cx="867155" cy="1354028"/>
                  <a:chOff x="5135891" y="2461802"/>
                  <a:chExt cx="867155" cy="1354028"/>
                </a:xfrm>
                <a:noFill/>
              </p:grpSpPr>
              <p:sp>
                <p:nvSpPr>
                  <p:cNvPr id="195" name="Freeform: Shape 194">
                    <a:extLst>
                      <a:ext uri="{FF2B5EF4-FFF2-40B4-BE49-F238E27FC236}">
                        <a16:creationId xmlns:a16="http://schemas.microsoft.com/office/drawing/2014/main" id="{1ADECACA-C118-8503-36DD-53105FB1E69D}"/>
                      </a:ext>
                    </a:extLst>
                  </p:cNvPr>
                  <p:cNvSpPr/>
                  <p:nvPr/>
                </p:nvSpPr>
                <p:spPr>
                  <a:xfrm>
                    <a:off x="5135891" y="381583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BDE61CC5-7FA7-2A7C-8D5D-52291A23EE1C}"/>
                      </a:ext>
                    </a:extLst>
                  </p:cNvPr>
                  <p:cNvSpPr/>
                  <p:nvPr/>
                </p:nvSpPr>
                <p:spPr>
                  <a:xfrm>
                    <a:off x="5135891" y="362239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2F5C155-B75F-9D8C-E903-C4181C8A87F1}"/>
                      </a:ext>
                    </a:extLst>
                  </p:cNvPr>
                  <p:cNvSpPr/>
                  <p:nvPr/>
                </p:nvSpPr>
                <p:spPr>
                  <a:xfrm>
                    <a:off x="5135891" y="34289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A9B658A-EE92-87EC-29CD-B67ED963FE63}"/>
                      </a:ext>
                    </a:extLst>
                  </p:cNvPr>
                  <p:cNvSpPr/>
                  <p:nvPr/>
                </p:nvSpPr>
                <p:spPr>
                  <a:xfrm>
                    <a:off x="5135891" y="32355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92D7895-74DA-0A20-DFEE-4DEA683119D3}"/>
                      </a:ext>
                    </a:extLst>
                  </p:cNvPr>
                  <p:cNvSpPr/>
                  <p:nvPr/>
                </p:nvSpPr>
                <p:spPr>
                  <a:xfrm>
                    <a:off x="5135891" y="304210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EB1E66-EE1B-3D30-7014-31FBE2741263}"/>
                      </a:ext>
                    </a:extLst>
                  </p:cNvPr>
                  <p:cNvSpPr/>
                  <p:nvPr/>
                </p:nvSpPr>
                <p:spPr>
                  <a:xfrm>
                    <a:off x="5135891" y="28486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781DEF35-1C97-23E7-1366-9608BC65FA70}"/>
                      </a:ext>
                    </a:extLst>
                  </p:cNvPr>
                  <p:cNvSpPr/>
                  <p:nvPr/>
                </p:nvSpPr>
                <p:spPr>
                  <a:xfrm>
                    <a:off x="5135891" y="26552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18D6359E-27BC-431F-FC15-E8A3744FA118}"/>
                      </a:ext>
                    </a:extLst>
                  </p:cNvPr>
                  <p:cNvSpPr/>
                  <p:nvPr/>
                </p:nvSpPr>
                <p:spPr>
                  <a:xfrm>
                    <a:off x="5135891" y="246180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3EE0358F-E7DD-E876-6503-C9B5775F9452}"/>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1AE9159-58DE-04FB-D44B-EE04AEBC1F09}"/>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A5708CA-659E-0260-D075-C88AE40D70AA}"/>
                    </a:ext>
                  </a:extLst>
                </p:cNvPr>
                <p:cNvSpPr/>
                <p:nvPr/>
              </p:nvSpPr>
              <p:spPr>
                <a:xfrm>
                  <a:off x="5222603" y="2512171"/>
                  <a:ext cx="346868" cy="152223"/>
                </a:xfrm>
                <a:custGeom>
                  <a:avLst/>
                  <a:gdLst>
                    <a:gd name="connsiteX0" fmla="*/ 0 w 346868"/>
                    <a:gd name="connsiteY0" fmla="*/ 152224 h 152223"/>
                    <a:gd name="connsiteX1" fmla="*/ 346868 w 346868"/>
                    <a:gd name="connsiteY1" fmla="*/ 152224 h 152223"/>
                    <a:gd name="connsiteX2" fmla="*/ 346868 w 346868"/>
                    <a:gd name="connsiteY2" fmla="*/ 0 h 152223"/>
                    <a:gd name="connsiteX3" fmla="*/ 0 w 346868"/>
                    <a:gd name="connsiteY3" fmla="*/ 0 h 152223"/>
                    <a:gd name="connsiteX4" fmla="*/ 0 w 346868"/>
                    <a:gd name="connsiteY4" fmla="*/ 152224 h 15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152223">
                      <a:moveTo>
                        <a:pt x="0" y="152224"/>
                      </a:moveTo>
                      <a:lnTo>
                        <a:pt x="346868" y="152224"/>
                      </a:lnTo>
                      <a:lnTo>
                        <a:pt x="346868" y="0"/>
                      </a:lnTo>
                      <a:lnTo>
                        <a:pt x="0" y="0"/>
                      </a:lnTo>
                      <a:lnTo>
                        <a:pt x="0" y="15222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6110A1-79A8-9221-2CC2-FBE0B1927613}"/>
                    </a:ext>
                  </a:extLst>
                </p:cNvPr>
                <p:cNvSpPr/>
                <p:nvPr/>
              </p:nvSpPr>
              <p:spPr>
                <a:xfrm>
                  <a:off x="5396035" y="2664394"/>
                  <a:ext cx="6043" cy="227798"/>
                </a:xfrm>
                <a:custGeom>
                  <a:avLst/>
                  <a:gdLst>
                    <a:gd name="connsiteX0" fmla="*/ 0 w 6043"/>
                    <a:gd name="connsiteY0" fmla="*/ 0 h 227798"/>
                    <a:gd name="connsiteX1" fmla="*/ 0 w 6043"/>
                    <a:gd name="connsiteY1" fmla="*/ 227799 h 227798"/>
                  </a:gdLst>
                  <a:ahLst/>
                  <a:cxnLst>
                    <a:cxn ang="0">
                      <a:pos x="connsiteX0" y="connsiteY0"/>
                    </a:cxn>
                    <a:cxn ang="0">
                      <a:pos x="connsiteX1" y="connsiteY1"/>
                    </a:cxn>
                  </a:cxnLst>
                  <a:rect l="l" t="t" r="r" b="b"/>
                  <a:pathLst>
                    <a:path w="6043" h="227798">
                      <a:moveTo>
                        <a:pt x="0" y="0"/>
                      </a:moveTo>
                      <a:lnTo>
                        <a:pt x="0" y="227799"/>
                      </a:lnTo>
                    </a:path>
                  </a:pathLst>
                </a:custGeom>
                <a:noFill/>
                <a:ln w="6041" cap="flat">
                  <a:solidFill>
                    <a:srgbClr val="4D4D4D"/>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7621B2-A719-C432-FF75-4F676C54B624}"/>
                    </a:ext>
                  </a:extLst>
                </p:cNvPr>
                <p:cNvSpPr/>
                <p:nvPr/>
              </p:nvSpPr>
              <p:spPr>
                <a:xfrm>
                  <a:off x="5396035" y="2461802"/>
                  <a:ext cx="6043" cy="50368"/>
                </a:xfrm>
                <a:custGeom>
                  <a:avLst/>
                  <a:gdLst>
                    <a:gd name="connsiteX0" fmla="*/ 0 w 6043"/>
                    <a:gd name="connsiteY0" fmla="*/ 50369 h 50368"/>
                    <a:gd name="connsiteX1" fmla="*/ 0 w 6043"/>
                    <a:gd name="connsiteY1" fmla="*/ 0 h 50368"/>
                  </a:gdLst>
                  <a:ahLst/>
                  <a:cxnLst>
                    <a:cxn ang="0">
                      <a:pos x="connsiteX0" y="connsiteY0"/>
                    </a:cxn>
                    <a:cxn ang="0">
                      <a:pos x="connsiteX1" y="connsiteY1"/>
                    </a:cxn>
                  </a:cxnLst>
                  <a:rect l="l" t="t" r="r" b="b"/>
                  <a:pathLst>
                    <a:path w="6043" h="50368">
                      <a:moveTo>
                        <a:pt x="0" y="50369"/>
                      </a:moveTo>
                      <a:lnTo>
                        <a:pt x="0" y="0"/>
                      </a:lnTo>
                    </a:path>
                  </a:pathLst>
                </a:custGeom>
                <a:noFill/>
                <a:ln w="6041" cap="flat">
                  <a:solidFill>
                    <a:srgbClr val="4D4D4D"/>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88CEFBDB-609A-44DD-A9F4-78059ECD3019}"/>
                    </a:ext>
                  </a:extLst>
                </p:cNvPr>
                <p:cNvSpPr/>
                <p:nvPr/>
              </p:nvSpPr>
              <p:spPr>
                <a:xfrm>
                  <a:off x="5309322" y="289219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A124C1CD-9D5E-370A-F709-638180D20737}"/>
                    </a:ext>
                  </a:extLst>
                </p:cNvPr>
                <p:cNvSpPr/>
                <p:nvPr/>
              </p:nvSpPr>
              <p:spPr>
                <a:xfrm>
                  <a:off x="5309322"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54E3E94-5EF0-36B9-6799-F2A6282D1A9B}"/>
                    </a:ext>
                  </a:extLst>
                </p:cNvPr>
                <p:cNvSpPr/>
                <p:nvPr/>
              </p:nvSpPr>
              <p:spPr>
                <a:xfrm>
                  <a:off x="5569472" y="2565510"/>
                  <a:ext cx="346861" cy="225634"/>
                </a:xfrm>
                <a:custGeom>
                  <a:avLst/>
                  <a:gdLst>
                    <a:gd name="connsiteX0" fmla="*/ 0 w 346861"/>
                    <a:gd name="connsiteY0" fmla="*/ 225635 h 225634"/>
                    <a:gd name="connsiteX1" fmla="*/ 346862 w 346861"/>
                    <a:gd name="connsiteY1" fmla="*/ 225635 h 225634"/>
                    <a:gd name="connsiteX2" fmla="*/ 346862 w 346861"/>
                    <a:gd name="connsiteY2" fmla="*/ 0 h 225634"/>
                    <a:gd name="connsiteX3" fmla="*/ 0 w 346861"/>
                    <a:gd name="connsiteY3" fmla="*/ 0 h 225634"/>
                    <a:gd name="connsiteX4" fmla="*/ 0 w 346861"/>
                    <a:gd name="connsiteY4" fmla="*/ 225635 h 22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25634">
                      <a:moveTo>
                        <a:pt x="0" y="225635"/>
                      </a:moveTo>
                      <a:lnTo>
                        <a:pt x="346862" y="225635"/>
                      </a:lnTo>
                      <a:lnTo>
                        <a:pt x="346862" y="0"/>
                      </a:lnTo>
                      <a:lnTo>
                        <a:pt x="0" y="0"/>
                      </a:lnTo>
                      <a:lnTo>
                        <a:pt x="0" y="225635"/>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F0687A-967F-1A98-D06D-D3E543894994}"/>
                    </a:ext>
                  </a:extLst>
                </p:cNvPr>
                <p:cNvSpPr/>
                <p:nvPr/>
              </p:nvSpPr>
              <p:spPr>
                <a:xfrm>
                  <a:off x="5742903" y="2791145"/>
                  <a:ext cx="6043" cy="337941"/>
                </a:xfrm>
                <a:custGeom>
                  <a:avLst/>
                  <a:gdLst>
                    <a:gd name="connsiteX0" fmla="*/ 0 w 6043"/>
                    <a:gd name="connsiteY0" fmla="*/ 0 h 337941"/>
                    <a:gd name="connsiteX1" fmla="*/ 0 w 6043"/>
                    <a:gd name="connsiteY1" fmla="*/ 337942 h 337941"/>
                  </a:gdLst>
                  <a:ahLst/>
                  <a:cxnLst>
                    <a:cxn ang="0">
                      <a:pos x="connsiteX0" y="connsiteY0"/>
                    </a:cxn>
                    <a:cxn ang="0">
                      <a:pos x="connsiteX1" y="connsiteY1"/>
                    </a:cxn>
                  </a:cxnLst>
                  <a:rect l="l" t="t" r="r" b="b"/>
                  <a:pathLst>
                    <a:path w="6043" h="337941">
                      <a:moveTo>
                        <a:pt x="0" y="0"/>
                      </a:moveTo>
                      <a:lnTo>
                        <a:pt x="0" y="337942"/>
                      </a:lnTo>
                    </a:path>
                  </a:pathLst>
                </a:custGeom>
                <a:noFill/>
                <a:ln w="6041" cap="flat">
                  <a:solidFill>
                    <a:srgbClr val="4D4D4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1FF6BE3B-29F8-8E5A-E5D8-E88ECDC64291}"/>
                    </a:ext>
                  </a:extLst>
                </p:cNvPr>
                <p:cNvSpPr/>
                <p:nvPr/>
              </p:nvSpPr>
              <p:spPr>
                <a:xfrm>
                  <a:off x="5742903" y="2461802"/>
                  <a:ext cx="6043" cy="103708"/>
                </a:xfrm>
                <a:custGeom>
                  <a:avLst/>
                  <a:gdLst>
                    <a:gd name="connsiteX0" fmla="*/ 0 w 6043"/>
                    <a:gd name="connsiteY0" fmla="*/ 103708 h 103708"/>
                    <a:gd name="connsiteX1" fmla="*/ 0 w 6043"/>
                    <a:gd name="connsiteY1" fmla="*/ 0 h 103708"/>
                  </a:gdLst>
                  <a:ahLst/>
                  <a:cxnLst>
                    <a:cxn ang="0">
                      <a:pos x="connsiteX0" y="connsiteY0"/>
                    </a:cxn>
                    <a:cxn ang="0">
                      <a:pos x="connsiteX1" y="connsiteY1"/>
                    </a:cxn>
                  </a:cxnLst>
                  <a:rect l="l" t="t" r="r" b="b"/>
                  <a:pathLst>
                    <a:path w="6043" h="103708">
                      <a:moveTo>
                        <a:pt x="0" y="103708"/>
                      </a:moveTo>
                      <a:lnTo>
                        <a:pt x="0" y="0"/>
                      </a:lnTo>
                    </a:path>
                  </a:pathLst>
                </a:custGeom>
                <a:noFill/>
                <a:ln w="6041" cap="flat">
                  <a:solidFill>
                    <a:srgbClr val="4D4D4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EF8DF2B1-5082-E4F5-FE78-D84FCE39B866}"/>
                    </a:ext>
                  </a:extLst>
                </p:cNvPr>
                <p:cNvSpPr/>
                <p:nvPr/>
              </p:nvSpPr>
              <p:spPr>
                <a:xfrm>
                  <a:off x="5656184" y="3129087"/>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AB611B8-1759-7973-D4AE-4912D1C54C61}"/>
                    </a:ext>
                  </a:extLst>
                </p:cNvPr>
                <p:cNvSpPr/>
                <p:nvPr/>
              </p:nvSpPr>
              <p:spPr>
                <a:xfrm>
                  <a:off x="5656184"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0619EFC-2CAC-A138-B565-B6DCA11FE276}"/>
                    </a:ext>
                  </a:extLst>
                </p:cNvPr>
                <p:cNvSpPr/>
                <p:nvPr/>
              </p:nvSpPr>
              <p:spPr>
                <a:xfrm>
                  <a:off x="5222603" y="2571493"/>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B3E79F3F-BC76-3131-F045-33C6EC2AE084}"/>
                    </a:ext>
                  </a:extLst>
                </p:cNvPr>
                <p:cNvSpPr/>
                <p:nvPr/>
              </p:nvSpPr>
              <p:spPr>
                <a:xfrm>
                  <a:off x="5569472" y="2654048"/>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217" name="Content Placeholder 9">
                  <a:extLst>
                    <a:ext uri="{FF2B5EF4-FFF2-40B4-BE49-F238E27FC236}">
                      <a16:creationId xmlns:a16="http://schemas.microsoft.com/office/drawing/2014/main" id="{FEB44CE5-FA0B-5115-7928-E0BF142CC29F}"/>
                    </a:ext>
                  </a:extLst>
                </p:cNvPr>
                <p:cNvGrpSpPr/>
                <p:nvPr/>
              </p:nvGrpSpPr>
              <p:grpSpPr>
                <a:xfrm>
                  <a:off x="5089583" y="2347223"/>
                  <a:ext cx="960391" cy="70187"/>
                  <a:chOff x="5089583" y="2347223"/>
                  <a:chExt cx="960391" cy="70187"/>
                </a:xfrm>
                <a:solidFill>
                  <a:srgbClr val="262626"/>
                </a:solidFill>
              </p:grpSpPr>
              <p:sp>
                <p:nvSpPr>
                  <p:cNvPr id="218" name="Freeform: Shape 217">
                    <a:extLst>
                      <a:ext uri="{FF2B5EF4-FFF2-40B4-BE49-F238E27FC236}">
                        <a16:creationId xmlns:a16="http://schemas.microsoft.com/office/drawing/2014/main" id="{A5FE7333-B061-AEEA-B365-2254425F3BAE}"/>
                      </a:ext>
                    </a:extLst>
                  </p:cNvPr>
                  <p:cNvSpPr/>
                  <p:nvPr/>
                </p:nvSpPr>
                <p:spPr>
                  <a:xfrm flipV="1">
                    <a:off x="5089583" y="2347223"/>
                    <a:ext cx="6515" cy="55105"/>
                  </a:xfrm>
                  <a:custGeom>
                    <a:avLst/>
                    <a:gdLst>
                      <a:gd name="connsiteX0" fmla="*/ -391 w 6515"/>
                      <a:gd name="connsiteY0" fmla="*/ 37305 h 55105"/>
                      <a:gd name="connsiteX1" fmla="*/ 6124 w 6515"/>
                      <a:gd name="connsiteY1" fmla="*/ 37305 h 55105"/>
                      <a:gd name="connsiteX2" fmla="*/ 6124 w 6515"/>
                      <a:gd name="connsiteY2" fmla="*/ -2356 h 55105"/>
                      <a:gd name="connsiteX3" fmla="*/ -391 w 6515"/>
                      <a:gd name="connsiteY3" fmla="*/ -2356 h 55105"/>
                      <a:gd name="connsiteX4" fmla="*/ -391 w 6515"/>
                      <a:gd name="connsiteY4" fmla="*/ 37305 h 55105"/>
                      <a:gd name="connsiteX5" fmla="*/ -391 w 6515"/>
                      <a:gd name="connsiteY5" fmla="*/ 52750 h 55105"/>
                      <a:gd name="connsiteX6" fmla="*/ 6124 w 6515"/>
                      <a:gd name="connsiteY6" fmla="*/ 52750 h 55105"/>
                      <a:gd name="connsiteX7" fmla="*/ 6124 w 6515"/>
                      <a:gd name="connsiteY7" fmla="*/ 44489 h 55105"/>
                      <a:gd name="connsiteX8" fmla="*/ -391 w 6515"/>
                      <a:gd name="connsiteY8" fmla="*/ 44489 h 55105"/>
                      <a:gd name="connsiteX9" fmla="*/ -39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91" y="37305"/>
                        </a:moveTo>
                        <a:lnTo>
                          <a:pt x="6124" y="37305"/>
                        </a:lnTo>
                        <a:lnTo>
                          <a:pt x="6124" y="-2356"/>
                        </a:lnTo>
                        <a:lnTo>
                          <a:pt x="-391" y="-2356"/>
                        </a:lnTo>
                        <a:lnTo>
                          <a:pt x="-391" y="37305"/>
                        </a:lnTo>
                        <a:close/>
                        <a:moveTo>
                          <a:pt x="-391" y="52750"/>
                        </a:moveTo>
                        <a:lnTo>
                          <a:pt x="6124" y="52750"/>
                        </a:lnTo>
                        <a:lnTo>
                          <a:pt x="6124" y="44489"/>
                        </a:lnTo>
                        <a:lnTo>
                          <a:pt x="-391" y="44489"/>
                        </a:lnTo>
                        <a:lnTo>
                          <a:pt x="-391" y="52750"/>
                        </a:lnTo>
                        <a:close/>
                      </a:path>
                    </a:pathLst>
                  </a:custGeom>
                  <a:solidFill>
                    <a:srgbClr val="262626"/>
                  </a:solidFill>
                  <a:ln w="11"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321CF53-C76A-8E43-EBD7-D95D35045972}"/>
                      </a:ext>
                    </a:extLst>
                  </p:cNvPr>
                  <p:cNvSpPr/>
                  <p:nvPr/>
                </p:nvSpPr>
                <p:spPr>
                  <a:xfrm flipV="1">
                    <a:off x="5109483" y="2361716"/>
                    <a:ext cx="33224" cy="40612"/>
                  </a:xfrm>
                  <a:custGeom>
                    <a:avLst/>
                    <a:gdLst>
                      <a:gd name="connsiteX0" fmla="*/ 31682 w 33224"/>
                      <a:gd name="connsiteY0" fmla="*/ 22229 h 40612"/>
                      <a:gd name="connsiteX1" fmla="*/ 31682 w 33224"/>
                      <a:gd name="connsiteY1" fmla="*/ -1715 h 40612"/>
                      <a:gd name="connsiteX2" fmla="*/ 25166 w 33224"/>
                      <a:gd name="connsiteY2" fmla="*/ -1715 h 40612"/>
                      <a:gd name="connsiteX3" fmla="*/ 25166 w 33224"/>
                      <a:gd name="connsiteY3" fmla="*/ 22013 h 40612"/>
                      <a:gd name="connsiteX4" fmla="*/ 22968 w 33224"/>
                      <a:gd name="connsiteY4" fmla="*/ 30433 h 40612"/>
                      <a:gd name="connsiteX5" fmla="*/ 16384 w 33224"/>
                      <a:gd name="connsiteY5" fmla="*/ 33232 h 40612"/>
                      <a:gd name="connsiteX6" fmla="*/ 8056 w 33224"/>
                      <a:gd name="connsiteY6" fmla="*/ 29866 h 40612"/>
                      <a:gd name="connsiteX7" fmla="*/ 5007 w 33224"/>
                      <a:gd name="connsiteY7" fmla="*/ 20699 h 40612"/>
                      <a:gd name="connsiteX8" fmla="*/ 5007 w 33224"/>
                      <a:gd name="connsiteY8" fmla="*/ -1715 h 40612"/>
                      <a:gd name="connsiteX9" fmla="*/ -1542 w 33224"/>
                      <a:gd name="connsiteY9" fmla="*/ -1715 h 40612"/>
                      <a:gd name="connsiteX10" fmla="*/ -1542 w 33224"/>
                      <a:gd name="connsiteY10" fmla="*/ 37946 h 40612"/>
                      <a:gd name="connsiteX11" fmla="*/ 5007 w 33224"/>
                      <a:gd name="connsiteY11" fmla="*/ 37946 h 40612"/>
                      <a:gd name="connsiteX12" fmla="*/ 5007 w 33224"/>
                      <a:gd name="connsiteY12" fmla="*/ 31781 h 40612"/>
                      <a:gd name="connsiteX13" fmla="*/ 10515 w 33224"/>
                      <a:gd name="connsiteY13" fmla="*/ 37130 h 40612"/>
                      <a:gd name="connsiteX14" fmla="*/ 17835 w 33224"/>
                      <a:gd name="connsiteY14" fmla="*/ 38898 h 40612"/>
                      <a:gd name="connsiteX15" fmla="*/ 28169 w 33224"/>
                      <a:gd name="connsiteY15" fmla="*/ 34671 h 40612"/>
                      <a:gd name="connsiteX16" fmla="*/ 3168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82" y="22229"/>
                        </a:moveTo>
                        <a:lnTo>
                          <a:pt x="31682" y="-1715"/>
                        </a:lnTo>
                        <a:lnTo>
                          <a:pt x="25166" y="-1715"/>
                        </a:lnTo>
                        <a:lnTo>
                          <a:pt x="25166" y="22013"/>
                        </a:lnTo>
                        <a:cubicBezTo>
                          <a:pt x="25166" y="25768"/>
                          <a:pt x="24434" y="28574"/>
                          <a:pt x="22968" y="30433"/>
                        </a:cubicBezTo>
                        <a:cubicBezTo>
                          <a:pt x="21502" y="32299"/>
                          <a:pt x="19308" y="33232"/>
                          <a:pt x="16384" y="33232"/>
                        </a:cubicBezTo>
                        <a:cubicBezTo>
                          <a:pt x="12864" y="33232"/>
                          <a:pt x="10088" y="32110"/>
                          <a:pt x="8056" y="29866"/>
                        </a:cubicBezTo>
                        <a:cubicBezTo>
                          <a:pt x="6024" y="27630"/>
                          <a:pt x="5007" y="24574"/>
                          <a:pt x="5007" y="20699"/>
                        </a:cubicBezTo>
                        <a:lnTo>
                          <a:pt x="5007" y="-1715"/>
                        </a:lnTo>
                        <a:lnTo>
                          <a:pt x="-1542" y="-1715"/>
                        </a:lnTo>
                        <a:lnTo>
                          <a:pt x="-1542" y="37946"/>
                        </a:lnTo>
                        <a:lnTo>
                          <a:pt x="5007" y="37946"/>
                        </a:lnTo>
                        <a:lnTo>
                          <a:pt x="5007" y="31781"/>
                        </a:lnTo>
                        <a:cubicBezTo>
                          <a:pt x="6571" y="34169"/>
                          <a:pt x="8407" y="35951"/>
                          <a:pt x="10515" y="37130"/>
                        </a:cubicBezTo>
                        <a:cubicBezTo>
                          <a:pt x="12630" y="38308"/>
                          <a:pt x="15070" y="38898"/>
                          <a:pt x="17835" y="38898"/>
                        </a:cubicBezTo>
                        <a:cubicBezTo>
                          <a:pt x="22390" y="38898"/>
                          <a:pt x="25835" y="37489"/>
                          <a:pt x="28169" y="34671"/>
                        </a:cubicBezTo>
                        <a:cubicBezTo>
                          <a:pt x="30511" y="31853"/>
                          <a:pt x="31682" y="27706"/>
                          <a:pt x="31682" y="22229"/>
                        </a:cubicBezTo>
                        <a:close/>
                      </a:path>
                    </a:pathLst>
                  </a:custGeom>
                  <a:solidFill>
                    <a:srgbClr val="262626"/>
                  </a:solidFill>
                  <a:ln w="11"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6A63B7E-DEB2-751E-A262-39DB08187183}"/>
                      </a:ext>
                    </a:extLst>
                  </p:cNvPr>
                  <p:cNvSpPr/>
                  <p:nvPr/>
                </p:nvSpPr>
                <p:spPr>
                  <a:xfrm flipV="1">
                    <a:off x="5150812" y="2351405"/>
                    <a:ext cx="24748" cy="50924"/>
                  </a:xfrm>
                  <a:custGeom>
                    <a:avLst/>
                    <a:gdLst>
                      <a:gd name="connsiteX0" fmla="*/ 10578 w 24748"/>
                      <a:gd name="connsiteY0" fmla="*/ 48753 h 50924"/>
                      <a:gd name="connsiteX1" fmla="*/ 10578 w 24748"/>
                      <a:gd name="connsiteY1" fmla="*/ 37490 h 50924"/>
                      <a:gd name="connsiteX2" fmla="*/ 23995 w 24748"/>
                      <a:gd name="connsiteY2" fmla="*/ 37490 h 50924"/>
                      <a:gd name="connsiteX3" fmla="*/ 23995 w 24748"/>
                      <a:gd name="connsiteY3" fmla="*/ 32425 h 50924"/>
                      <a:gd name="connsiteX4" fmla="*/ 10578 w 24748"/>
                      <a:gd name="connsiteY4" fmla="*/ 32425 h 50924"/>
                      <a:gd name="connsiteX5" fmla="*/ 10578 w 24748"/>
                      <a:gd name="connsiteY5" fmla="*/ 10895 h 50924"/>
                      <a:gd name="connsiteX6" fmla="*/ 11904 w 24748"/>
                      <a:gd name="connsiteY6" fmla="*/ 4662 h 50924"/>
                      <a:gd name="connsiteX7" fmla="*/ 17309 w 24748"/>
                      <a:gd name="connsiteY7" fmla="*/ 3280 h 50924"/>
                      <a:gd name="connsiteX8" fmla="*/ 23995 w 24748"/>
                      <a:gd name="connsiteY8" fmla="*/ 3280 h 50924"/>
                      <a:gd name="connsiteX9" fmla="*/ 23995 w 24748"/>
                      <a:gd name="connsiteY9" fmla="*/ -2171 h 50924"/>
                      <a:gd name="connsiteX10" fmla="*/ 17309 w 24748"/>
                      <a:gd name="connsiteY10" fmla="*/ -2171 h 50924"/>
                      <a:gd name="connsiteX11" fmla="*/ 6896 w 24748"/>
                      <a:gd name="connsiteY11" fmla="*/ 639 h 50924"/>
                      <a:gd name="connsiteX12" fmla="*/ 4029 w 24748"/>
                      <a:gd name="connsiteY12" fmla="*/ 10895 h 50924"/>
                      <a:gd name="connsiteX13" fmla="*/ 4029 w 24748"/>
                      <a:gd name="connsiteY13" fmla="*/ 32425 h 50924"/>
                      <a:gd name="connsiteX14" fmla="*/ -753 w 24748"/>
                      <a:gd name="connsiteY14" fmla="*/ 32425 h 50924"/>
                      <a:gd name="connsiteX15" fmla="*/ -753 w 24748"/>
                      <a:gd name="connsiteY15" fmla="*/ 37490 h 50924"/>
                      <a:gd name="connsiteX16" fmla="*/ 4029 w 24748"/>
                      <a:gd name="connsiteY16" fmla="*/ 37490 h 50924"/>
                      <a:gd name="connsiteX17" fmla="*/ 4029 w 24748"/>
                      <a:gd name="connsiteY17" fmla="*/ 48753 h 50924"/>
                      <a:gd name="connsiteX18" fmla="*/ 1057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78" y="48753"/>
                        </a:moveTo>
                        <a:lnTo>
                          <a:pt x="10578" y="37490"/>
                        </a:lnTo>
                        <a:lnTo>
                          <a:pt x="23995" y="37490"/>
                        </a:lnTo>
                        <a:lnTo>
                          <a:pt x="23995" y="32425"/>
                        </a:lnTo>
                        <a:lnTo>
                          <a:pt x="10578" y="32425"/>
                        </a:lnTo>
                        <a:lnTo>
                          <a:pt x="10578" y="10895"/>
                        </a:lnTo>
                        <a:cubicBezTo>
                          <a:pt x="10578" y="7661"/>
                          <a:pt x="11020" y="5584"/>
                          <a:pt x="11904" y="4662"/>
                        </a:cubicBezTo>
                        <a:cubicBezTo>
                          <a:pt x="12788" y="3741"/>
                          <a:pt x="14590" y="3280"/>
                          <a:pt x="17309" y="3280"/>
                        </a:cubicBezTo>
                        <a:lnTo>
                          <a:pt x="23995" y="3280"/>
                        </a:lnTo>
                        <a:lnTo>
                          <a:pt x="23995" y="-2171"/>
                        </a:lnTo>
                        <a:lnTo>
                          <a:pt x="17309" y="-2171"/>
                        </a:lnTo>
                        <a:cubicBezTo>
                          <a:pt x="12278" y="-2171"/>
                          <a:pt x="8807" y="-1234"/>
                          <a:pt x="6896" y="639"/>
                        </a:cubicBezTo>
                        <a:cubicBezTo>
                          <a:pt x="4984" y="2520"/>
                          <a:pt x="4029" y="5939"/>
                          <a:pt x="4029" y="10895"/>
                        </a:cubicBezTo>
                        <a:lnTo>
                          <a:pt x="4029" y="32425"/>
                        </a:lnTo>
                        <a:lnTo>
                          <a:pt x="-753" y="32425"/>
                        </a:lnTo>
                        <a:lnTo>
                          <a:pt x="-753" y="37490"/>
                        </a:lnTo>
                        <a:lnTo>
                          <a:pt x="4029" y="37490"/>
                        </a:lnTo>
                        <a:lnTo>
                          <a:pt x="4029" y="48753"/>
                        </a:lnTo>
                        <a:lnTo>
                          <a:pt x="10578" y="48753"/>
                        </a:lnTo>
                        <a:close/>
                      </a:path>
                    </a:pathLst>
                  </a:custGeom>
                  <a:solidFill>
                    <a:srgbClr val="262626"/>
                  </a:solidFill>
                  <a:ln w="11"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F8789739-7B98-A281-B912-91A8AE1B318C}"/>
                      </a:ext>
                    </a:extLst>
                  </p:cNvPr>
                  <p:cNvSpPr/>
                  <p:nvPr/>
                </p:nvSpPr>
                <p:spPr>
                  <a:xfrm flipV="1">
                    <a:off x="5181298" y="2361716"/>
                    <a:ext cx="36759" cy="41643"/>
                  </a:xfrm>
                  <a:custGeom>
                    <a:avLst/>
                    <a:gdLst>
                      <a:gd name="connsiteX0" fmla="*/ 35302 w 36759"/>
                      <a:gd name="connsiteY0" fmla="*/ 20824 h 41643"/>
                      <a:gd name="connsiteX1" fmla="*/ 35302 w 36759"/>
                      <a:gd name="connsiteY1" fmla="*/ 17640 h 41643"/>
                      <a:gd name="connsiteX2" fmla="*/ 5341 w 36759"/>
                      <a:gd name="connsiteY2" fmla="*/ 17640 h 41643"/>
                      <a:gd name="connsiteX3" fmla="*/ 9398 w 36759"/>
                      <a:gd name="connsiteY3" fmla="*/ 7385 h 41643"/>
                      <a:gd name="connsiteX4" fmla="*/ 19505 w 36759"/>
                      <a:gd name="connsiteY4" fmla="*/ 3860 h 41643"/>
                      <a:gd name="connsiteX5" fmla="*/ 26780 w 36759"/>
                      <a:gd name="connsiteY5" fmla="*/ 4778 h 41643"/>
                      <a:gd name="connsiteX6" fmla="*/ 33783 w 36759"/>
                      <a:gd name="connsiteY6" fmla="*/ 7543 h 41643"/>
                      <a:gd name="connsiteX7" fmla="*/ 33783 w 36759"/>
                      <a:gd name="connsiteY7" fmla="*/ 1379 h 41643"/>
                      <a:gd name="connsiteX8" fmla="*/ 26588 w 36759"/>
                      <a:gd name="connsiteY8" fmla="*/ -887 h 41643"/>
                      <a:gd name="connsiteX9" fmla="*/ 19120 w 36759"/>
                      <a:gd name="connsiteY9" fmla="*/ -1669 h 41643"/>
                      <a:gd name="connsiteX10" fmla="*/ 4083 w 36759"/>
                      <a:gd name="connsiteY10" fmla="*/ 3849 h 41643"/>
                      <a:gd name="connsiteX11" fmla="*/ -1458 w 36759"/>
                      <a:gd name="connsiteY11" fmla="*/ 18807 h 41643"/>
                      <a:gd name="connsiteX12" fmla="*/ 3800 w 36759"/>
                      <a:gd name="connsiteY12" fmla="*/ 34252 h 41643"/>
                      <a:gd name="connsiteX13" fmla="*/ 17987 w 36759"/>
                      <a:gd name="connsiteY13" fmla="*/ 39974 h 41643"/>
                      <a:gd name="connsiteX14" fmla="*/ 30644 w 36759"/>
                      <a:gd name="connsiteY14" fmla="*/ 34818 h 41643"/>
                      <a:gd name="connsiteX15" fmla="*/ 35302 w 36759"/>
                      <a:gd name="connsiteY15" fmla="*/ 20824 h 41643"/>
                      <a:gd name="connsiteX16" fmla="*/ 28786 w 36759"/>
                      <a:gd name="connsiteY16" fmla="*/ 22739 h 41643"/>
                      <a:gd name="connsiteX17" fmla="*/ 25794 w 36759"/>
                      <a:gd name="connsiteY17" fmla="*/ 31260 h 41643"/>
                      <a:gd name="connsiteX18" fmla="*/ 18055 w 36759"/>
                      <a:gd name="connsiteY18" fmla="*/ 34456 h 41643"/>
                      <a:gd name="connsiteX19" fmla="*/ 9330 w 36759"/>
                      <a:gd name="connsiteY19" fmla="*/ 31374 h 41643"/>
                      <a:gd name="connsiteX20" fmla="*/ 5556 w 36759"/>
                      <a:gd name="connsiteY20" fmla="*/ 22694 h 41643"/>
                      <a:gd name="connsiteX21" fmla="*/ 287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302" y="20824"/>
                        </a:moveTo>
                        <a:lnTo>
                          <a:pt x="35302" y="17640"/>
                        </a:lnTo>
                        <a:lnTo>
                          <a:pt x="5341" y="17640"/>
                        </a:lnTo>
                        <a:cubicBezTo>
                          <a:pt x="5628" y="13152"/>
                          <a:pt x="6980" y="9734"/>
                          <a:pt x="9398" y="7385"/>
                        </a:cubicBezTo>
                        <a:cubicBezTo>
                          <a:pt x="11815" y="5035"/>
                          <a:pt x="15184" y="3860"/>
                          <a:pt x="19505" y="3860"/>
                        </a:cubicBezTo>
                        <a:cubicBezTo>
                          <a:pt x="22006" y="3860"/>
                          <a:pt x="24431" y="4166"/>
                          <a:pt x="26780" y="4778"/>
                        </a:cubicBezTo>
                        <a:cubicBezTo>
                          <a:pt x="29130" y="5390"/>
                          <a:pt x="31464" y="6312"/>
                          <a:pt x="33783" y="7543"/>
                        </a:cubicBezTo>
                        <a:lnTo>
                          <a:pt x="33783" y="1379"/>
                        </a:lnTo>
                        <a:cubicBezTo>
                          <a:pt x="31441" y="389"/>
                          <a:pt x="29043" y="-366"/>
                          <a:pt x="26588" y="-887"/>
                        </a:cubicBezTo>
                        <a:cubicBezTo>
                          <a:pt x="24132" y="-1409"/>
                          <a:pt x="21643" y="-1669"/>
                          <a:pt x="19120" y="-1669"/>
                        </a:cubicBezTo>
                        <a:cubicBezTo>
                          <a:pt x="12789" y="-1669"/>
                          <a:pt x="7777" y="170"/>
                          <a:pt x="4083" y="3849"/>
                        </a:cubicBezTo>
                        <a:cubicBezTo>
                          <a:pt x="389" y="7536"/>
                          <a:pt x="-1458" y="12522"/>
                          <a:pt x="-1458" y="18807"/>
                        </a:cubicBezTo>
                        <a:cubicBezTo>
                          <a:pt x="-1458" y="25296"/>
                          <a:pt x="295" y="30444"/>
                          <a:pt x="3800" y="34252"/>
                        </a:cubicBezTo>
                        <a:cubicBezTo>
                          <a:pt x="7305" y="38067"/>
                          <a:pt x="12034" y="39974"/>
                          <a:pt x="17987" y="39974"/>
                        </a:cubicBezTo>
                        <a:cubicBezTo>
                          <a:pt x="23320" y="39974"/>
                          <a:pt x="27540" y="38256"/>
                          <a:pt x="30644" y="34818"/>
                        </a:cubicBezTo>
                        <a:cubicBezTo>
                          <a:pt x="33749" y="31389"/>
                          <a:pt x="35302" y="26724"/>
                          <a:pt x="35302" y="20824"/>
                        </a:cubicBezTo>
                        <a:close/>
                        <a:moveTo>
                          <a:pt x="28786" y="22739"/>
                        </a:moveTo>
                        <a:cubicBezTo>
                          <a:pt x="28741" y="26297"/>
                          <a:pt x="27743" y="29138"/>
                          <a:pt x="25794" y="31260"/>
                        </a:cubicBezTo>
                        <a:cubicBezTo>
                          <a:pt x="23845" y="33391"/>
                          <a:pt x="21266" y="34456"/>
                          <a:pt x="18055" y="34456"/>
                        </a:cubicBezTo>
                        <a:cubicBezTo>
                          <a:pt x="14421" y="34456"/>
                          <a:pt x="11513" y="33428"/>
                          <a:pt x="9330" y="31374"/>
                        </a:cubicBezTo>
                        <a:cubicBezTo>
                          <a:pt x="7146" y="29319"/>
                          <a:pt x="5889" y="26425"/>
                          <a:pt x="5556" y="22694"/>
                        </a:cubicBezTo>
                        <a:lnTo>
                          <a:pt x="28786" y="22739"/>
                        </a:lnTo>
                        <a:close/>
                      </a:path>
                    </a:pathLst>
                  </a:custGeom>
                  <a:solidFill>
                    <a:srgbClr val="262626"/>
                  </a:solidFill>
                  <a:ln w="11" cap="flat">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F4F989CC-3B01-F3C2-41C9-D9BF5AE19C2D}"/>
                      </a:ext>
                    </a:extLst>
                  </p:cNvPr>
                  <p:cNvSpPr/>
                  <p:nvPr/>
                </p:nvSpPr>
                <p:spPr>
                  <a:xfrm flipV="1">
                    <a:off x="5228501" y="2361716"/>
                    <a:ext cx="33224" cy="40612"/>
                  </a:xfrm>
                  <a:custGeom>
                    <a:avLst/>
                    <a:gdLst>
                      <a:gd name="connsiteX0" fmla="*/ 31702 w 33224"/>
                      <a:gd name="connsiteY0" fmla="*/ 22229 h 40612"/>
                      <a:gd name="connsiteX1" fmla="*/ 31702 w 33224"/>
                      <a:gd name="connsiteY1" fmla="*/ -1715 h 40612"/>
                      <a:gd name="connsiteX2" fmla="*/ 25186 w 33224"/>
                      <a:gd name="connsiteY2" fmla="*/ -1715 h 40612"/>
                      <a:gd name="connsiteX3" fmla="*/ 25186 w 33224"/>
                      <a:gd name="connsiteY3" fmla="*/ 22013 h 40612"/>
                      <a:gd name="connsiteX4" fmla="*/ 22988 w 33224"/>
                      <a:gd name="connsiteY4" fmla="*/ 30433 h 40612"/>
                      <a:gd name="connsiteX5" fmla="*/ 16404 w 33224"/>
                      <a:gd name="connsiteY5" fmla="*/ 33232 h 40612"/>
                      <a:gd name="connsiteX6" fmla="*/ 8075 w 33224"/>
                      <a:gd name="connsiteY6" fmla="*/ 29866 h 40612"/>
                      <a:gd name="connsiteX7" fmla="*/ 5027 w 33224"/>
                      <a:gd name="connsiteY7" fmla="*/ 20699 h 40612"/>
                      <a:gd name="connsiteX8" fmla="*/ 5027 w 33224"/>
                      <a:gd name="connsiteY8" fmla="*/ -1715 h 40612"/>
                      <a:gd name="connsiteX9" fmla="*/ -1523 w 33224"/>
                      <a:gd name="connsiteY9" fmla="*/ -1715 h 40612"/>
                      <a:gd name="connsiteX10" fmla="*/ -1523 w 33224"/>
                      <a:gd name="connsiteY10" fmla="*/ 37946 h 40612"/>
                      <a:gd name="connsiteX11" fmla="*/ 5027 w 33224"/>
                      <a:gd name="connsiteY11" fmla="*/ 37946 h 40612"/>
                      <a:gd name="connsiteX12" fmla="*/ 5027 w 33224"/>
                      <a:gd name="connsiteY12" fmla="*/ 31781 h 40612"/>
                      <a:gd name="connsiteX13" fmla="*/ 10534 w 33224"/>
                      <a:gd name="connsiteY13" fmla="*/ 37130 h 40612"/>
                      <a:gd name="connsiteX14" fmla="*/ 17854 w 33224"/>
                      <a:gd name="connsiteY14" fmla="*/ 38898 h 40612"/>
                      <a:gd name="connsiteX15" fmla="*/ 28189 w 33224"/>
                      <a:gd name="connsiteY15" fmla="*/ 34671 h 40612"/>
                      <a:gd name="connsiteX16" fmla="*/ 3170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02" y="22229"/>
                        </a:moveTo>
                        <a:lnTo>
                          <a:pt x="31702" y="-1715"/>
                        </a:lnTo>
                        <a:lnTo>
                          <a:pt x="25186" y="-1715"/>
                        </a:lnTo>
                        <a:lnTo>
                          <a:pt x="25186" y="22013"/>
                        </a:lnTo>
                        <a:cubicBezTo>
                          <a:pt x="25186" y="25768"/>
                          <a:pt x="24453" y="28574"/>
                          <a:pt x="22988" y="30433"/>
                        </a:cubicBezTo>
                        <a:cubicBezTo>
                          <a:pt x="21522" y="32299"/>
                          <a:pt x="19328" y="33232"/>
                          <a:pt x="16404" y="33232"/>
                        </a:cubicBezTo>
                        <a:cubicBezTo>
                          <a:pt x="12884" y="33232"/>
                          <a:pt x="10107" y="32110"/>
                          <a:pt x="8075" y="29866"/>
                        </a:cubicBezTo>
                        <a:cubicBezTo>
                          <a:pt x="6043" y="27630"/>
                          <a:pt x="5027" y="24574"/>
                          <a:pt x="5027" y="20699"/>
                        </a:cubicBezTo>
                        <a:lnTo>
                          <a:pt x="5027" y="-1715"/>
                        </a:lnTo>
                        <a:lnTo>
                          <a:pt x="-1523" y="-1715"/>
                        </a:lnTo>
                        <a:lnTo>
                          <a:pt x="-1523" y="37946"/>
                        </a:lnTo>
                        <a:lnTo>
                          <a:pt x="5027" y="37946"/>
                        </a:lnTo>
                        <a:lnTo>
                          <a:pt x="5027" y="31781"/>
                        </a:lnTo>
                        <a:cubicBezTo>
                          <a:pt x="6591" y="34169"/>
                          <a:pt x="8427" y="35951"/>
                          <a:pt x="10534" y="37130"/>
                        </a:cubicBezTo>
                        <a:cubicBezTo>
                          <a:pt x="12650" y="38308"/>
                          <a:pt x="15090" y="38898"/>
                          <a:pt x="17854" y="38898"/>
                        </a:cubicBezTo>
                        <a:cubicBezTo>
                          <a:pt x="22410" y="38898"/>
                          <a:pt x="25855" y="37489"/>
                          <a:pt x="28189" y="34671"/>
                        </a:cubicBezTo>
                        <a:cubicBezTo>
                          <a:pt x="30531" y="31853"/>
                          <a:pt x="31702" y="27706"/>
                          <a:pt x="31702" y="22229"/>
                        </a:cubicBezTo>
                        <a:close/>
                      </a:path>
                    </a:pathLst>
                  </a:custGeom>
                  <a:solidFill>
                    <a:srgbClr val="262626"/>
                  </a:solidFill>
                  <a:ln w="11"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490311AC-6593-DA53-57D4-686E38410D32}"/>
                      </a:ext>
                    </a:extLst>
                  </p:cNvPr>
                  <p:cNvSpPr/>
                  <p:nvPr/>
                </p:nvSpPr>
                <p:spPr>
                  <a:xfrm flipV="1">
                    <a:off x="5271812" y="2361716"/>
                    <a:ext cx="30312" cy="41643"/>
                  </a:xfrm>
                  <a:custGeom>
                    <a:avLst/>
                    <a:gdLst>
                      <a:gd name="connsiteX0" fmla="*/ 27029 w 30312"/>
                      <a:gd name="connsiteY0" fmla="*/ 37855 h 41643"/>
                      <a:gd name="connsiteX1" fmla="*/ 27029 w 30312"/>
                      <a:gd name="connsiteY1" fmla="*/ 31691 h 41643"/>
                      <a:gd name="connsiteX2" fmla="*/ 21295 w 30312"/>
                      <a:gd name="connsiteY2" fmla="*/ 33810 h 41643"/>
                      <a:gd name="connsiteX3" fmla="*/ 15130 w 30312"/>
                      <a:gd name="connsiteY3" fmla="*/ 34524 h 41643"/>
                      <a:gd name="connsiteX4" fmla="*/ 7855 w 30312"/>
                      <a:gd name="connsiteY4" fmla="*/ 33039 h 41643"/>
                      <a:gd name="connsiteX5" fmla="*/ 5431 w 30312"/>
                      <a:gd name="connsiteY5" fmla="*/ 28575 h 41643"/>
                      <a:gd name="connsiteX6" fmla="*/ 7164 w 30312"/>
                      <a:gd name="connsiteY6" fmla="*/ 25017 h 41643"/>
                      <a:gd name="connsiteX7" fmla="*/ 14145 w 30312"/>
                      <a:gd name="connsiteY7" fmla="*/ 22558 h 41643"/>
                      <a:gd name="connsiteX8" fmla="*/ 16377 w 30312"/>
                      <a:gd name="connsiteY8" fmla="*/ 22059 h 41643"/>
                      <a:gd name="connsiteX9" fmla="*/ 26235 w 30312"/>
                      <a:gd name="connsiteY9" fmla="*/ 17866 h 41643"/>
                      <a:gd name="connsiteX10" fmla="*/ 29159 w 30312"/>
                      <a:gd name="connsiteY10" fmla="*/ 10308 h 41643"/>
                      <a:gd name="connsiteX11" fmla="*/ 24785 w 30312"/>
                      <a:gd name="connsiteY11" fmla="*/ 1549 h 41643"/>
                      <a:gd name="connsiteX12" fmla="*/ 12762 w 30312"/>
                      <a:gd name="connsiteY12" fmla="*/ -1669 h 41643"/>
                      <a:gd name="connsiteX13" fmla="*/ 6122 w 30312"/>
                      <a:gd name="connsiteY13" fmla="*/ -1046 h 41643"/>
                      <a:gd name="connsiteX14" fmla="*/ -1153 w 30312"/>
                      <a:gd name="connsiteY14" fmla="*/ 812 h 41643"/>
                      <a:gd name="connsiteX15" fmla="*/ -1153 w 30312"/>
                      <a:gd name="connsiteY15" fmla="*/ 7543 h 41643"/>
                      <a:gd name="connsiteX16" fmla="*/ 5963 w 30312"/>
                      <a:gd name="connsiteY16" fmla="*/ 4722 h 41643"/>
                      <a:gd name="connsiteX17" fmla="*/ 12909 w 30312"/>
                      <a:gd name="connsiteY17" fmla="*/ 3792 h 41643"/>
                      <a:gd name="connsiteX18" fmla="*/ 19980 w 30312"/>
                      <a:gd name="connsiteY18" fmla="*/ 5368 h 41643"/>
                      <a:gd name="connsiteX19" fmla="*/ 22462 w 30312"/>
                      <a:gd name="connsiteY19" fmla="*/ 9810 h 41643"/>
                      <a:gd name="connsiteX20" fmla="*/ 20672 w 30312"/>
                      <a:gd name="connsiteY20" fmla="*/ 13878 h 41643"/>
                      <a:gd name="connsiteX21" fmla="*/ 12830 w 30312"/>
                      <a:gd name="connsiteY21" fmla="*/ 16609 h 41643"/>
                      <a:gd name="connsiteX22" fmla="*/ 10564 w 30312"/>
                      <a:gd name="connsiteY22" fmla="*/ 17141 h 41643"/>
                      <a:gd name="connsiteX23" fmla="*/ 1816 w 30312"/>
                      <a:gd name="connsiteY23" fmla="*/ 21051 h 41643"/>
                      <a:gd name="connsiteX24" fmla="*/ -870 w 30312"/>
                      <a:gd name="connsiteY24" fmla="*/ 28291 h 41643"/>
                      <a:gd name="connsiteX25" fmla="*/ 3096 w 30312"/>
                      <a:gd name="connsiteY25" fmla="*/ 36926 h 41643"/>
                      <a:gd name="connsiteX26" fmla="*/ 14360 w 30312"/>
                      <a:gd name="connsiteY26" fmla="*/ 39974 h 41643"/>
                      <a:gd name="connsiteX27" fmla="*/ 21147 w 30312"/>
                      <a:gd name="connsiteY27" fmla="*/ 39442 h 41643"/>
                      <a:gd name="connsiteX28" fmla="*/ 27029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29" y="37855"/>
                        </a:moveTo>
                        <a:lnTo>
                          <a:pt x="27029" y="31691"/>
                        </a:lnTo>
                        <a:cubicBezTo>
                          <a:pt x="25193" y="32635"/>
                          <a:pt x="23282" y="33342"/>
                          <a:pt x="21295" y="33810"/>
                        </a:cubicBezTo>
                        <a:cubicBezTo>
                          <a:pt x="19315" y="34286"/>
                          <a:pt x="17261" y="34524"/>
                          <a:pt x="15130" y="34524"/>
                        </a:cubicBezTo>
                        <a:cubicBezTo>
                          <a:pt x="11897" y="34524"/>
                          <a:pt x="9472" y="34029"/>
                          <a:pt x="7855" y="33039"/>
                        </a:cubicBezTo>
                        <a:cubicBezTo>
                          <a:pt x="6239" y="32050"/>
                          <a:pt x="5431" y="30561"/>
                          <a:pt x="5431" y="28575"/>
                        </a:cubicBezTo>
                        <a:cubicBezTo>
                          <a:pt x="5431" y="27064"/>
                          <a:pt x="6008" y="25878"/>
                          <a:pt x="7164" y="25017"/>
                        </a:cubicBezTo>
                        <a:cubicBezTo>
                          <a:pt x="8320" y="24155"/>
                          <a:pt x="10647" y="23336"/>
                          <a:pt x="14145" y="22558"/>
                        </a:cubicBezTo>
                        <a:lnTo>
                          <a:pt x="16377" y="22059"/>
                        </a:lnTo>
                        <a:cubicBezTo>
                          <a:pt x="21000" y="21069"/>
                          <a:pt x="24286" y="19672"/>
                          <a:pt x="26235" y="17866"/>
                        </a:cubicBezTo>
                        <a:cubicBezTo>
                          <a:pt x="28184" y="16061"/>
                          <a:pt x="29159" y="13541"/>
                          <a:pt x="29159" y="10308"/>
                        </a:cubicBezTo>
                        <a:cubicBezTo>
                          <a:pt x="29159" y="6622"/>
                          <a:pt x="27701" y="3702"/>
                          <a:pt x="24785" y="1549"/>
                        </a:cubicBezTo>
                        <a:cubicBezTo>
                          <a:pt x="21869" y="-597"/>
                          <a:pt x="17861" y="-1669"/>
                          <a:pt x="12762" y="-1669"/>
                        </a:cubicBezTo>
                        <a:cubicBezTo>
                          <a:pt x="10639" y="-1669"/>
                          <a:pt x="8426" y="-1462"/>
                          <a:pt x="6122" y="-1046"/>
                        </a:cubicBezTo>
                        <a:cubicBezTo>
                          <a:pt x="3818" y="-631"/>
                          <a:pt x="1393" y="-11"/>
                          <a:pt x="-1153" y="812"/>
                        </a:cubicBezTo>
                        <a:lnTo>
                          <a:pt x="-1153" y="7543"/>
                        </a:lnTo>
                        <a:cubicBezTo>
                          <a:pt x="1257" y="6289"/>
                          <a:pt x="3629" y="5349"/>
                          <a:pt x="5963" y="4722"/>
                        </a:cubicBezTo>
                        <a:cubicBezTo>
                          <a:pt x="8297" y="4102"/>
                          <a:pt x="10613" y="3792"/>
                          <a:pt x="12909" y="3792"/>
                        </a:cubicBezTo>
                        <a:cubicBezTo>
                          <a:pt x="15977" y="3792"/>
                          <a:pt x="18333" y="4317"/>
                          <a:pt x="19980" y="5368"/>
                        </a:cubicBezTo>
                        <a:cubicBezTo>
                          <a:pt x="21635" y="6418"/>
                          <a:pt x="22462" y="7898"/>
                          <a:pt x="22462" y="9810"/>
                        </a:cubicBezTo>
                        <a:cubicBezTo>
                          <a:pt x="22462" y="11577"/>
                          <a:pt x="21865" y="12933"/>
                          <a:pt x="20672" y="13878"/>
                        </a:cubicBezTo>
                        <a:cubicBezTo>
                          <a:pt x="19485" y="14822"/>
                          <a:pt x="16872" y="15732"/>
                          <a:pt x="12830" y="16609"/>
                        </a:cubicBezTo>
                        <a:lnTo>
                          <a:pt x="10564" y="17141"/>
                        </a:lnTo>
                        <a:cubicBezTo>
                          <a:pt x="6530" y="17987"/>
                          <a:pt x="3614" y="19290"/>
                          <a:pt x="1816" y="21051"/>
                        </a:cubicBezTo>
                        <a:cubicBezTo>
                          <a:pt x="25" y="22811"/>
                          <a:pt x="-870" y="25224"/>
                          <a:pt x="-870" y="28291"/>
                        </a:cubicBezTo>
                        <a:cubicBezTo>
                          <a:pt x="-870" y="32023"/>
                          <a:pt x="452" y="34901"/>
                          <a:pt x="3096" y="36926"/>
                        </a:cubicBezTo>
                        <a:cubicBezTo>
                          <a:pt x="5740" y="38958"/>
                          <a:pt x="9495" y="39974"/>
                          <a:pt x="14360" y="39974"/>
                        </a:cubicBezTo>
                        <a:cubicBezTo>
                          <a:pt x="16762" y="39974"/>
                          <a:pt x="19025" y="39797"/>
                          <a:pt x="21147" y="39442"/>
                        </a:cubicBezTo>
                        <a:cubicBezTo>
                          <a:pt x="23278" y="39094"/>
                          <a:pt x="25238" y="38565"/>
                          <a:pt x="27029" y="37855"/>
                        </a:cubicBezTo>
                        <a:close/>
                      </a:path>
                    </a:pathLst>
                  </a:custGeom>
                  <a:solidFill>
                    <a:srgbClr val="262626"/>
                  </a:solidFill>
                  <a:ln w="11"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6A1A8F64-248F-AC16-AD10-2D98940AD3E5}"/>
                      </a:ext>
                    </a:extLst>
                  </p:cNvPr>
                  <p:cNvSpPr/>
                  <p:nvPr/>
                </p:nvSpPr>
                <p:spPr>
                  <a:xfrm flipV="1">
                    <a:off x="5312497" y="2347223"/>
                    <a:ext cx="6515" cy="55105"/>
                  </a:xfrm>
                  <a:custGeom>
                    <a:avLst/>
                    <a:gdLst>
                      <a:gd name="connsiteX0" fmla="*/ -354 w 6515"/>
                      <a:gd name="connsiteY0" fmla="*/ 37305 h 55105"/>
                      <a:gd name="connsiteX1" fmla="*/ 6161 w 6515"/>
                      <a:gd name="connsiteY1" fmla="*/ 37305 h 55105"/>
                      <a:gd name="connsiteX2" fmla="*/ 6161 w 6515"/>
                      <a:gd name="connsiteY2" fmla="*/ -2356 h 55105"/>
                      <a:gd name="connsiteX3" fmla="*/ -354 w 6515"/>
                      <a:gd name="connsiteY3" fmla="*/ -2356 h 55105"/>
                      <a:gd name="connsiteX4" fmla="*/ -354 w 6515"/>
                      <a:gd name="connsiteY4" fmla="*/ 37305 h 55105"/>
                      <a:gd name="connsiteX5" fmla="*/ -354 w 6515"/>
                      <a:gd name="connsiteY5" fmla="*/ 52750 h 55105"/>
                      <a:gd name="connsiteX6" fmla="*/ 6161 w 6515"/>
                      <a:gd name="connsiteY6" fmla="*/ 52750 h 55105"/>
                      <a:gd name="connsiteX7" fmla="*/ 6161 w 6515"/>
                      <a:gd name="connsiteY7" fmla="*/ 44489 h 55105"/>
                      <a:gd name="connsiteX8" fmla="*/ -354 w 6515"/>
                      <a:gd name="connsiteY8" fmla="*/ 44489 h 55105"/>
                      <a:gd name="connsiteX9" fmla="*/ -35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54" y="37305"/>
                        </a:moveTo>
                        <a:lnTo>
                          <a:pt x="6161" y="37305"/>
                        </a:lnTo>
                        <a:lnTo>
                          <a:pt x="6161" y="-2356"/>
                        </a:lnTo>
                        <a:lnTo>
                          <a:pt x="-354" y="-2356"/>
                        </a:lnTo>
                        <a:lnTo>
                          <a:pt x="-354" y="37305"/>
                        </a:lnTo>
                        <a:close/>
                        <a:moveTo>
                          <a:pt x="-354" y="52750"/>
                        </a:moveTo>
                        <a:lnTo>
                          <a:pt x="6161" y="52750"/>
                        </a:lnTo>
                        <a:lnTo>
                          <a:pt x="6161" y="44489"/>
                        </a:lnTo>
                        <a:lnTo>
                          <a:pt x="-354" y="44489"/>
                        </a:lnTo>
                        <a:lnTo>
                          <a:pt x="-354" y="52750"/>
                        </a:lnTo>
                        <a:close/>
                      </a:path>
                    </a:pathLst>
                  </a:custGeom>
                  <a:solidFill>
                    <a:srgbClr val="262626"/>
                  </a:solidFill>
                  <a:ln w="11"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61D69834-C4B2-A954-72DB-4C8A3FD63220}"/>
                      </a:ext>
                    </a:extLst>
                  </p:cNvPr>
                  <p:cNvSpPr/>
                  <p:nvPr/>
                </p:nvSpPr>
                <p:spPr>
                  <a:xfrm flipV="1">
                    <a:off x="5327762" y="2351405"/>
                    <a:ext cx="24748" cy="50924"/>
                  </a:xfrm>
                  <a:custGeom>
                    <a:avLst/>
                    <a:gdLst>
                      <a:gd name="connsiteX0" fmla="*/ 10608 w 24748"/>
                      <a:gd name="connsiteY0" fmla="*/ 48753 h 50924"/>
                      <a:gd name="connsiteX1" fmla="*/ 10608 w 24748"/>
                      <a:gd name="connsiteY1" fmla="*/ 37490 h 50924"/>
                      <a:gd name="connsiteX2" fmla="*/ 24024 w 24748"/>
                      <a:gd name="connsiteY2" fmla="*/ 37490 h 50924"/>
                      <a:gd name="connsiteX3" fmla="*/ 24024 w 24748"/>
                      <a:gd name="connsiteY3" fmla="*/ 32425 h 50924"/>
                      <a:gd name="connsiteX4" fmla="*/ 10608 w 24748"/>
                      <a:gd name="connsiteY4" fmla="*/ 32425 h 50924"/>
                      <a:gd name="connsiteX5" fmla="*/ 10608 w 24748"/>
                      <a:gd name="connsiteY5" fmla="*/ 10895 h 50924"/>
                      <a:gd name="connsiteX6" fmla="*/ 11934 w 24748"/>
                      <a:gd name="connsiteY6" fmla="*/ 4662 h 50924"/>
                      <a:gd name="connsiteX7" fmla="*/ 17339 w 24748"/>
                      <a:gd name="connsiteY7" fmla="*/ 3280 h 50924"/>
                      <a:gd name="connsiteX8" fmla="*/ 24024 w 24748"/>
                      <a:gd name="connsiteY8" fmla="*/ 3280 h 50924"/>
                      <a:gd name="connsiteX9" fmla="*/ 24024 w 24748"/>
                      <a:gd name="connsiteY9" fmla="*/ -2171 h 50924"/>
                      <a:gd name="connsiteX10" fmla="*/ 17339 w 24748"/>
                      <a:gd name="connsiteY10" fmla="*/ -2171 h 50924"/>
                      <a:gd name="connsiteX11" fmla="*/ 6925 w 24748"/>
                      <a:gd name="connsiteY11" fmla="*/ 639 h 50924"/>
                      <a:gd name="connsiteX12" fmla="*/ 4058 w 24748"/>
                      <a:gd name="connsiteY12" fmla="*/ 10895 h 50924"/>
                      <a:gd name="connsiteX13" fmla="*/ 4058 w 24748"/>
                      <a:gd name="connsiteY13" fmla="*/ 32425 h 50924"/>
                      <a:gd name="connsiteX14" fmla="*/ -724 w 24748"/>
                      <a:gd name="connsiteY14" fmla="*/ 32425 h 50924"/>
                      <a:gd name="connsiteX15" fmla="*/ -724 w 24748"/>
                      <a:gd name="connsiteY15" fmla="*/ 37490 h 50924"/>
                      <a:gd name="connsiteX16" fmla="*/ 4058 w 24748"/>
                      <a:gd name="connsiteY16" fmla="*/ 37490 h 50924"/>
                      <a:gd name="connsiteX17" fmla="*/ 4058 w 24748"/>
                      <a:gd name="connsiteY17" fmla="*/ 48753 h 50924"/>
                      <a:gd name="connsiteX18" fmla="*/ 1060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08" y="48753"/>
                        </a:moveTo>
                        <a:lnTo>
                          <a:pt x="10608" y="37490"/>
                        </a:lnTo>
                        <a:lnTo>
                          <a:pt x="24024" y="37490"/>
                        </a:lnTo>
                        <a:lnTo>
                          <a:pt x="24024" y="32425"/>
                        </a:lnTo>
                        <a:lnTo>
                          <a:pt x="10608" y="32425"/>
                        </a:lnTo>
                        <a:lnTo>
                          <a:pt x="10608" y="10895"/>
                        </a:lnTo>
                        <a:cubicBezTo>
                          <a:pt x="10608" y="7661"/>
                          <a:pt x="11050" y="5584"/>
                          <a:pt x="11934" y="4662"/>
                        </a:cubicBezTo>
                        <a:cubicBezTo>
                          <a:pt x="12817" y="3741"/>
                          <a:pt x="14619" y="3280"/>
                          <a:pt x="17339" y="3280"/>
                        </a:cubicBezTo>
                        <a:lnTo>
                          <a:pt x="24024" y="3280"/>
                        </a:lnTo>
                        <a:lnTo>
                          <a:pt x="24024" y="-2171"/>
                        </a:lnTo>
                        <a:lnTo>
                          <a:pt x="17339" y="-2171"/>
                        </a:lnTo>
                        <a:cubicBezTo>
                          <a:pt x="12308" y="-2171"/>
                          <a:pt x="8836" y="-1234"/>
                          <a:pt x="6925" y="639"/>
                        </a:cubicBezTo>
                        <a:cubicBezTo>
                          <a:pt x="5014" y="2520"/>
                          <a:pt x="4058" y="5939"/>
                          <a:pt x="4058" y="10895"/>
                        </a:cubicBezTo>
                        <a:lnTo>
                          <a:pt x="4058" y="32425"/>
                        </a:lnTo>
                        <a:lnTo>
                          <a:pt x="-724" y="32425"/>
                        </a:lnTo>
                        <a:lnTo>
                          <a:pt x="-724" y="37490"/>
                        </a:lnTo>
                        <a:lnTo>
                          <a:pt x="4058" y="37490"/>
                        </a:lnTo>
                        <a:lnTo>
                          <a:pt x="4058" y="48753"/>
                        </a:lnTo>
                        <a:lnTo>
                          <a:pt x="10608" y="48753"/>
                        </a:lnTo>
                        <a:close/>
                      </a:path>
                    </a:pathLst>
                  </a:custGeom>
                  <a:solidFill>
                    <a:srgbClr val="262626"/>
                  </a:solidFill>
                  <a:ln w="11"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311C944-AD48-0BAF-8327-E7193B8D2761}"/>
                      </a:ext>
                    </a:extLst>
                  </p:cNvPr>
                  <p:cNvSpPr/>
                  <p:nvPr/>
                </p:nvSpPr>
                <p:spPr>
                  <a:xfrm flipV="1">
                    <a:off x="5356413" y="2362668"/>
                    <a:ext cx="38595" cy="54743"/>
                  </a:xfrm>
                  <a:custGeom>
                    <a:avLst/>
                    <a:gdLst>
                      <a:gd name="connsiteX0" fmla="*/ 19819 w 38595"/>
                      <a:gd name="connsiteY0" fmla="*/ 10393 h 54743"/>
                      <a:gd name="connsiteX1" fmla="*/ 14437 w 38595"/>
                      <a:gd name="connsiteY1" fmla="*/ 1158 h 54743"/>
                      <a:gd name="connsiteX2" fmla="*/ 7434 w 38595"/>
                      <a:gd name="connsiteY2" fmla="*/ -1006 h 54743"/>
                      <a:gd name="connsiteX3" fmla="*/ 2222 w 38595"/>
                      <a:gd name="connsiteY3" fmla="*/ -1006 h 54743"/>
                      <a:gd name="connsiteX4" fmla="*/ 2222 w 38595"/>
                      <a:gd name="connsiteY4" fmla="*/ 4444 h 54743"/>
                      <a:gd name="connsiteX5" fmla="*/ 6052 w 38595"/>
                      <a:gd name="connsiteY5" fmla="*/ 4444 h 54743"/>
                      <a:gd name="connsiteX6" fmla="*/ 10222 w 38595"/>
                      <a:gd name="connsiteY6" fmla="*/ 5725 h 54743"/>
                      <a:gd name="connsiteX7" fmla="*/ 13519 w 38595"/>
                      <a:gd name="connsiteY7" fmla="*/ 11742 h 54743"/>
                      <a:gd name="connsiteX8" fmla="*/ 14686 w 38595"/>
                      <a:gd name="connsiteY8" fmla="*/ 14711 h 54743"/>
                      <a:gd name="connsiteX9" fmla="*/ -1348 w 38595"/>
                      <a:gd name="connsiteY9" fmla="*/ 53737 h 54743"/>
                      <a:gd name="connsiteX10" fmla="*/ 5553 w 38595"/>
                      <a:gd name="connsiteY10" fmla="*/ 53737 h 54743"/>
                      <a:gd name="connsiteX11" fmla="*/ 17950 w 38595"/>
                      <a:gd name="connsiteY11" fmla="*/ 22722 h 54743"/>
                      <a:gd name="connsiteX12" fmla="*/ 30347 w 38595"/>
                      <a:gd name="connsiteY12" fmla="*/ 53737 h 54743"/>
                      <a:gd name="connsiteX13" fmla="*/ 37248 w 38595"/>
                      <a:gd name="connsiteY13" fmla="*/ 53737 h 54743"/>
                      <a:gd name="connsiteX14" fmla="*/ 1981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819" y="10393"/>
                        </a:moveTo>
                        <a:cubicBezTo>
                          <a:pt x="17984" y="5672"/>
                          <a:pt x="16190" y="2594"/>
                          <a:pt x="14437" y="1158"/>
                        </a:cubicBezTo>
                        <a:cubicBezTo>
                          <a:pt x="12692" y="-285"/>
                          <a:pt x="10358" y="-1006"/>
                          <a:pt x="7434" y="-1006"/>
                        </a:cubicBezTo>
                        <a:lnTo>
                          <a:pt x="2222" y="-1006"/>
                        </a:lnTo>
                        <a:lnTo>
                          <a:pt x="2222" y="4444"/>
                        </a:lnTo>
                        <a:lnTo>
                          <a:pt x="6052" y="4444"/>
                        </a:lnTo>
                        <a:cubicBezTo>
                          <a:pt x="7842" y="4444"/>
                          <a:pt x="9232" y="4871"/>
                          <a:pt x="10222" y="5725"/>
                        </a:cubicBezTo>
                        <a:cubicBezTo>
                          <a:pt x="11219" y="6571"/>
                          <a:pt x="12318" y="8577"/>
                          <a:pt x="13519" y="11742"/>
                        </a:cubicBezTo>
                        <a:lnTo>
                          <a:pt x="14686" y="14711"/>
                        </a:lnTo>
                        <a:lnTo>
                          <a:pt x="-1348" y="53737"/>
                        </a:lnTo>
                        <a:lnTo>
                          <a:pt x="5553" y="53737"/>
                        </a:lnTo>
                        <a:lnTo>
                          <a:pt x="17950" y="22722"/>
                        </a:lnTo>
                        <a:lnTo>
                          <a:pt x="30347" y="53737"/>
                        </a:lnTo>
                        <a:lnTo>
                          <a:pt x="37248" y="53737"/>
                        </a:lnTo>
                        <a:lnTo>
                          <a:pt x="19819" y="10393"/>
                        </a:lnTo>
                        <a:close/>
                      </a:path>
                    </a:pathLst>
                  </a:custGeom>
                  <a:solidFill>
                    <a:srgbClr val="262626"/>
                  </a:solidFill>
                  <a:ln w="11"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DDFDE9C-9606-B711-D7D2-0BE2FD2EA0E9}"/>
                      </a:ext>
                    </a:extLst>
                  </p:cNvPr>
                  <p:cNvSpPr/>
                  <p:nvPr/>
                </p:nvSpPr>
                <p:spPr>
                  <a:xfrm flipV="1">
                    <a:off x="5397167"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26EA192F-E876-646E-32C6-3A8E1A0C9075}"/>
                      </a:ext>
                    </a:extLst>
                  </p:cNvPr>
                  <p:cNvSpPr/>
                  <p:nvPr/>
                </p:nvSpPr>
                <p:spPr>
                  <a:xfrm flipV="1">
                    <a:off x="5422384" y="2362668"/>
                    <a:ext cx="38595" cy="39660"/>
                  </a:xfrm>
                  <a:custGeom>
                    <a:avLst/>
                    <a:gdLst>
                      <a:gd name="connsiteX0" fmla="*/ -1337 w 38595"/>
                      <a:gd name="connsiteY0" fmla="*/ 37988 h 39660"/>
                      <a:gd name="connsiteX1" fmla="*/ 5564 w 38595"/>
                      <a:gd name="connsiteY1" fmla="*/ 37988 h 39660"/>
                      <a:gd name="connsiteX2" fmla="*/ 17961 w 38595"/>
                      <a:gd name="connsiteY2" fmla="*/ 4707 h 39660"/>
                      <a:gd name="connsiteX3" fmla="*/ 30357 w 38595"/>
                      <a:gd name="connsiteY3" fmla="*/ 37988 h 39660"/>
                      <a:gd name="connsiteX4" fmla="*/ 37258 w 38595"/>
                      <a:gd name="connsiteY4" fmla="*/ 37988 h 39660"/>
                      <a:gd name="connsiteX5" fmla="*/ 22380 w 38595"/>
                      <a:gd name="connsiteY5" fmla="*/ -1673 h 39660"/>
                      <a:gd name="connsiteX6" fmla="*/ 13530 w 38595"/>
                      <a:gd name="connsiteY6" fmla="*/ -1673 h 39660"/>
                      <a:gd name="connsiteX7" fmla="*/ -1337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37" y="37988"/>
                        </a:moveTo>
                        <a:lnTo>
                          <a:pt x="5564" y="37988"/>
                        </a:lnTo>
                        <a:lnTo>
                          <a:pt x="17961" y="4707"/>
                        </a:lnTo>
                        <a:lnTo>
                          <a:pt x="30357" y="37988"/>
                        </a:lnTo>
                        <a:lnTo>
                          <a:pt x="37258" y="37988"/>
                        </a:lnTo>
                        <a:lnTo>
                          <a:pt x="22380" y="-1673"/>
                        </a:lnTo>
                        <a:lnTo>
                          <a:pt x="13530" y="-1673"/>
                        </a:lnTo>
                        <a:lnTo>
                          <a:pt x="-1337" y="37988"/>
                        </a:lnTo>
                        <a:close/>
                      </a:path>
                    </a:pathLst>
                  </a:custGeom>
                  <a:solidFill>
                    <a:srgbClr val="262626"/>
                  </a:solidFill>
                  <a:ln w="11"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2310AB07-491C-966A-5BBE-1BC8B75761F7}"/>
                      </a:ext>
                    </a:extLst>
                  </p:cNvPr>
                  <p:cNvSpPr/>
                  <p:nvPr/>
                </p:nvSpPr>
                <p:spPr>
                  <a:xfrm flipV="1">
                    <a:off x="5467490" y="2361716"/>
                    <a:ext cx="33507" cy="41643"/>
                  </a:xfrm>
                  <a:custGeom>
                    <a:avLst/>
                    <a:gdLst>
                      <a:gd name="connsiteX0" fmla="*/ 19212 w 33507"/>
                      <a:gd name="connsiteY0" fmla="*/ 19294 h 41643"/>
                      <a:gd name="connsiteX1" fmla="*/ 8265 w 33507"/>
                      <a:gd name="connsiteY1" fmla="*/ 17492 h 41643"/>
                      <a:gd name="connsiteX2" fmla="*/ 5217 w 33507"/>
                      <a:gd name="connsiteY2" fmla="*/ 11328 h 41643"/>
                      <a:gd name="connsiteX3" fmla="*/ 7506 w 33507"/>
                      <a:gd name="connsiteY3" fmla="*/ 5821 h 41643"/>
                      <a:gd name="connsiteX4" fmla="*/ 13716 w 33507"/>
                      <a:gd name="connsiteY4" fmla="*/ 3792 h 41643"/>
                      <a:gd name="connsiteX5" fmla="*/ 22419 w 33507"/>
                      <a:gd name="connsiteY5" fmla="*/ 7634 h 41643"/>
                      <a:gd name="connsiteX6" fmla="*/ 25693 w 33507"/>
                      <a:gd name="connsiteY6" fmla="*/ 17844 h 41643"/>
                      <a:gd name="connsiteX7" fmla="*/ 25693 w 33507"/>
                      <a:gd name="connsiteY7" fmla="*/ 19294 h 41643"/>
                      <a:gd name="connsiteX8" fmla="*/ 19212 w 33507"/>
                      <a:gd name="connsiteY8" fmla="*/ 19294 h 41643"/>
                      <a:gd name="connsiteX9" fmla="*/ 32209 w 33507"/>
                      <a:gd name="connsiteY9" fmla="*/ 21991 h 41643"/>
                      <a:gd name="connsiteX10" fmla="*/ 32209 w 33507"/>
                      <a:gd name="connsiteY10" fmla="*/ -638 h 41643"/>
                      <a:gd name="connsiteX11" fmla="*/ 25693 w 33507"/>
                      <a:gd name="connsiteY11" fmla="*/ -638 h 41643"/>
                      <a:gd name="connsiteX12" fmla="*/ 25693 w 33507"/>
                      <a:gd name="connsiteY12" fmla="*/ 5379 h 41643"/>
                      <a:gd name="connsiteX13" fmla="*/ 20130 w 33507"/>
                      <a:gd name="connsiteY13" fmla="*/ 53 h 41643"/>
                      <a:gd name="connsiteX14" fmla="*/ 11982 w 33507"/>
                      <a:gd name="connsiteY14" fmla="*/ -1669 h 41643"/>
                      <a:gd name="connsiteX15" fmla="*/ 2294 w 33507"/>
                      <a:gd name="connsiteY15" fmla="*/ 1753 h 41643"/>
                      <a:gd name="connsiteX16" fmla="*/ -1298 w 33507"/>
                      <a:gd name="connsiteY16" fmla="*/ 10909 h 41643"/>
                      <a:gd name="connsiteX17" fmla="*/ 3177 w 33507"/>
                      <a:gd name="connsiteY17" fmla="*/ 20994 h 41643"/>
                      <a:gd name="connsiteX18" fmla="*/ 16549 w 33507"/>
                      <a:gd name="connsiteY18" fmla="*/ 24393 h 41643"/>
                      <a:gd name="connsiteX19" fmla="*/ 25693 w 33507"/>
                      <a:gd name="connsiteY19" fmla="*/ 24393 h 41643"/>
                      <a:gd name="connsiteX20" fmla="*/ 25693 w 33507"/>
                      <a:gd name="connsiteY20" fmla="*/ 25039 h 41643"/>
                      <a:gd name="connsiteX21" fmla="*/ 22736 w 33507"/>
                      <a:gd name="connsiteY21" fmla="*/ 31997 h 41643"/>
                      <a:gd name="connsiteX22" fmla="*/ 14430 w 33507"/>
                      <a:gd name="connsiteY22" fmla="*/ 34456 h 41643"/>
                      <a:gd name="connsiteX23" fmla="*/ 7801 w 33507"/>
                      <a:gd name="connsiteY23" fmla="*/ 33640 h 41643"/>
                      <a:gd name="connsiteX24" fmla="*/ 1614 w 33507"/>
                      <a:gd name="connsiteY24" fmla="*/ 31192 h 41643"/>
                      <a:gd name="connsiteX25" fmla="*/ 1614 w 33507"/>
                      <a:gd name="connsiteY25" fmla="*/ 37221 h 41643"/>
                      <a:gd name="connsiteX26" fmla="*/ 8549 w 33507"/>
                      <a:gd name="connsiteY26" fmla="*/ 39283 h 41643"/>
                      <a:gd name="connsiteX27" fmla="*/ 15098 w 33507"/>
                      <a:gd name="connsiteY27" fmla="*/ 39974 h 41643"/>
                      <a:gd name="connsiteX28" fmla="*/ 27960 w 33507"/>
                      <a:gd name="connsiteY28" fmla="*/ 35510 h 41643"/>
                      <a:gd name="connsiteX29" fmla="*/ 32209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12" y="19294"/>
                        </a:moveTo>
                        <a:cubicBezTo>
                          <a:pt x="13946" y="19294"/>
                          <a:pt x="10297" y="18694"/>
                          <a:pt x="8265" y="17492"/>
                        </a:cubicBezTo>
                        <a:cubicBezTo>
                          <a:pt x="6233" y="16291"/>
                          <a:pt x="5217" y="14236"/>
                          <a:pt x="5217" y="11328"/>
                        </a:cubicBezTo>
                        <a:cubicBezTo>
                          <a:pt x="5217" y="9016"/>
                          <a:pt x="5980" y="7181"/>
                          <a:pt x="7506" y="5821"/>
                        </a:cubicBezTo>
                        <a:cubicBezTo>
                          <a:pt x="9032" y="4469"/>
                          <a:pt x="11102" y="3792"/>
                          <a:pt x="13716" y="3792"/>
                        </a:cubicBezTo>
                        <a:cubicBezTo>
                          <a:pt x="17334" y="3792"/>
                          <a:pt x="20235" y="5073"/>
                          <a:pt x="22419" y="7634"/>
                        </a:cubicBezTo>
                        <a:cubicBezTo>
                          <a:pt x="24602" y="10195"/>
                          <a:pt x="25693" y="13598"/>
                          <a:pt x="25693" y="17844"/>
                        </a:cubicBezTo>
                        <a:lnTo>
                          <a:pt x="25693" y="19294"/>
                        </a:lnTo>
                        <a:lnTo>
                          <a:pt x="19212" y="19294"/>
                        </a:lnTo>
                        <a:close/>
                        <a:moveTo>
                          <a:pt x="32209" y="21991"/>
                        </a:moveTo>
                        <a:lnTo>
                          <a:pt x="32209" y="-638"/>
                        </a:lnTo>
                        <a:lnTo>
                          <a:pt x="25693" y="-638"/>
                        </a:lnTo>
                        <a:lnTo>
                          <a:pt x="25693" y="5379"/>
                        </a:lnTo>
                        <a:cubicBezTo>
                          <a:pt x="24205" y="2977"/>
                          <a:pt x="22351" y="1201"/>
                          <a:pt x="20130" y="53"/>
                        </a:cubicBezTo>
                        <a:cubicBezTo>
                          <a:pt x="17909" y="-1095"/>
                          <a:pt x="15193" y="-1669"/>
                          <a:pt x="11982" y="-1669"/>
                        </a:cubicBezTo>
                        <a:cubicBezTo>
                          <a:pt x="7925" y="-1669"/>
                          <a:pt x="4696" y="-529"/>
                          <a:pt x="2294" y="1753"/>
                        </a:cubicBezTo>
                        <a:cubicBezTo>
                          <a:pt x="-101" y="4034"/>
                          <a:pt x="-1298" y="7086"/>
                          <a:pt x="-1298" y="10909"/>
                        </a:cubicBezTo>
                        <a:cubicBezTo>
                          <a:pt x="-1298" y="15366"/>
                          <a:pt x="194" y="18728"/>
                          <a:pt x="3177" y="20994"/>
                        </a:cubicBezTo>
                        <a:cubicBezTo>
                          <a:pt x="6169" y="23260"/>
                          <a:pt x="10626" y="24393"/>
                          <a:pt x="16549" y="24393"/>
                        </a:cubicBezTo>
                        <a:lnTo>
                          <a:pt x="25693" y="24393"/>
                        </a:lnTo>
                        <a:lnTo>
                          <a:pt x="25693" y="25039"/>
                        </a:lnTo>
                        <a:cubicBezTo>
                          <a:pt x="25693" y="28038"/>
                          <a:pt x="24708" y="30357"/>
                          <a:pt x="22736" y="31997"/>
                        </a:cubicBezTo>
                        <a:cubicBezTo>
                          <a:pt x="20764" y="33636"/>
                          <a:pt x="17995" y="34456"/>
                          <a:pt x="14430" y="34456"/>
                        </a:cubicBezTo>
                        <a:cubicBezTo>
                          <a:pt x="12163" y="34456"/>
                          <a:pt x="9954" y="34184"/>
                          <a:pt x="7801" y="33640"/>
                        </a:cubicBezTo>
                        <a:cubicBezTo>
                          <a:pt x="5655" y="33096"/>
                          <a:pt x="3593" y="32280"/>
                          <a:pt x="1614" y="31192"/>
                        </a:cubicBezTo>
                        <a:lnTo>
                          <a:pt x="1614" y="37221"/>
                        </a:lnTo>
                        <a:cubicBezTo>
                          <a:pt x="3993" y="38142"/>
                          <a:pt x="6305" y="38830"/>
                          <a:pt x="8549" y="39283"/>
                        </a:cubicBezTo>
                        <a:cubicBezTo>
                          <a:pt x="10792" y="39744"/>
                          <a:pt x="12976" y="39974"/>
                          <a:pt x="15098" y="39974"/>
                        </a:cubicBezTo>
                        <a:cubicBezTo>
                          <a:pt x="20840" y="39974"/>
                          <a:pt x="25127" y="38486"/>
                          <a:pt x="27960" y="35510"/>
                        </a:cubicBezTo>
                        <a:cubicBezTo>
                          <a:pt x="30793" y="32541"/>
                          <a:pt x="32209" y="28035"/>
                          <a:pt x="32209" y="21991"/>
                        </a:cubicBezTo>
                        <a:close/>
                      </a:path>
                    </a:pathLst>
                  </a:custGeom>
                  <a:solidFill>
                    <a:srgbClr val="262626"/>
                  </a:solidFill>
                  <a:ln w="11"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0614345-F3B9-C5B1-DE3A-38996D0639E0}"/>
                      </a:ext>
                    </a:extLst>
                  </p:cNvPr>
                  <p:cNvSpPr/>
                  <p:nvPr/>
                </p:nvSpPr>
                <p:spPr>
                  <a:xfrm flipV="1">
                    <a:off x="5514163" y="2361716"/>
                    <a:ext cx="23229" cy="40612"/>
                  </a:xfrm>
                  <a:custGeom>
                    <a:avLst/>
                    <a:gdLst>
                      <a:gd name="connsiteX0" fmla="*/ 22195 w 23229"/>
                      <a:gd name="connsiteY0" fmla="*/ 31861 h 40612"/>
                      <a:gd name="connsiteX1" fmla="*/ 19804 w 23229"/>
                      <a:gd name="connsiteY1" fmla="*/ 32790 h 40612"/>
                      <a:gd name="connsiteX2" fmla="*/ 16959 w 23229"/>
                      <a:gd name="connsiteY2" fmla="*/ 33096 h 40612"/>
                      <a:gd name="connsiteX3" fmla="*/ 8472 w 23229"/>
                      <a:gd name="connsiteY3" fmla="*/ 29504 h 40612"/>
                      <a:gd name="connsiteX4" fmla="*/ 5515 w 23229"/>
                      <a:gd name="connsiteY4" fmla="*/ 19181 h 40612"/>
                      <a:gd name="connsiteX5" fmla="*/ 5515 w 23229"/>
                      <a:gd name="connsiteY5" fmla="*/ -1715 h 40612"/>
                      <a:gd name="connsiteX6" fmla="*/ -1035 w 23229"/>
                      <a:gd name="connsiteY6" fmla="*/ -1715 h 40612"/>
                      <a:gd name="connsiteX7" fmla="*/ -1035 w 23229"/>
                      <a:gd name="connsiteY7" fmla="*/ 37946 h 40612"/>
                      <a:gd name="connsiteX8" fmla="*/ 5515 w 23229"/>
                      <a:gd name="connsiteY8" fmla="*/ 37946 h 40612"/>
                      <a:gd name="connsiteX9" fmla="*/ 5515 w 23229"/>
                      <a:gd name="connsiteY9" fmla="*/ 31781 h 40612"/>
                      <a:gd name="connsiteX10" fmla="*/ 10863 w 23229"/>
                      <a:gd name="connsiteY10" fmla="*/ 37141 h 40612"/>
                      <a:gd name="connsiteX11" fmla="*/ 18875 w 23229"/>
                      <a:gd name="connsiteY11" fmla="*/ 38898 h 40612"/>
                      <a:gd name="connsiteX12" fmla="*/ 20359 w 23229"/>
                      <a:gd name="connsiteY12" fmla="*/ 38807 h 40612"/>
                      <a:gd name="connsiteX13" fmla="*/ 22161 w 23229"/>
                      <a:gd name="connsiteY13" fmla="*/ 38546 h 40612"/>
                      <a:gd name="connsiteX14" fmla="*/ 2219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95" y="31861"/>
                        </a:moveTo>
                        <a:cubicBezTo>
                          <a:pt x="21462" y="32284"/>
                          <a:pt x="20665" y="32593"/>
                          <a:pt x="19804" y="32790"/>
                        </a:cubicBezTo>
                        <a:cubicBezTo>
                          <a:pt x="18943" y="32994"/>
                          <a:pt x="17994" y="33096"/>
                          <a:pt x="16959" y="33096"/>
                        </a:cubicBezTo>
                        <a:cubicBezTo>
                          <a:pt x="13273" y="33096"/>
                          <a:pt x="10444" y="31898"/>
                          <a:pt x="8472" y="29504"/>
                        </a:cubicBezTo>
                        <a:cubicBezTo>
                          <a:pt x="6500" y="27109"/>
                          <a:pt x="5515" y="23668"/>
                          <a:pt x="5515" y="19181"/>
                        </a:cubicBezTo>
                        <a:lnTo>
                          <a:pt x="5515" y="-1715"/>
                        </a:lnTo>
                        <a:lnTo>
                          <a:pt x="-1035" y="-1715"/>
                        </a:lnTo>
                        <a:lnTo>
                          <a:pt x="-1035" y="37946"/>
                        </a:lnTo>
                        <a:lnTo>
                          <a:pt x="5515" y="37946"/>
                        </a:lnTo>
                        <a:lnTo>
                          <a:pt x="5515" y="31781"/>
                        </a:lnTo>
                        <a:cubicBezTo>
                          <a:pt x="6889" y="34191"/>
                          <a:pt x="8672" y="35978"/>
                          <a:pt x="10863" y="37141"/>
                        </a:cubicBezTo>
                        <a:cubicBezTo>
                          <a:pt x="13061" y="38312"/>
                          <a:pt x="15732" y="38898"/>
                          <a:pt x="18875" y="38898"/>
                        </a:cubicBezTo>
                        <a:cubicBezTo>
                          <a:pt x="19320" y="38898"/>
                          <a:pt x="19815" y="38867"/>
                          <a:pt x="20359" y="38807"/>
                        </a:cubicBezTo>
                        <a:cubicBezTo>
                          <a:pt x="20903" y="38754"/>
                          <a:pt x="21503" y="38667"/>
                          <a:pt x="22161" y="38546"/>
                        </a:cubicBezTo>
                        <a:lnTo>
                          <a:pt x="22195" y="31861"/>
                        </a:lnTo>
                        <a:close/>
                      </a:path>
                    </a:pathLst>
                  </a:custGeom>
                  <a:solidFill>
                    <a:srgbClr val="262626"/>
                  </a:solidFill>
                  <a:ln w="11"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D56961A-880D-56BD-4CE7-C8F634AFFBAD}"/>
                      </a:ext>
                    </a:extLst>
                  </p:cNvPr>
                  <p:cNvSpPr/>
                  <p:nvPr/>
                </p:nvSpPr>
                <p:spPr>
                  <a:xfrm flipV="1">
                    <a:off x="5544228" y="2347223"/>
                    <a:ext cx="6515" cy="55105"/>
                  </a:xfrm>
                  <a:custGeom>
                    <a:avLst/>
                    <a:gdLst>
                      <a:gd name="connsiteX0" fmla="*/ -316 w 6515"/>
                      <a:gd name="connsiteY0" fmla="*/ 37305 h 55105"/>
                      <a:gd name="connsiteX1" fmla="*/ 6200 w 6515"/>
                      <a:gd name="connsiteY1" fmla="*/ 37305 h 55105"/>
                      <a:gd name="connsiteX2" fmla="*/ 6200 w 6515"/>
                      <a:gd name="connsiteY2" fmla="*/ -2356 h 55105"/>
                      <a:gd name="connsiteX3" fmla="*/ -316 w 6515"/>
                      <a:gd name="connsiteY3" fmla="*/ -2356 h 55105"/>
                      <a:gd name="connsiteX4" fmla="*/ -316 w 6515"/>
                      <a:gd name="connsiteY4" fmla="*/ 37305 h 55105"/>
                      <a:gd name="connsiteX5" fmla="*/ -316 w 6515"/>
                      <a:gd name="connsiteY5" fmla="*/ 52750 h 55105"/>
                      <a:gd name="connsiteX6" fmla="*/ 6200 w 6515"/>
                      <a:gd name="connsiteY6" fmla="*/ 52750 h 55105"/>
                      <a:gd name="connsiteX7" fmla="*/ 6200 w 6515"/>
                      <a:gd name="connsiteY7" fmla="*/ 44489 h 55105"/>
                      <a:gd name="connsiteX8" fmla="*/ -316 w 6515"/>
                      <a:gd name="connsiteY8" fmla="*/ 44489 h 55105"/>
                      <a:gd name="connsiteX9" fmla="*/ -316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16" y="37305"/>
                        </a:moveTo>
                        <a:lnTo>
                          <a:pt x="6200" y="37305"/>
                        </a:lnTo>
                        <a:lnTo>
                          <a:pt x="6200" y="-2356"/>
                        </a:lnTo>
                        <a:lnTo>
                          <a:pt x="-316" y="-2356"/>
                        </a:lnTo>
                        <a:lnTo>
                          <a:pt x="-316" y="37305"/>
                        </a:lnTo>
                        <a:close/>
                        <a:moveTo>
                          <a:pt x="-316" y="52750"/>
                        </a:moveTo>
                        <a:lnTo>
                          <a:pt x="6200" y="52750"/>
                        </a:lnTo>
                        <a:lnTo>
                          <a:pt x="6200" y="44489"/>
                        </a:lnTo>
                        <a:lnTo>
                          <a:pt x="-316" y="44489"/>
                        </a:lnTo>
                        <a:lnTo>
                          <a:pt x="-316" y="52750"/>
                        </a:lnTo>
                        <a:close/>
                      </a:path>
                    </a:pathLst>
                  </a:custGeom>
                  <a:solidFill>
                    <a:srgbClr val="262626"/>
                  </a:solidFill>
                  <a:ln w="11"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4874C7AF-7344-345A-AAFE-B22D0E4DF82A}"/>
                      </a:ext>
                    </a:extLst>
                  </p:cNvPr>
                  <p:cNvSpPr/>
                  <p:nvPr/>
                </p:nvSpPr>
                <p:spPr>
                  <a:xfrm flipV="1">
                    <a:off x="5561896" y="2361716"/>
                    <a:ext cx="33507" cy="41643"/>
                  </a:xfrm>
                  <a:custGeom>
                    <a:avLst/>
                    <a:gdLst>
                      <a:gd name="connsiteX0" fmla="*/ 19227 w 33507"/>
                      <a:gd name="connsiteY0" fmla="*/ 19294 h 41643"/>
                      <a:gd name="connsiteX1" fmla="*/ 8281 w 33507"/>
                      <a:gd name="connsiteY1" fmla="*/ 17492 h 41643"/>
                      <a:gd name="connsiteX2" fmla="*/ 5233 w 33507"/>
                      <a:gd name="connsiteY2" fmla="*/ 11328 h 41643"/>
                      <a:gd name="connsiteX3" fmla="*/ 7522 w 33507"/>
                      <a:gd name="connsiteY3" fmla="*/ 5821 h 41643"/>
                      <a:gd name="connsiteX4" fmla="*/ 13732 w 33507"/>
                      <a:gd name="connsiteY4" fmla="*/ 3792 h 41643"/>
                      <a:gd name="connsiteX5" fmla="*/ 22434 w 33507"/>
                      <a:gd name="connsiteY5" fmla="*/ 7634 h 41643"/>
                      <a:gd name="connsiteX6" fmla="*/ 25709 w 33507"/>
                      <a:gd name="connsiteY6" fmla="*/ 17844 h 41643"/>
                      <a:gd name="connsiteX7" fmla="*/ 25709 w 33507"/>
                      <a:gd name="connsiteY7" fmla="*/ 19294 h 41643"/>
                      <a:gd name="connsiteX8" fmla="*/ 19227 w 33507"/>
                      <a:gd name="connsiteY8" fmla="*/ 19294 h 41643"/>
                      <a:gd name="connsiteX9" fmla="*/ 32225 w 33507"/>
                      <a:gd name="connsiteY9" fmla="*/ 21991 h 41643"/>
                      <a:gd name="connsiteX10" fmla="*/ 32225 w 33507"/>
                      <a:gd name="connsiteY10" fmla="*/ -638 h 41643"/>
                      <a:gd name="connsiteX11" fmla="*/ 25709 w 33507"/>
                      <a:gd name="connsiteY11" fmla="*/ -638 h 41643"/>
                      <a:gd name="connsiteX12" fmla="*/ 25709 w 33507"/>
                      <a:gd name="connsiteY12" fmla="*/ 5379 h 41643"/>
                      <a:gd name="connsiteX13" fmla="*/ 20145 w 33507"/>
                      <a:gd name="connsiteY13" fmla="*/ 53 h 41643"/>
                      <a:gd name="connsiteX14" fmla="*/ 11998 w 33507"/>
                      <a:gd name="connsiteY14" fmla="*/ -1669 h 41643"/>
                      <a:gd name="connsiteX15" fmla="*/ 2309 w 33507"/>
                      <a:gd name="connsiteY15" fmla="*/ 1753 h 41643"/>
                      <a:gd name="connsiteX16" fmla="*/ -1283 w 33507"/>
                      <a:gd name="connsiteY16" fmla="*/ 10909 h 41643"/>
                      <a:gd name="connsiteX17" fmla="*/ 3193 w 33507"/>
                      <a:gd name="connsiteY17" fmla="*/ 20994 h 41643"/>
                      <a:gd name="connsiteX18" fmla="*/ 16564 w 33507"/>
                      <a:gd name="connsiteY18" fmla="*/ 24393 h 41643"/>
                      <a:gd name="connsiteX19" fmla="*/ 25709 w 33507"/>
                      <a:gd name="connsiteY19" fmla="*/ 24393 h 41643"/>
                      <a:gd name="connsiteX20" fmla="*/ 25709 w 33507"/>
                      <a:gd name="connsiteY20" fmla="*/ 25039 h 41643"/>
                      <a:gd name="connsiteX21" fmla="*/ 22751 w 33507"/>
                      <a:gd name="connsiteY21" fmla="*/ 31997 h 41643"/>
                      <a:gd name="connsiteX22" fmla="*/ 14445 w 33507"/>
                      <a:gd name="connsiteY22" fmla="*/ 34456 h 41643"/>
                      <a:gd name="connsiteX23" fmla="*/ 7816 w 33507"/>
                      <a:gd name="connsiteY23" fmla="*/ 33640 h 41643"/>
                      <a:gd name="connsiteX24" fmla="*/ 1629 w 33507"/>
                      <a:gd name="connsiteY24" fmla="*/ 31192 h 41643"/>
                      <a:gd name="connsiteX25" fmla="*/ 1629 w 33507"/>
                      <a:gd name="connsiteY25" fmla="*/ 37221 h 41643"/>
                      <a:gd name="connsiteX26" fmla="*/ 8564 w 33507"/>
                      <a:gd name="connsiteY26" fmla="*/ 39283 h 41643"/>
                      <a:gd name="connsiteX27" fmla="*/ 15114 w 33507"/>
                      <a:gd name="connsiteY27" fmla="*/ 39974 h 41643"/>
                      <a:gd name="connsiteX28" fmla="*/ 27975 w 33507"/>
                      <a:gd name="connsiteY28" fmla="*/ 35510 h 41643"/>
                      <a:gd name="connsiteX29" fmla="*/ 3222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27" y="19294"/>
                        </a:moveTo>
                        <a:cubicBezTo>
                          <a:pt x="13962" y="19294"/>
                          <a:pt x="10313" y="18694"/>
                          <a:pt x="8281" y="17492"/>
                        </a:cubicBezTo>
                        <a:cubicBezTo>
                          <a:pt x="6249" y="16291"/>
                          <a:pt x="5233" y="14236"/>
                          <a:pt x="5233" y="11328"/>
                        </a:cubicBezTo>
                        <a:cubicBezTo>
                          <a:pt x="5233" y="9016"/>
                          <a:pt x="5996" y="7181"/>
                          <a:pt x="7522" y="5821"/>
                        </a:cubicBezTo>
                        <a:cubicBezTo>
                          <a:pt x="9048" y="4469"/>
                          <a:pt x="11118" y="3792"/>
                          <a:pt x="13732" y="3792"/>
                        </a:cubicBezTo>
                        <a:cubicBezTo>
                          <a:pt x="17350" y="3792"/>
                          <a:pt x="20251" y="5073"/>
                          <a:pt x="22434" y="7634"/>
                        </a:cubicBezTo>
                        <a:cubicBezTo>
                          <a:pt x="24617" y="10195"/>
                          <a:pt x="25709" y="13598"/>
                          <a:pt x="25709" y="17844"/>
                        </a:cubicBezTo>
                        <a:lnTo>
                          <a:pt x="25709" y="19294"/>
                        </a:lnTo>
                        <a:lnTo>
                          <a:pt x="19227" y="19294"/>
                        </a:lnTo>
                        <a:close/>
                        <a:moveTo>
                          <a:pt x="32225" y="21991"/>
                        </a:moveTo>
                        <a:lnTo>
                          <a:pt x="32225" y="-638"/>
                        </a:lnTo>
                        <a:lnTo>
                          <a:pt x="25709" y="-638"/>
                        </a:lnTo>
                        <a:lnTo>
                          <a:pt x="25709" y="5379"/>
                        </a:lnTo>
                        <a:cubicBezTo>
                          <a:pt x="24221" y="2977"/>
                          <a:pt x="22366" y="1201"/>
                          <a:pt x="20145" y="53"/>
                        </a:cubicBezTo>
                        <a:cubicBezTo>
                          <a:pt x="17924" y="-1095"/>
                          <a:pt x="15208" y="-1669"/>
                          <a:pt x="11998" y="-1669"/>
                        </a:cubicBezTo>
                        <a:cubicBezTo>
                          <a:pt x="7941" y="-1669"/>
                          <a:pt x="4712" y="-529"/>
                          <a:pt x="2309" y="1753"/>
                        </a:cubicBezTo>
                        <a:cubicBezTo>
                          <a:pt x="-85" y="4034"/>
                          <a:pt x="-1283" y="7086"/>
                          <a:pt x="-1283" y="10909"/>
                        </a:cubicBezTo>
                        <a:cubicBezTo>
                          <a:pt x="-1283" y="15366"/>
                          <a:pt x="209" y="18728"/>
                          <a:pt x="3193" y="20994"/>
                        </a:cubicBezTo>
                        <a:cubicBezTo>
                          <a:pt x="6185" y="23260"/>
                          <a:pt x="10642" y="24393"/>
                          <a:pt x="16564" y="24393"/>
                        </a:cubicBezTo>
                        <a:lnTo>
                          <a:pt x="25709" y="24393"/>
                        </a:lnTo>
                        <a:lnTo>
                          <a:pt x="25709" y="25039"/>
                        </a:lnTo>
                        <a:cubicBezTo>
                          <a:pt x="25709" y="28038"/>
                          <a:pt x="24723" y="30357"/>
                          <a:pt x="22751" y="31997"/>
                        </a:cubicBezTo>
                        <a:cubicBezTo>
                          <a:pt x="20780" y="33636"/>
                          <a:pt x="18011" y="34456"/>
                          <a:pt x="14445" y="34456"/>
                        </a:cubicBezTo>
                        <a:cubicBezTo>
                          <a:pt x="12179" y="34456"/>
                          <a:pt x="9969" y="34184"/>
                          <a:pt x="7816" y="33640"/>
                        </a:cubicBezTo>
                        <a:cubicBezTo>
                          <a:pt x="5671" y="33096"/>
                          <a:pt x="3609" y="32280"/>
                          <a:pt x="1629" y="31192"/>
                        </a:cubicBezTo>
                        <a:lnTo>
                          <a:pt x="1629" y="37221"/>
                        </a:lnTo>
                        <a:cubicBezTo>
                          <a:pt x="4009" y="38142"/>
                          <a:pt x="6321" y="38830"/>
                          <a:pt x="8564" y="39283"/>
                        </a:cubicBezTo>
                        <a:cubicBezTo>
                          <a:pt x="10808" y="39744"/>
                          <a:pt x="12991" y="39974"/>
                          <a:pt x="15114" y="39974"/>
                        </a:cubicBezTo>
                        <a:cubicBezTo>
                          <a:pt x="20855" y="39974"/>
                          <a:pt x="25142" y="38486"/>
                          <a:pt x="27975" y="35510"/>
                        </a:cubicBezTo>
                        <a:cubicBezTo>
                          <a:pt x="30808" y="32541"/>
                          <a:pt x="32225" y="28035"/>
                          <a:pt x="32225" y="21991"/>
                        </a:cubicBezTo>
                        <a:close/>
                      </a:path>
                    </a:pathLst>
                  </a:custGeom>
                  <a:solidFill>
                    <a:srgbClr val="262626"/>
                  </a:solidFill>
                  <a:ln w="11"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8BEA17AD-AEA0-8B0C-E7F4-2ED2AC434A47}"/>
                      </a:ext>
                    </a:extLst>
                  </p:cNvPr>
                  <p:cNvSpPr/>
                  <p:nvPr/>
                </p:nvSpPr>
                <p:spPr>
                  <a:xfrm flipV="1">
                    <a:off x="5603935" y="2351405"/>
                    <a:ext cx="24748" cy="50924"/>
                  </a:xfrm>
                  <a:custGeom>
                    <a:avLst/>
                    <a:gdLst>
                      <a:gd name="connsiteX0" fmla="*/ 10653 w 24748"/>
                      <a:gd name="connsiteY0" fmla="*/ 48753 h 50924"/>
                      <a:gd name="connsiteX1" fmla="*/ 10653 w 24748"/>
                      <a:gd name="connsiteY1" fmla="*/ 37490 h 50924"/>
                      <a:gd name="connsiteX2" fmla="*/ 24070 w 24748"/>
                      <a:gd name="connsiteY2" fmla="*/ 37490 h 50924"/>
                      <a:gd name="connsiteX3" fmla="*/ 24070 w 24748"/>
                      <a:gd name="connsiteY3" fmla="*/ 32425 h 50924"/>
                      <a:gd name="connsiteX4" fmla="*/ 10653 w 24748"/>
                      <a:gd name="connsiteY4" fmla="*/ 32425 h 50924"/>
                      <a:gd name="connsiteX5" fmla="*/ 10653 w 24748"/>
                      <a:gd name="connsiteY5" fmla="*/ 10895 h 50924"/>
                      <a:gd name="connsiteX6" fmla="*/ 11979 w 24748"/>
                      <a:gd name="connsiteY6" fmla="*/ 4662 h 50924"/>
                      <a:gd name="connsiteX7" fmla="*/ 17384 w 24748"/>
                      <a:gd name="connsiteY7" fmla="*/ 3280 h 50924"/>
                      <a:gd name="connsiteX8" fmla="*/ 24070 w 24748"/>
                      <a:gd name="connsiteY8" fmla="*/ 3280 h 50924"/>
                      <a:gd name="connsiteX9" fmla="*/ 24070 w 24748"/>
                      <a:gd name="connsiteY9" fmla="*/ -2171 h 50924"/>
                      <a:gd name="connsiteX10" fmla="*/ 17384 w 24748"/>
                      <a:gd name="connsiteY10" fmla="*/ -2171 h 50924"/>
                      <a:gd name="connsiteX11" fmla="*/ 6971 w 24748"/>
                      <a:gd name="connsiteY11" fmla="*/ 639 h 50924"/>
                      <a:gd name="connsiteX12" fmla="*/ 4104 w 24748"/>
                      <a:gd name="connsiteY12" fmla="*/ 10895 h 50924"/>
                      <a:gd name="connsiteX13" fmla="*/ 4104 w 24748"/>
                      <a:gd name="connsiteY13" fmla="*/ 32425 h 50924"/>
                      <a:gd name="connsiteX14" fmla="*/ -678 w 24748"/>
                      <a:gd name="connsiteY14" fmla="*/ 32425 h 50924"/>
                      <a:gd name="connsiteX15" fmla="*/ -678 w 24748"/>
                      <a:gd name="connsiteY15" fmla="*/ 37490 h 50924"/>
                      <a:gd name="connsiteX16" fmla="*/ 4104 w 24748"/>
                      <a:gd name="connsiteY16" fmla="*/ 37490 h 50924"/>
                      <a:gd name="connsiteX17" fmla="*/ 4104 w 24748"/>
                      <a:gd name="connsiteY17" fmla="*/ 48753 h 50924"/>
                      <a:gd name="connsiteX18" fmla="*/ 10653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53" y="48753"/>
                        </a:moveTo>
                        <a:lnTo>
                          <a:pt x="10653" y="37490"/>
                        </a:lnTo>
                        <a:lnTo>
                          <a:pt x="24070" y="37490"/>
                        </a:lnTo>
                        <a:lnTo>
                          <a:pt x="24070" y="32425"/>
                        </a:lnTo>
                        <a:lnTo>
                          <a:pt x="10653" y="32425"/>
                        </a:lnTo>
                        <a:lnTo>
                          <a:pt x="10653" y="10895"/>
                        </a:lnTo>
                        <a:cubicBezTo>
                          <a:pt x="10653" y="7661"/>
                          <a:pt x="11095" y="5584"/>
                          <a:pt x="11979" y="4662"/>
                        </a:cubicBezTo>
                        <a:cubicBezTo>
                          <a:pt x="12863" y="3741"/>
                          <a:pt x="14665" y="3280"/>
                          <a:pt x="17384" y="3280"/>
                        </a:cubicBezTo>
                        <a:lnTo>
                          <a:pt x="24070" y="3280"/>
                        </a:lnTo>
                        <a:lnTo>
                          <a:pt x="24070" y="-2171"/>
                        </a:lnTo>
                        <a:lnTo>
                          <a:pt x="17384" y="-2171"/>
                        </a:lnTo>
                        <a:cubicBezTo>
                          <a:pt x="12353" y="-2171"/>
                          <a:pt x="8882" y="-1234"/>
                          <a:pt x="6971" y="639"/>
                        </a:cubicBezTo>
                        <a:cubicBezTo>
                          <a:pt x="5059" y="2520"/>
                          <a:pt x="4104" y="5939"/>
                          <a:pt x="4104" y="10895"/>
                        </a:cubicBezTo>
                        <a:lnTo>
                          <a:pt x="4104" y="32425"/>
                        </a:lnTo>
                        <a:lnTo>
                          <a:pt x="-678" y="32425"/>
                        </a:lnTo>
                        <a:lnTo>
                          <a:pt x="-678" y="37490"/>
                        </a:lnTo>
                        <a:lnTo>
                          <a:pt x="4104" y="37490"/>
                        </a:lnTo>
                        <a:lnTo>
                          <a:pt x="4104" y="48753"/>
                        </a:lnTo>
                        <a:lnTo>
                          <a:pt x="10653" y="48753"/>
                        </a:lnTo>
                        <a:close/>
                      </a:path>
                    </a:pathLst>
                  </a:custGeom>
                  <a:solidFill>
                    <a:srgbClr val="262626"/>
                  </a:solidFill>
                  <a:ln w="11" cap="flat">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E7B28F5-25E6-5AA5-2616-C1F9B284D205}"/>
                      </a:ext>
                    </a:extLst>
                  </p:cNvPr>
                  <p:cNvSpPr/>
                  <p:nvPr/>
                </p:nvSpPr>
                <p:spPr>
                  <a:xfrm flipV="1">
                    <a:off x="5637254" y="2347223"/>
                    <a:ext cx="6515" cy="55105"/>
                  </a:xfrm>
                  <a:custGeom>
                    <a:avLst/>
                    <a:gdLst>
                      <a:gd name="connsiteX0" fmla="*/ -301 w 6515"/>
                      <a:gd name="connsiteY0" fmla="*/ 37305 h 55105"/>
                      <a:gd name="connsiteX1" fmla="*/ 6215 w 6515"/>
                      <a:gd name="connsiteY1" fmla="*/ 37305 h 55105"/>
                      <a:gd name="connsiteX2" fmla="*/ 6215 w 6515"/>
                      <a:gd name="connsiteY2" fmla="*/ -2356 h 55105"/>
                      <a:gd name="connsiteX3" fmla="*/ -301 w 6515"/>
                      <a:gd name="connsiteY3" fmla="*/ -2356 h 55105"/>
                      <a:gd name="connsiteX4" fmla="*/ -301 w 6515"/>
                      <a:gd name="connsiteY4" fmla="*/ 37305 h 55105"/>
                      <a:gd name="connsiteX5" fmla="*/ -301 w 6515"/>
                      <a:gd name="connsiteY5" fmla="*/ 52750 h 55105"/>
                      <a:gd name="connsiteX6" fmla="*/ 6215 w 6515"/>
                      <a:gd name="connsiteY6" fmla="*/ 52750 h 55105"/>
                      <a:gd name="connsiteX7" fmla="*/ 6215 w 6515"/>
                      <a:gd name="connsiteY7" fmla="*/ 44489 h 55105"/>
                      <a:gd name="connsiteX8" fmla="*/ -301 w 6515"/>
                      <a:gd name="connsiteY8" fmla="*/ 44489 h 55105"/>
                      <a:gd name="connsiteX9" fmla="*/ -30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1" y="37305"/>
                        </a:moveTo>
                        <a:lnTo>
                          <a:pt x="6215" y="37305"/>
                        </a:lnTo>
                        <a:lnTo>
                          <a:pt x="6215" y="-2356"/>
                        </a:lnTo>
                        <a:lnTo>
                          <a:pt x="-301" y="-2356"/>
                        </a:lnTo>
                        <a:lnTo>
                          <a:pt x="-301" y="37305"/>
                        </a:lnTo>
                        <a:close/>
                        <a:moveTo>
                          <a:pt x="-301" y="52750"/>
                        </a:moveTo>
                        <a:lnTo>
                          <a:pt x="6215" y="52750"/>
                        </a:lnTo>
                        <a:lnTo>
                          <a:pt x="6215" y="44489"/>
                        </a:lnTo>
                        <a:lnTo>
                          <a:pt x="-301" y="44489"/>
                        </a:lnTo>
                        <a:lnTo>
                          <a:pt x="-301" y="52750"/>
                        </a:lnTo>
                        <a:close/>
                      </a:path>
                    </a:pathLst>
                  </a:custGeom>
                  <a:solidFill>
                    <a:srgbClr val="262626"/>
                  </a:solidFill>
                  <a:ln w="11"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C9F6E160-E975-A914-9C29-BAC4E3C9779F}"/>
                      </a:ext>
                    </a:extLst>
                  </p:cNvPr>
                  <p:cNvSpPr/>
                  <p:nvPr/>
                </p:nvSpPr>
                <p:spPr>
                  <a:xfrm flipV="1">
                    <a:off x="5654570" y="2361716"/>
                    <a:ext cx="36408" cy="41643"/>
                  </a:xfrm>
                  <a:custGeom>
                    <a:avLst/>
                    <a:gdLst>
                      <a:gd name="connsiteX0" fmla="*/ 16834 w 36408"/>
                      <a:gd name="connsiteY0" fmla="*/ 34456 h 41643"/>
                      <a:gd name="connsiteX1" fmla="*/ 8551 w 36408"/>
                      <a:gd name="connsiteY1" fmla="*/ 30365 h 41643"/>
                      <a:gd name="connsiteX2" fmla="*/ 5503 w 36408"/>
                      <a:gd name="connsiteY2" fmla="*/ 19158 h 41643"/>
                      <a:gd name="connsiteX3" fmla="*/ 8528 w 36408"/>
                      <a:gd name="connsiteY3" fmla="*/ 7951 h 41643"/>
                      <a:gd name="connsiteX4" fmla="*/ 16834 w 36408"/>
                      <a:gd name="connsiteY4" fmla="*/ 3860 h 41643"/>
                      <a:gd name="connsiteX5" fmla="*/ 25084 w 36408"/>
                      <a:gd name="connsiteY5" fmla="*/ 7962 h 41643"/>
                      <a:gd name="connsiteX6" fmla="*/ 28132 w 36408"/>
                      <a:gd name="connsiteY6" fmla="*/ 19158 h 41643"/>
                      <a:gd name="connsiteX7" fmla="*/ 25084 w 36408"/>
                      <a:gd name="connsiteY7" fmla="*/ 30331 h 41643"/>
                      <a:gd name="connsiteX8" fmla="*/ 16834 w 36408"/>
                      <a:gd name="connsiteY8" fmla="*/ 34456 h 41643"/>
                      <a:gd name="connsiteX9" fmla="*/ 16834 w 36408"/>
                      <a:gd name="connsiteY9" fmla="*/ 39974 h 41643"/>
                      <a:gd name="connsiteX10" fmla="*/ 30183 w 36408"/>
                      <a:gd name="connsiteY10" fmla="*/ 34444 h 41643"/>
                      <a:gd name="connsiteX11" fmla="*/ 35044 w 36408"/>
                      <a:gd name="connsiteY11" fmla="*/ 19158 h 41643"/>
                      <a:gd name="connsiteX12" fmla="*/ 30183 w 36408"/>
                      <a:gd name="connsiteY12" fmla="*/ 3872 h 41643"/>
                      <a:gd name="connsiteX13" fmla="*/ 16834 w 36408"/>
                      <a:gd name="connsiteY13" fmla="*/ -1669 h 41643"/>
                      <a:gd name="connsiteX14" fmla="*/ 3463 w 36408"/>
                      <a:gd name="connsiteY14" fmla="*/ 3872 h 41643"/>
                      <a:gd name="connsiteX15" fmla="*/ -1364 w 36408"/>
                      <a:gd name="connsiteY15" fmla="*/ 19158 h 41643"/>
                      <a:gd name="connsiteX16" fmla="*/ 3463 w 36408"/>
                      <a:gd name="connsiteY16" fmla="*/ 34444 h 41643"/>
                      <a:gd name="connsiteX17" fmla="*/ 16834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34" y="34456"/>
                        </a:moveTo>
                        <a:cubicBezTo>
                          <a:pt x="13344" y="34456"/>
                          <a:pt x="10583" y="33092"/>
                          <a:pt x="8551" y="30365"/>
                        </a:cubicBezTo>
                        <a:cubicBezTo>
                          <a:pt x="6519" y="27638"/>
                          <a:pt x="5503" y="23902"/>
                          <a:pt x="5503" y="19158"/>
                        </a:cubicBezTo>
                        <a:cubicBezTo>
                          <a:pt x="5503" y="14414"/>
                          <a:pt x="6511" y="10678"/>
                          <a:pt x="8528" y="7951"/>
                        </a:cubicBezTo>
                        <a:cubicBezTo>
                          <a:pt x="10553" y="5224"/>
                          <a:pt x="13321" y="3860"/>
                          <a:pt x="16834" y="3860"/>
                        </a:cubicBezTo>
                        <a:cubicBezTo>
                          <a:pt x="20309" y="3860"/>
                          <a:pt x="23059" y="5228"/>
                          <a:pt x="25084" y="7962"/>
                        </a:cubicBezTo>
                        <a:cubicBezTo>
                          <a:pt x="27116" y="10705"/>
                          <a:pt x="28132" y="14437"/>
                          <a:pt x="28132" y="19158"/>
                        </a:cubicBezTo>
                        <a:cubicBezTo>
                          <a:pt x="28132" y="23857"/>
                          <a:pt x="27116" y="27581"/>
                          <a:pt x="25084" y="30331"/>
                        </a:cubicBezTo>
                        <a:cubicBezTo>
                          <a:pt x="23059" y="33081"/>
                          <a:pt x="20309" y="34456"/>
                          <a:pt x="16834" y="34456"/>
                        </a:cubicBezTo>
                        <a:close/>
                        <a:moveTo>
                          <a:pt x="16834" y="39974"/>
                        </a:moveTo>
                        <a:cubicBezTo>
                          <a:pt x="22500" y="39974"/>
                          <a:pt x="26950" y="38131"/>
                          <a:pt x="30183" y="34444"/>
                        </a:cubicBezTo>
                        <a:cubicBezTo>
                          <a:pt x="33424" y="30765"/>
                          <a:pt x="35044" y="25670"/>
                          <a:pt x="35044" y="19158"/>
                        </a:cubicBezTo>
                        <a:cubicBezTo>
                          <a:pt x="35044" y="12669"/>
                          <a:pt x="33424" y="7573"/>
                          <a:pt x="30183" y="3872"/>
                        </a:cubicBezTo>
                        <a:cubicBezTo>
                          <a:pt x="26950" y="178"/>
                          <a:pt x="22500" y="-1669"/>
                          <a:pt x="16834" y="-1669"/>
                        </a:cubicBezTo>
                        <a:cubicBezTo>
                          <a:pt x="11146" y="-1669"/>
                          <a:pt x="6689" y="178"/>
                          <a:pt x="3463" y="3872"/>
                        </a:cubicBezTo>
                        <a:cubicBezTo>
                          <a:pt x="245" y="7573"/>
                          <a:pt x="-1364" y="12669"/>
                          <a:pt x="-1364" y="19158"/>
                        </a:cubicBezTo>
                        <a:cubicBezTo>
                          <a:pt x="-1364" y="25670"/>
                          <a:pt x="245" y="30765"/>
                          <a:pt x="3463" y="34444"/>
                        </a:cubicBezTo>
                        <a:cubicBezTo>
                          <a:pt x="6689" y="38131"/>
                          <a:pt x="11146" y="39974"/>
                          <a:pt x="16834" y="39974"/>
                        </a:cubicBezTo>
                        <a:close/>
                      </a:path>
                    </a:pathLst>
                  </a:custGeom>
                  <a:solidFill>
                    <a:srgbClr val="262626"/>
                  </a:solidFill>
                  <a:ln w="11"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82EA9C8A-85B5-967F-974E-5BE422A61C20}"/>
                      </a:ext>
                    </a:extLst>
                  </p:cNvPr>
                  <p:cNvSpPr/>
                  <p:nvPr/>
                </p:nvSpPr>
                <p:spPr>
                  <a:xfrm flipV="1">
                    <a:off x="5701524" y="2361716"/>
                    <a:ext cx="33224" cy="40612"/>
                  </a:xfrm>
                  <a:custGeom>
                    <a:avLst/>
                    <a:gdLst>
                      <a:gd name="connsiteX0" fmla="*/ 31780 w 33224"/>
                      <a:gd name="connsiteY0" fmla="*/ 22229 h 40612"/>
                      <a:gd name="connsiteX1" fmla="*/ 31780 w 33224"/>
                      <a:gd name="connsiteY1" fmla="*/ -1715 h 40612"/>
                      <a:gd name="connsiteX2" fmla="*/ 25264 w 33224"/>
                      <a:gd name="connsiteY2" fmla="*/ -1715 h 40612"/>
                      <a:gd name="connsiteX3" fmla="*/ 25264 w 33224"/>
                      <a:gd name="connsiteY3" fmla="*/ 22013 h 40612"/>
                      <a:gd name="connsiteX4" fmla="*/ 23066 w 33224"/>
                      <a:gd name="connsiteY4" fmla="*/ 30433 h 40612"/>
                      <a:gd name="connsiteX5" fmla="*/ 16482 w 33224"/>
                      <a:gd name="connsiteY5" fmla="*/ 33232 h 40612"/>
                      <a:gd name="connsiteX6" fmla="*/ 8154 w 33224"/>
                      <a:gd name="connsiteY6" fmla="*/ 29866 h 40612"/>
                      <a:gd name="connsiteX7" fmla="*/ 5105 w 33224"/>
                      <a:gd name="connsiteY7" fmla="*/ 20699 h 40612"/>
                      <a:gd name="connsiteX8" fmla="*/ 5105 w 33224"/>
                      <a:gd name="connsiteY8" fmla="*/ -1715 h 40612"/>
                      <a:gd name="connsiteX9" fmla="*/ -1444 w 33224"/>
                      <a:gd name="connsiteY9" fmla="*/ -1715 h 40612"/>
                      <a:gd name="connsiteX10" fmla="*/ -1444 w 33224"/>
                      <a:gd name="connsiteY10" fmla="*/ 37946 h 40612"/>
                      <a:gd name="connsiteX11" fmla="*/ 5105 w 33224"/>
                      <a:gd name="connsiteY11" fmla="*/ 37946 h 40612"/>
                      <a:gd name="connsiteX12" fmla="*/ 5105 w 33224"/>
                      <a:gd name="connsiteY12" fmla="*/ 31781 h 40612"/>
                      <a:gd name="connsiteX13" fmla="*/ 10613 w 33224"/>
                      <a:gd name="connsiteY13" fmla="*/ 37130 h 40612"/>
                      <a:gd name="connsiteX14" fmla="*/ 17933 w 33224"/>
                      <a:gd name="connsiteY14" fmla="*/ 38898 h 40612"/>
                      <a:gd name="connsiteX15" fmla="*/ 28267 w 33224"/>
                      <a:gd name="connsiteY15" fmla="*/ 34671 h 40612"/>
                      <a:gd name="connsiteX16" fmla="*/ 31780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80" y="22229"/>
                        </a:moveTo>
                        <a:lnTo>
                          <a:pt x="31780" y="-1715"/>
                        </a:lnTo>
                        <a:lnTo>
                          <a:pt x="25264" y="-1715"/>
                        </a:lnTo>
                        <a:lnTo>
                          <a:pt x="25264" y="22013"/>
                        </a:lnTo>
                        <a:cubicBezTo>
                          <a:pt x="25264" y="25768"/>
                          <a:pt x="24531" y="28574"/>
                          <a:pt x="23066" y="30433"/>
                        </a:cubicBezTo>
                        <a:cubicBezTo>
                          <a:pt x="21600" y="32299"/>
                          <a:pt x="19406" y="33232"/>
                          <a:pt x="16482" y="33232"/>
                        </a:cubicBezTo>
                        <a:cubicBezTo>
                          <a:pt x="12962" y="33232"/>
                          <a:pt x="10186" y="32110"/>
                          <a:pt x="8154" y="29866"/>
                        </a:cubicBezTo>
                        <a:cubicBezTo>
                          <a:pt x="6121" y="27630"/>
                          <a:pt x="5105" y="24574"/>
                          <a:pt x="5105" y="20699"/>
                        </a:cubicBezTo>
                        <a:lnTo>
                          <a:pt x="5105" y="-1715"/>
                        </a:lnTo>
                        <a:lnTo>
                          <a:pt x="-1444" y="-1715"/>
                        </a:lnTo>
                        <a:lnTo>
                          <a:pt x="-1444" y="37946"/>
                        </a:lnTo>
                        <a:lnTo>
                          <a:pt x="5105" y="37946"/>
                        </a:lnTo>
                        <a:lnTo>
                          <a:pt x="5105" y="31781"/>
                        </a:lnTo>
                        <a:cubicBezTo>
                          <a:pt x="6669" y="34169"/>
                          <a:pt x="8505" y="35951"/>
                          <a:pt x="10613" y="37130"/>
                        </a:cubicBezTo>
                        <a:cubicBezTo>
                          <a:pt x="12728" y="38308"/>
                          <a:pt x="15168" y="38898"/>
                          <a:pt x="17933" y="38898"/>
                        </a:cubicBezTo>
                        <a:cubicBezTo>
                          <a:pt x="22488" y="38898"/>
                          <a:pt x="25933" y="37489"/>
                          <a:pt x="28267" y="34671"/>
                        </a:cubicBezTo>
                        <a:cubicBezTo>
                          <a:pt x="30609" y="31853"/>
                          <a:pt x="31780" y="27706"/>
                          <a:pt x="31780" y="22229"/>
                        </a:cubicBezTo>
                        <a:close/>
                      </a:path>
                    </a:pathLst>
                  </a:custGeom>
                  <a:solidFill>
                    <a:srgbClr val="262626"/>
                  </a:solidFill>
                  <a:ln w="11"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A952030-F395-C7E5-8060-AE53239761D6}"/>
                      </a:ext>
                    </a:extLst>
                  </p:cNvPr>
                  <p:cNvSpPr/>
                  <p:nvPr/>
                </p:nvSpPr>
                <p:spPr>
                  <a:xfrm flipV="1">
                    <a:off x="574090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EFD65F9A-8FB7-4155-08CD-57356539926B}"/>
                      </a:ext>
                    </a:extLst>
                  </p:cNvPr>
                  <p:cNvSpPr/>
                  <p:nvPr/>
                </p:nvSpPr>
                <p:spPr>
                  <a:xfrm flipV="1">
                    <a:off x="5770190" y="2347303"/>
                    <a:ext cx="16249" cy="64590"/>
                  </a:xfrm>
                  <a:custGeom>
                    <a:avLst/>
                    <a:gdLst>
                      <a:gd name="connsiteX0" fmla="*/ 15595 w 16249"/>
                      <a:gd name="connsiteY0" fmla="*/ 62661 h 64590"/>
                      <a:gd name="connsiteX1" fmla="*/ 8547 w 16249"/>
                      <a:gd name="connsiteY1" fmla="*/ 46547 h 64590"/>
                      <a:gd name="connsiteX2" fmla="*/ 6247 w 16249"/>
                      <a:gd name="connsiteY2" fmla="*/ 30400 h 64590"/>
                      <a:gd name="connsiteX3" fmla="*/ 8570 w 16249"/>
                      <a:gd name="connsiteY3" fmla="*/ 14207 h 64590"/>
                      <a:gd name="connsiteX4" fmla="*/ 15595 w 16249"/>
                      <a:gd name="connsiteY4" fmla="*/ -1929 h 64590"/>
                      <a:gd name="connsiteX5" fmla="*/ 9929 w 16249"/>
                      <a:gd name="connsiteY5" fmla="*/ -1929 h 64590"/>
                      <a:gd name="connsiteX6" fmla="*/ 1986 w 16249"/>
                      <a:gd name="connsiteY6" fmla="*/ 14433 h 64590"/>
                      <a:gd name="connsiteX7" fmla="*/ -654 w 16249"/>
                      <a:gd name="connsiteY7" fmla="*/ 30400 h 64590"/>
                      <a:gd name="connsiteX8" fmla="*/ 1963 w 16249"/>
                      <a:gd name="connsiteY8" fmla="*/ 46298 h 64590"/>
                      <a:gd name="connsiteX9" fmla="*/ 9929 w 16249"/>
                      <a:gd name="connsiteY9" fmla="*/ 62661 h 64590"/>
                      <a:gd name="connsiteX10" fmla="*/ 15595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95" y="62661"/>
                        </a:moveTo>
                        <a:cubicBezTo>
                          <a:pt x="12437" y="57237"/>
                          <a:pt x="10088" y="51866"/>
                          <a:pt x="8547" y="46547"/>
                        </a:cubicBezTo>
                        <a:cubicBezTo>
                          <a:pt x="7013" y="41236"/>
                          <a:pt x="6247" y="35854"/>
                          <a:pt x="6247" y="30400"/>
                        </a:cubicBezTo>
                        <a:cubicBezTo>
                          <a:pt x="6247" y="24953"/>
                          <a:pt x="7021" y="19555"/>
                          <a:pt x="8570" y="14207"/>
                        </a:cubicBezTo>
                        <a:cubicBezTo>
                          <a:pt x="10118" y="8858"/>
                          <a:pt x="12460" y="3480"/>
                          <a:pt x="15595" y="-1929"/>
                        </a:cubicBezTo>
                        <a:lnTo>
                          <a:pt x="9929" y="-1929"/>
                        </a:lnTo>
                        <a:cubicBezTo>
                          <a:pt x="6394" y="3623"/>
                          <a:pt x="3746" y="9077"/>
                          <a:pt x="1986" y="14433"/>
                        </a:cubicBezTo>
                        <a:cubicBezTo>
                          <a:pt x="226" y="19790"/>
                          <a:pt x="-654" y="25112"/>
                          <a:pt x="-654" y="30400"/>
                        </a:cubicBezTo>
                        <a:cubicBezTo>
                          <a:pt x="-654" y="35665"/>
                          <a:pt x="218" y="40965"/>
                          <a:pt x="1963" y="46298"/>
                        </a:cubicBezTo>
                        <a:cubicBezTo>
                          <a:pt x="3716" y="51639"/>
                          <a:pt x="6371" y="57093"/>
                          <a:pt x="9929" y="62661"/>
                        </a:cubicBezTo>
                        <a:lnTo>
                          <a:pt x="15595" y="62661"/>
                        </a:lnTo>
                        <a:close/>
                      </a:path>
                    </a:pathLst>
                  </a:custGeom>
                  <a:solidFill>
                    <a:srgbClr val="262626"/>
                  </a:solidFill>
                  <a:ln w="11"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E12D1CA0-3798-99A5-93EA-C55DEA18EE9B}"/>
                      </a:ext>
                    </a:extLst>
                  </p:cNvPr>
                  <p:cNvSpPr/>
                  <p:nvPr/>
                </p:nvSpPr>
                <p:spPr>
                  <a:xfrm flipV="1">
                    <a:off x="5794199" y="2351405"/>
                    <a:ext cx="24748" cy="50924"/>
                  </a:xfrm>
                  <a:custGeom>
                    <a:avLst/>
                    <a:gdLst>
                      <a:gd name="connsiteX0" fmla="*/ 10685 w 24748"/>
                      <a:gd name="connsiteY0" fmla="*/ 48753 h 50924"/>
                      <a:gd name="connsiteX1" fmla="*/ 10685 w 24748"/>
                      <a:gd name="connsiteY1" fmla="*/ 37490 h 50924"/>
                      <a:gd name="connsiteX2" fmla="*/ 24102 w 24748"/>
                      <a:gd name="connsiteY2" fmla="*/ 37490 h 50924"/>
                      <a:gd name="connsiteX3" fmla="*/ 24102 w 24748"/>
                      <a:gd name="connsiteY3" fmla="*/ 32425 h 50924"/>
                      <a:gd name="connsiteX4" fmla="*/ 10685 w 24748"/>
                      <a:gd name="connsiteY4" fmla="*/ 32425 h 50924"/>
                      <a:gd name="connsiteX5" fmla="*/ 10685 w 24748"/>
                      <a:gd name="connsiteY5" fmla="*/ 10895 h 50924"/>
                      <a:gd name="connsiteX6" fmla="*/ 12011 w 24748"/>
                      <a:gd name="connsiteY6" fmla="*/ 4662 h 50924"/>
                      <a:gd name="connsiteX7" fmla="*/ 17416 w 24748"/>
                      <a:gd name="connsiteY7" fmla="*/ 3280 h 50924"/>
                      <a:gd name="connsiteX8" fmla="*/ 24102 w 24748"/>
                      <a:gd name="connsiteY8" fmla="*/ 3280 h 50924"/>
                      <a:gd name="connsiteX9" fmla="*/ 24102 w 24748"/>
                      <a:gd name="connsiteY9" fmla="*/ -2171 h 50924"/>
                      <a:gd name="connsiteX10" fmla="*/ 17416 w 24748"/>
                      <a:gd name="connsiteY10" fmla="*/ -2171 h 50924"/>
                      <a:gd name="connsiteX11" fmla="*/ 7002 w 24748"/>
                      <a:gd name="connsiteY11" fmla="*/ 639 h 50924"/>
                      <a:gd name="connsiteX12" fmla="*/ 4135 w 24748"/>
                      <a:gd name="connsiteY12" fmla="*/ 10895 h 50924"/>
                      <a:gd name="connsiteX13" fmla="*/ 4135 w 24748"/>
                      <a:gd name="connsiteY13" fmla="*/ 32425 h 50924"/>
                      <a:gd name="connsiteX14" fmla="*/ -647 w 24748"/>
                      <a:gd name="connsiteY14" fmla="*/ 32425 h 50924"/>
                      <a:gd name="connsiteX15" fmla="*/ -647 w 24748"/>
                      <a:gd name="connsiteY15" fmla="*/ 37490 h 50924"/>
                      <a:gd name="connsiteX16" fmla="*/ 4135 w 24748"/>
                      <a:gd name="connsiteY16" fmla="*/ 37490 h 50924"/>
                      <a:gd name="connsiteX17" fmla="*/ 4135 w 24748"/>
                      <a:gd name="connsiteY17" fmla="*/ 48753 h 50924"/>
                      <a:gd name="connsiteX18" fmla="*/ 1068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85" y="48753"/>
                        </a:moveTo>
                        <a:lnTo>
                          <a:pt x="10685" y="37490"/>
                        </a:lnTo>
                        <a:lnTo>
                          <a:pt x="24102" y="37490"/>
                        </a:lnTo>
                        <a:lnTo>
                          <a:pt x="24102" y="32425"/>
                        </a:lnTo>
                        <a:lnTo>
                          <a:pt x="10685" y="32425"/>
                        </a:lnTo>
                        <a:lnTo>
                          <a:pt x="10685" y="10895"/>
                        </a:lnTo>
                        <a:cubicBezTo>
                          <a:pt x="10685" y="7661"/>
                          <a:pt x="11127" y="5584"/>
                          <a:pt x="12011" y="4662"/>
                        </a:cubicBezTo>
                        <a:cubicBezTo>
                          <a:pt x="12895" y="3741"/>
                          <a:pt x="14696" y="3280"/>
                          <a:pt x="17416" y="3280"/>
                        </a:cubicBezTo>
                        <a:lnTo>
                          <a:pt x="24102" y="3280"/>
                        </a:lnTo>
                        <a:lnTo>
                          <a:pt x="24102" y="-2171"/>
                        </a:lnTo>
                        <a:lnTo>
                          <a:pt x="17416" y="-2171"/>
                        </a:lnTo>
                        <a:cubicBezTo>
                          <a:pt x="12385" y="-2171"/>
                          <a:pt x="8913" y="-1234"/>
                          <a:pt x="7002" y="639"/>
                        </a:cubicBezTo>
                        <a:cubicBezTo>
                          <a:pt x="5091" y="2520"/>
                          <a:pt x="4135" y="5939"/>
                          <a:pt x="4135" y="10895"/>
                        </a:cubicBezTo>
                        <a:lnTo>
                          <a:pt x="4135" y="32425"/>
                        </a:lnTo>
                        <a:lnTo>
                          <a:pt x="-647" y="32425"/>
                        </a:lnTo>
                        <a:lnTo>
                          <a:pt x="-647" y="37490"/>
                        </a:lnTo>
                        <a:lnTo>
                          <a:pt x="4135" y="37490"/>
                        </a:lnTo>
                        <a:lnTo>
                          <a:pt x="4135" y="48753"/>
                        </a:lnTo>
                        <a:lnTo>
                          <a:pt x="10685" y="48753"/>
                        </a:lnTo>
                        <a:close/>
                      </a:path>
                    </a:pathLst>
                  </a:custGeom>
                  <a:solidFill>
                    <a:srgbClr val="262626"/>
                  </a:solidFill>
                  <a:ln w="11" cap="flat">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94A85A45-7808-5252-5A19-D2FECA321D89}"/>
                      </a:ext>
                    </a:extLst>
                  </p:cNvPr>
                  <p:cNvSpPr/>
                  <p:nvPr/>
                </p:nvSpPr>
                <p:spPr>
                  <a:xfrm flipV="1">
                    <a:off x="5827270" y="2361716"/>
                    <a:ext cx="23229" cy="40612"/>
                  </a:xfrm>
                  <a:custGeom>
                    <a:avLst/>
                    <a:gdLst>
                      <a:gd name="connsiteX0" fmla="*/ 22246 w 23229"/>
                      <a:gd name="connsiteY0" fmla="*/ 31861 h 40612"/>
                      <a:gd name="connsiteX1" fmla="*/ 19856 w 23229"/>
                      <a:gd name="connsiteY1" fmla="*/ 32790 h 40612"/>
                      <a:gd name="connsiteX2" fmla="*/ 17011 w 23229"/>
                      <a:gd name="connsiteY2" fmla="*/ 33096 h 40612"/>
                      <a:gd name="connsiteX3" fmla="*/ 8524 w 23229"/>
                      <a:gd name="connsiteY3" fmla="*/ 29504 h 40612"/>
                      <a:gd name="connsiteX4" fmla="*/ 5566 w 23229"/>
                      <a:gd name="connsiteY4" fmla="*/ 19181 h 40612"/>
                      <a:gd name="connsiteX5" fmla="*/ 5566 w 23229"/>
                      <a:gd name="connsiteY5" fmla="*/ -1715 h 40612"/>
                      <a:gd name="connsiteX6" fmla="*/ -983 w 23229"/>
                      <a:gd name="connsiteY6" fmla="*/ -1715 h 40612"/>
                      <a:gd name="connsiteX7" fmla="*/ -983 w 23229"/>
                      <a:gd name="connsiteY7" fmla="*/ 37946 h 40612"/>
                      <a:gd name="connsiteX8" fmla="*/ 5566 w 23229"/>
                      <a:gd name="connsiteY8" fmla="*/ 37946 h 40612"/>
                      <a:gd name="connsiteX9" fmla="*/ 5566 w 23229"/>
                      <a:gd name="connsiteY9" fmla="*/ 31781 h 40612"/>
                      <a:gd name="connsiteX10" fmla="*/ 10915 w 23229"/>
                      <a:gd name="connsiteY10" fmla="*/ 37141 h 40612"/>
                      <a:gd name="connsiteX11" fmla="*/ 18926 w 23229"/>
                      <a:gd name="connsiteY11" fmla="*/ 38898 h 40612"/>
                      <a:gd name="connsiteX12" fmla="*/ 20411 w 23229"/>
                      <a:gd name="connsiteY12" fmla="*/ 38807 h 40612"/>
                      <a:gd name="connsiteX13" fmla="*/ 22212 w 23229"/>
                      <a:gd name="connsiteY13" fmla="*/ 38546 h 40612"/>
                      <a:gd name="connsiteX14" fmla="*/ 222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246" y="31861"/>
                        </a:moveTo>
                        <a:cubicBezTo>
                          <a:pt x="21514" y="32284"/>
                          <a:pt x="20717" y="32593"/>
                          <a:pt x="19856" y="32790"/>
                        </a:cubicBezTo>
                        <a:cubicBezTo>
                          <a:pt x="18994" y="32994"/>
                          <a:pt x="18046" y="33096"/>
                          <a:pt x="17011" y="33096"/>
                        </a:cubicBezTo>
                        <a:cubicBezTo>
                          <a:pt x="13325" y="33096"/>
                          <a:pt x="10496" y="31898"/>
                          <a:pt x="8524" y="29504"/>
                        </a:cubicBezTo>
                        <a:cubicBezTo>
                          <a:pt x="6552" y="27109"/>
                          <a:pt x="5566" y="23668"/>
                          <a:pt x="5566" y="19181"/>
                        </a:cubicBezTo>
                        <a:lnTo>
                          <a:pt x="5566" y="-1715"/>
                        </a:lnTo>
                        <a:lnTo>
                          <a:pt x="-983" y="-1715"/>
                        </a:lnTo>
                        <a:lnTo>
                          <a:pt x="-983" y="37946"/>
                        </a:lnTo>
                        <a:lnTo>
                          <a:pt x="5566" y="37946"/>
                        </a:lnTo>
                        <a:lnTo>
                          <a:pt x="5566" y="31781"/>
                        </a:lnTo>
                        <a:cubicBezTo>
                          <a:pt x="6941" y="34191"/>
                          <a:pt x="8724" y="35978"/>
                          <a:pt x="10915" y="37141"/>
                        </a:cubicBezTo>
                        <a:cubicBezTo>
                          <a:pt x="13113" y="38312"/>
                          <a:pt x="15784" y="38898"/>
                          <a:pt x="18926" y="38898"/>
                        </a:cubicBezTo>
                        <a:cubicBezTo>
                          <a:pt x="19372" y="38898"/>
                          <a:pt x="19867" y="38867"/>
                          <a:pt x="20411" y="38807"/>
                        </a:cubicBezTo>
                        <a:cubicBezTo>
                          <a:pt x="20955" y="38754"/>
                          <a:pt x="21555" y="38667"/>
                          <a:pt x="22212" y="38546"/>
                        </a:cubicBezTo>
                        <a:lnTo>
                          <a:pt x="22246" y="31861"/>
                        </a:lnTo>
                        <a:close/>
                      </a:path>
                    </a:pathLst>
                  </a:custGeom>
                  <a:solidFill>
                    <a:srgbClr val="262626"/>
                  </a:solidFill>
                  <a:ln w="11"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780EEC10-2094-B7C2-F59F-D5769C6B76AD}"/>
                      </a:ext>
                    </a:extLst>
                  </p:cNvPr>
                  <p:cNvSpPr/>
                  <p:nvPr/>
                </p:nvSpPr>
                <p:spPr>
                  <a:xfrm flipV="1">
                    <a:off x="5852665" y="2362668"/>
                    <a:ext cx="38595" cy="54743"/>
                  </a:xfrm>
                  <a:custGeom>
                    <a:avLst/>
                    <a:gdLst>
                      <a:gd name="connsiteX0" fmla="*/ 19902 w 38595"/>
                      <a:gd name="connsiteY0" fmla="*/ 10393 h 54743"/>
                      <a:gd name="connsiteX1" fmla="*/ 14519 w 38595"/>
                      <a:gd name="connsiteY1" fmla="*/ 1158 h 54743"/>
                      <a:gd name="connsiteX2" fmla="*/ 7516 w 38595"/>
                      <a:gd name="connsiteY2" fmla="*/ -1006 h 54743"/>
                      <a:gd name="connsiteX3" fmla="*/ 2304 w 38595"/>
                      <a:gd name="connsiteY3" fmla="*/ -1006 h 54743"/>
                      <a:gd name="connsiteX4" fmla="*/ 2304 w 38595"/>
                      <a:gd name="connsiteY4" fmla="*/ 4444 h 54743"/>
                      <a:gd name="connsiteX5" fmla="*/ 6134 w 38595"/>
                      <a:gd name="connsiteY5" fmla="*/ 4444 h 54743"/>
                      <a:gd name="connsiteX6" fmla="*/ 10304 w 38595"/>
                      <a:gd name="connsiteY6" fmla="*/ 5725 h 54743"/>
                      <a:gd name="connsiteX7" fmla="*/ 13601 w 38595"/>
                      <a:gd name="connsiteY7" fmla="*/ 11742 h 54743"/>
                      <a:gd name="connsiteX8" fmla="*/ 14768 w 38595"/>
                      <a:gd name="connsiteY8" fmla="*/ 14711 h 54743"/>
                      <a:gd name="connsiteX9" fmla="*/ -1266 w 38595"/>
                      <a:gd name="connsiteY9" fmla="*/ 53737 h 54743"/>
                      <a:gd name="connsiteX10" fmla="*/ 5635 w 38595"/>
                      <a:gd name="connsiteY10" fmla="*/ 53737 h 54743"/>
                      <a:gd name="connsiteX11" fmla="*/ 18032 w 38595"/>
                      <a:gd name="connsiteY11" fmla="*/ 22722 h 54743"/>
                      <a:gd name="connsiteX12" fmla="*/ 30429 w 38595"/>
                      <a:gd name="connsiteY12" fmla="*/ 53737 h 54743"/>
                      <a:gd name="connsiteX13" fmla="*/ 37330 w 38595"/>
                      <a:gd name="connsiteY13" fmla="*/ 53737 h 54743"/>
                      <a:gd name="connsiteX14" fmla="*/ 19902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902" y="10393"/>
                        </a:moveTo>
                        <a:cubicBezTo>
                          <a:pt x="18066" y="5672"/>
                          <a:pt x="16272" y="2594"/>
                          <a:pt x="14519" y="1158"/>
                        </a:cubicBezTo>
                        <a:cubicBezTo>
                          <a:pt x="12774" y="-285"/>
                          <a:pt x="10440" y="-1006"/>
                          <a:pt x="7516" y="-1006"/>
                        </a:cubicBezTo>
                        <a:lnTo>
                          <a:pt x="2304" y="-1006"/>
                        </a:lnTo>
                        <a:lnTo>
                          <a:pt x="2304" y="4444"/>
                        </a:lnTo>
                        <a:lnTo>
                          <a:pt x="6134" y="4444"/>
                        </a:lnTo>
                        <a:cubicBezTo>
                          <a:pt x="7924" y="4444"/>
                          <a:pt x="9314" y="4871"/>
                          <a:pt x="10304" y="5725"/>
                        </a:cubicBezTo>
                        <a:cubicBezTo>
                          <a:pt x="11301" y="6571"/>
                          <a:pt x="12400" y="8577"/>
                          <a:pt x="13601" y="11742"/>
                        </a:cubicBezTo>
                        <a:lnTo>
                          <a:pt x="14768" y="14711"/>
                        </a:lnTo>
                        <a:lnTo>
                          <a:pt x="-1266" y="53737"/>
                        </a:lnTo>
                        <a:lnTo>
                          <a:pt x="5635" y="53737"/>
                        </a:lnTo>
                        <a:lnTo>
                          <a:pt x="18032" y="22722"/>
                        </a:lnTo>
                        <a:lnTo>
                          <a:pt x="30429" y="53737"/>
                        </a:lnTo>
                        <a:lnTo>
                          <a:pt x="37330" y="53737"/>
                        </a:lnTo>
                        <a:lnTo>
                          <a:pt x="19902" y="10393"/>
                        </a:lnTo>
                        <a:close/>
                      </a:path>
                    </a:pathLst>
                  </a:custGeom>
                  <a:solidFill>
                    <a:srgbClr val="262626"/>
                  </a:solidFill>
                  <a:ln w="11" cap="flat">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CB4B0372-67C1-F844-4E57-3901EE9B0A2B}"/>
                      </a:ext>
                    </a:extLst>
                  </p:cNvPr>
                  <p:cNvSpPr/>
                  <p:nvPr/>
                </p:nvSpPr>
                <p:spPr>
                  <a:xfrm flipV="1">
                    <a:off x="5900003" y="2361716"/>
                    <a:ext cx="35490" cy="55694"/>
                  </a:xfrm>
                  <a:custGeom>
                    <a:avLst/>
                    <a:gdLst>
                      <a:gd name="connsiteX0" fmla="*/ 5038 w 35490"/>
                      <a:gd name="connsiteY0" fmla="*/ 19983 h 55694"/>
                      <a:gd name="connsiteX1" fmla="*/ 5038 w 35490"/>
                      <a:gd name="connsiteY1" fmla="*/ -1048 h 55694"/>
                      <a:gd name="connsiteX2" fmla="*/ -1511 w 35490"/>
                      <a:gd name="connsiteY2" fmla="*/ -1048 h 55694"/>
                      <a:gd name="connsiteX3" fmla="*/ -1511 w 35490"/>
                      <a:gd name="connsiteY3" fmla="*/ 53695 h 55694"/>
                      <a:gd name="connsiteX4" fmla="*/ 5038 w 35490"/>
                      <a:gd name="connsiteY4" fmla="*/ 53695 h 55694"/>
                      <a:gd name="connsiteX5" fmla="*/ 5038 w 35490"/>
                      <a:gd name="connsiteY5" fmla="*/ 47678 h 55694"/>
                      <a:gd name="connsiteX6" fmla="*/ 10228 w 35490"/>
                      <a:gd name="connsiteY6" fmla="*/ 52924 h 55694"/>
                      <a:gd name="connsiteX7" fmla="*/ 17718 w 35490"/>
                      <a:gd name="connsiteY7" fmla="*/ 54647 h 55694"/>
                      <a:gd name="connsiteX8" fmla="*/ 29458 w 35490"/>
                      <a:gd name="connsiteY8" fmla="*/ 48913 h 55694"/>
                      <a:gd name="connsiteX9" fmla="*/ 33979 w 35490"/>
                      <a:gd name="connsiteY9" fmla="*/ 33830 h 55694"/>
                      <a:gd name="connsiteX10" fmla="*/ 29458 w 35490"/>
                      <a:gd name="connsiteY10" fmla="*/ 18737 h 55694"/>
                      <a:gd name="connsiteX11" fmla="*/ 17718 w 35490"/>
                      <a:gd name="connsiteY11" fmla="*/ 13003 h 55694"/>
                      <a:gd name="connsiteX12" fmla="*/ 10228 w 35490"/>
                      <a:gd name="connsiteY12" fmla="*/ 14725 h 55694"/>
                      <a:gd name="connsiteX13" fmla="*/ 5038 w 35490"/>
                      <a:gd name="connsiteY13" fmla="*/ 19983 h 55694"/>
                      <a:gd name="connsiteX14" fmla="*/ 27214 w 35490"/>
                      <a:gd name="connsiteY14" fmla="*/ 33830 h 55694"/>
                      <a:gd name="connsiteX15" fmla="*/ 24257 w 35490"/>
                      <a:gd name="connsiteY15" fmla="*/ 45105 h 55694"/>
                      <a:gd name="connsiteX16" fmla="*/ 16132 w 35490"/>
                      <a:gd name="connsiteY16" fmla="*/ 49196 h 55694"/>
                      <a:gd name="connsiteX17" fmla="*/ 7996 w 35490"/>
                      <a:gd name="connsiteY17" fmla="*/ 45105 h 55694"/>
                      <a:gd name="connsiteX18" fmla="*/ 5038 w 35490"/>
                      <a:gd name="connsiteY18" fmla="*/ 33830 h 55694"/>
                      <a:gd name="connsiteX19" fmla="*/ 7996 w 35490"/>
                      <a:gd name="connsiteY19" fmla="*/ 22556 h 55694"/>
                      <a:gd name="connsiteX20" fmla="*/ 16132 w 35490"/>
                      <a:gd name="connsiteY20" fmla="*/ 18465 h 55694"/>
                      <a:gd name="connsiteX21" fmla="*/ 24257 w 35490"/>
                      <a:gd name="connsiteY21" fmla="*/ 22556 h 55694"/>
                      <a:gd name="connsiteX22" fmla="*/ 27214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5038" y="19983"/>
                        </a:moveTo>
                        <a:lnTo>
                          <a:pt x="5038" y="-1048"/>
                        </a:lnTo>
                        <a:lnTo>
                          <a:pt x="-1511" y="-1048"/>
                        </a:lnTo>
                        <a:lnTo>
                          <a:pt x="-1511" y="53695"/>
                        </a:lnTo>
                        <a:lnTo>
                          <a:pt x="5038" y="53695"/>
                        </a:lnTo>
                        <a:lnTo>
                          <a:pt x="5038" y="47678"/>
                        </a:lnTo>
                        <a:cubicBezTo>
                          <a:pt x="6413" y="50035"/>
                          <a:pt x="8143" y="51783"/>
                          <a:pt x="10228" y="52924"/>
                        </a:cubicBezTo>
                        <a:cubicBezTo>
                          <a:pt x="12321" y="54072"/>
                          <a:pt x="14818" y="54647"/>
                          <a:pt x="17718" y="54647"/>
                        </a:cubicBezTo>
                        <a:cubicBezTo>
                          <a:pt x="22538" y="54647"/>
                          <a:pt x="26451" y="52735"/>
                          <a:pt x="29458" y="48913"/>
                        </a:cubicBezTo>
                        <a:cubicBezTo>
                          <a:pt x="32472" y="45090"/>
                          <a:pt x="33979" y="40063"/>
                          <a:pt x="33979" y="33830"/>
                        </a:cubicBezTo>
                        <a:cubicBezTo>
                          <a:pt x="33979" y="27598"/>
                          <a:pt x="32472" y="22567"/>
                          <a:pt x="29458" y="18737"/>
                        </a:cubicBezTo>
                        <a:cubicBezTo>
                          <a:pt x="26451" y="14914"/>
                          <a:pt x="22538" y="13003"/>
                          <a:pt x="17718" y="13003"/>
                        </a:cubicBezTo>
                        <a:cubicBezTo>
                          <a:pt x="14818" y="13003"/>
                          <a:pt x="12321" y="13577"/>
                          <a:pt x="10228" y="14725"/>
                        </a:cubicBezTo>
                        <a:cubicBezTo>
                          <a:pt x="8143" y="15874"/>
                          <a:pt x="6413" y="17626"/>
                          <a:pt x="5038" y="19983"/>
                        </a:cubicBezTo>
                        <a:close/>
                        <a:moveTo>
                          <a:pt x="27214" y="33830"/>
                        </a:moveTo>
                        <a:cubicBezTo>
                          <a:pt x="27214" y="38620"/>
                          <a:pt x="26229" y="42378"/>
                          <a:pt x="24257" y="45105"/>
                        </a:cubicBezTo>
                        <a:cubicBezTo>
                          <a:pt x="22285" y="47833"/>
                          <a:pt x="19577" y="49196"/>
                          <a:pt x="16132" y="49196"/>
                        </a:cubicBezTo>
                        <a:cubicBezTo>
                          <a:pt x="12680" y="49196"/>
                          <a:pt x="9968" y="47833"/>
                          <a:pt x="7996" y="45105"/>
                        </a:cubicBezTo>
                        <a:cubicBezTo>
                          <a:pt x="6024" y="42378"/>
                          <a:pt x="5038" y="38620"/>
                          <a:pt x="5038" y="33830"/>
                        </a:cubicBezTo>
                        <a:cubicBezTo>
                          <a:pt x="5038" y="29041"/>
                          <a:pt x="6024" y="25283"/>
                          <a:pt x="7996" y="22556"/>
                        </a:cubicBezTo>
                        <a:cubicBezTo>
                          <a:pt x="9968" y="19828"/>
                          <a:pt x="12680" y="18465"/>
                          <a:pt x="16132" y="18465"/>
                        </a:cubicBezTo>
                        <a:cubicBezTo>
                          <a:pt x="19577" y="18465"/>
                          <a:pt x="22285" y="19828"/>
                          <a:pt x="24257" y="22556"/>
                        </a:cubicBezTo>
                        <a:cubicBezTo>
                          <a:pt x="26229" y="25283"/>
                          <a:pt x="27214" y="29041"/>
                          <a:pt x="27214" y="33830"/>
                        </a:cubicBezTo>
                        <a:close/>
                      </a:path>
                    </a:pathLst>
                  </a:custGeom>
                  <a:solidFill>
                    <a:srgbClr val="262626"/>
                  </a:solidFill>
                  <a:ln w="11"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7BBE13F-2FB8-150A-CECB-6F7072A59819}"/>
                      </a:ext>
                    </a:extLst>
                  </p:cNvPr>
                  <p:cNvSpPr/>
                  <p:nvPr/>
                </p:nvSpPr>
                <p:spPr>
                  <a:xfrm flipV="1">
                    <a:off x="5941405" y="2351405"/>
                    <a:ext cx="24748" cy="50924"/>
                  </a:xfrm>
                  <a:custGeom>
                    <a:avLst/>
                    <a:gdLst>
                      <a:gd name="connsiteX0" fmla="*/ 10709 w 24748"/>
                      <a:gd name="connsiteY0" fmla="*/ 48753 h 50924"/>
                      <a:gd name="connsiteX1" fmla="*/ 10709 w 24748"/>
                      <a:gd name="connsiteY1" fmla="*/ 37490 h 50924"/>
                      <a:gd name="connsiteX2" fmla="*/ 24126 w 24748"/>
                      <a:gd name="connsiteY2" fmla="*/ 37490 h 50924"/>
                      <a:gd name="connsiteX3" fmla="*/ 24126 w 24748"/>
                      <a:gd name="connsiteY3" fmla="*/ 32425 h 50924"/>
                      <a:gd name="connsiteX4" fmla="*/ 10709 w 24748"/>
                      <a:gd name="connsiteY4" fmla="*/ 32425 h 50924"/>
                      <a:gd name="connsiteX5" fmla="*/ 10709 w 24748"/>
                      <a:gd name="connsiteY5" fmla="*/ 10895 h 50924"/>
                      <a:gd name="connsiteX6" fmla="*/ 12035 w 24748"/>
                      <a:gd name="connsiteY6" fmla="*/ 4662 h 50924"/>
                      <a:gd name="connsiteX7" fmla="*/ 17440 w 24748"/>
                      <a:gd name="connsiteY7" fmla="*/ 3280 h 50924"/>
                      <a:gd name="connsiteX8" fmla="*/ 24126 w 24748"/>
                      <a:gd name="connsiteY8" fmla="*/ 3280 h 50924"/>
                      <a:gd name="connsiteX9" fmla="*/ 24126 w 24748"/>
                      <a:gd name="connsiteY9" fmla="*/ -2171 h 50924"/>
                      <a:gd name="connsiteX10" fmla="*/ 17440 w 24748"/>
                      <a:gd name="connsiteY10" fmla="*/ -2171 h 50924"/>
                      <a:gd name="connsiteX11" fmla="*/ 7027 w 24748"/>
                      <a:gd name="connsiteY11" fmla="*/ 639 h 50924"/>
                      <a:gd name="connsiteX12" fmla="*/ 4160 w 24748"/>
                      <a:gd name="connsiteY12" fmla="*/ 10895 h 50924"/>
                      <a:gd name="connsiteX13" fmla="*/ 4160 w 24748"/>
                      <a:gd name="connsiteY13" fmla="*/ 32425 h 50924"/>
                      <a:gd name="connsiteX14" fmla="*/ -622 w 24748"/>
                      <a:gd name="connsiteY14" fmla="*/ 32425 h 50924"/>
                      <a:gd name="connsiteX15" fmla="*/ -622 w 24748"/>
                      <a:gd name="connsiteY15" fmla="*/ 37490 h 50924"/>
                      <a:gd name="connsiteX16" fmla="*/ 4160 w 24748"/>
                      <a:gd name="connsiteY16" fmla="*/ 37490 h 50924"/>
                      <a:gd name="connsiteX17" fmla="*/ 4160 w 24748"/>
                      <a:gd name="connsiteY17" fmla="*/ 48753 h 50924"/>
                      <a:gd name="connsiteX18" fmla="*/ 1070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709" y="48753"/>
                        </a:moveTo>
                        <a:lnTo>
                          <a:pt x="10709" y="37490"/>
                        </a:lnTo>
                        <a:lnTo>
                          <a:pt x="24126" y="37490"/>
                        </a:lnTo>
                        <a:lnTo>
                          <a:pt x="24126" y="32425"/>
                        </a:lnTo>
                        <a:lnTo>
                          <a:pt x="10709" y="32425"/>
                        </a:lnTo>
                        <a:lnTo>
                          <a:pt x="10709" y="10895"/>
                        </a:lnTo>
                        <a:cubicBezTo>
                          <a:pt x="10709" y="7661"/>
                          <a:pt x="11151" y="5584"/>
                          <a:pt x="12035" y="4662"/>
                        </a:cubicBezTo>
                        <a:cubicBezTo>
                          <a:pt x="12919" y="3741"/>
                          <a:pt x="14721" y="3280"/>
                          <a:pt x="17440" y="3280"/>
                        </a:cubicBezTo>
                        <a:lnTo>
                          <a:pt x="24126" y="3280"/>
                        </a:lnTo>
                        <a:lnTo>
                          <a:pt x="24126" y="-2171"/>
                        </a:lnTo>
                        <a:lnTo>
                          <a:pt x="17440" y="-2171"/>
                        </a:lnTo>
                        <a:cubicBezTo>
                          <a:pt x="12409" y="-2171"/>
                          <a:pt x="8938" y="-1234"/>
                          <a:pt x="7027" y="639"/>
                        </a:cubicBezTo>
                        <a:cubicBezTo>
                          <a:pt x="5115" y="2520"/>
                          <a:pt x="4160" y="5939"/>
                          <a:pt x="4160" y="10895"/>
                        </a:cubicBezTo>
                        <a:lnTo>
                          <a:pt x="4160" y="32425"/>
                        </a:lnTo>
                        <a:lnTo>
                          <a:pt x="-622" y="32425"/>
                        </a:lnTo>
                        <a:lnTo>
                          <a:pt x="-622" y="37490"/>
                        </a:lnTo>
                        <a:lnTo>
                          <a:pt x="4160" y="37490"/>
                        </a:lnTo>
                        <a:lnTo>
                          <a:pt x="4160" y="48753"/>
                        </a:lnTo>
                        <a:lnTo>
                          <a:pt x="10709" y="48753"/>
                        </a:lnTo>
                        <a:close/>
                      </a:path>
                    </a:pathLst>
                  </a:custGeom>
                  <a:solidFill>
                    <a:srgbClr val="262626"/>
                  </a:solidFill>
                  <a:ln w="11" cap="flat">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B61088DF-B1F6-FBA7-E6E1-615B75EF0C97}"/>
                      </a:ext>
                    </a:extLst>
                  </p:cNvPr>
                  <p:cNvSpPr/>
                  <p:nvPr/>
                </p:nvSpPr>
                <p:spPr>
                  <a:xfrm flipV="1">
                    <a:off x="5974725" y="2347223"/>
                    <a:ext cx="6515" cy="55105"/>
                  </a:xfrm>
                  <a:custGeom>
                    <a:avLst/>
                    <a:gdLst>
                      <a:gd name="connsiteX0" fmla="*/ -245 w 6515"/>
                      <a:gd name="connsiteY0" fmla="*/ 37305 h 55105"/>
                      <a:gd name="connsiteX1" fmla="*/ 6271 w 6515"/>
                      <a:gd name="connsiteY1" fmla="*/ 37305 h 55105"/>
                      <a:gd name="connsiteX2" fmla="*/ 6271 w 6515"/>
                      <a:gd name="connsiteY2" fmla="*/ -2356 h 55105"/>
                      <a:gd name="connsiteX3" fmla="*/ -245 w 6515"/>
                      <a:gd name="connsiteY3" fmla="*/ -2356 h 55105"/>
                      <a:gd name="connsiteX4" fmla="*/ -245 w 6515"/>
                      <a:gd name="connsiteY4" fmla="*/ 37305 h 55105"/>
                      <a:gd name="connsiteX5" fmla="*/ -245 w 6515"/>
                      <a:gd name="connsiteY5" fmla="*/ 52750 h 55105"/>
                      <a:gd name="connsiteX6" fmla="*/ 6271 w 6515"/>
                      <a:gd name="connsiteY6" fmla="*/ 52750 h 55105"/>
                      <a:gd name="connsiteX7" fmla="*/ 6271 w 6515"/>
                      <a:gd name="connsiteY7" fmla="*/ 44489 h 55105"/>
                      <a:gd name="connsiteX8" fmla="*/ -245 w 6515"/>
                      <a:gd name="connsiteY8" fmla="*/ 44489 h 55105"/>
                      <a:gd name="connsiteX9" fmla="*/ -24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45" y="37305"/>
                        </a:moveTo>
                        <a:lnTo>
                          <a:pt x="6271" y="37305"/>
                        </a:lnTo>
                        <a:lnTo>
                          <a:pt x="6271" y="-2356"/>
                        </a:lnTo>
                        <a:lnTo>
                          <a:pt x="-245" y="-2356"/>
                        </a:lnTo>
                        <a:lnTo>
                          <a:pt x="-245" y="37305"/>
                        </a:lnTo>
                        <a:close/>
                        <a:moveTo>
                          <a:pt x="-245" y="52750"/>
                        </a:moveTo>
                        <a:lnTo>
                          <a:pt x="6271" y="52750"/>
                        </a:lnTo>
                        <a:lnTo>
                          <a:pt x="6271" y="44489"/>
                        </a:lnTo>
                        <a:lnTo>
                          <a:pt x="-245" y="44489"/>
                        </a:lnTo>
                        <a:lnTo>
                          <a:pt x="-245" y="52750"/>
                        </a:lnTo>
                        <a:close/>
                      </a:path>
                    </a:pathLst>
                  </a:custGeom>
                  <a:solidFill>
                    <a:srgbClr val="262626"/>
                  </a:solidFill>
                  <a:ln w="11"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2B26B1D3-DF27-2B63-636B-E5F7DCD7C0DB}"/>
                      </a:ext>
                    </a:extLst>
                  </p:cNvPr>
                  <p:cNvSpPr/>
                  <p:nvPr/>
                </p:nvSpPr>
                <p:spPr>
                  <a:xfrm flipV="1">
                    <a:off x="5992039" y="2361716"/>
                    <a:ext cx="31377" cy="41643"/>
                  </a:xfrm>
                  <a:custGeom>
                    <a:avLst/>
                    <a:gdLst>
                      <a:gd name="connsiteX0" fmla="*/ 30290 w 31377"/>
                      <a:gd name="connsiteY0" fmla="*/ 37504 h 41643"/>
                      <a:gd name="connsiteX1" fmla="*/ 30290 w 31377"/>
                      <a:gd name="connsiteY1" fmla="*/ 31408 h 41643"/>
                      <a:gd name="connsiteX2" fmla="*/ 24749 w 31377"/>
                      <a:gd name="connsiteY2" fmla="*/ 33697 h 41643"/>
                      <a:gd name="connsiteX3" fmla="*/ 19140 w 31377"/>
                      <a:gd name="connsiteY3" fmla="*/ 34456 h 41643"/>
                      <a:gd name="connsiteX4" fmla="*/ 9282 w 31377"/>
                      <a:gd name="connsiteY4" fmla="*/ 30433 h 41643"/>
                      <a:gd name="connsiteX5" fmla="*/ 5780 w 31377"/>
                      <a:gd name="connsiteY5" fmla="*/ 19158 h 41643"/>
                      <a:gd name="connsiteX6" fmla="*/ 9282 w 31377"/>
                      <a:gd name="connsiteY6" fmla="*/ 7872 h 41643"/>
                      <a:gd name="connsiteX7" fmla="*/ 19140 w 31377"/>
                      <a:gd name="connsiteY7" fmla="*/ 3860 h 41643"/>
                      <a:gd name="connsiteX8" fmla="*/ 24749 w 31377"/>
                      <a:gd name="connsiteY8" fmla="*/ 4620 h 41643"/>
                      <a:gd name="connsiteX9" fmla="*/ 30290 w 31377"/>
                      <a:gd name="connsiteY9" fmla="*/ 6909 h 41643"/>
                      <a:gd name="connsiteX10" fmla="*/ 30290 w 31377"/>
                      <a:gd name="connsiteY10" fmla="*/ 880 h 41643"/>
                      <a:gd name="connsiteX11" fmla="*/ 24636 w 31377"/>
                      <a:gd name="connsiteY11" fmla="*/ -1023 h 41643"/>
                      <a:gd name="connsiteX12" fmla="*/ 18426 w 31377"/>
                      <a:gd name="connsiteY12" fmla="*/ -1669 h 41643"/>
                      <a:gd name="connsiteX13" fmla="*/ 4182 w 31377"/>
                      <a:gd name="connsiteY13" fmla="*/ 3962 h 41643"/>
                      <a:gd name="connsiteX14" fmla="*/ -1087 w 31377"/>
                      <a:gd name="connsiteY14" fmla="*/ 19158 h 41643"/>
                      <a:gd name="connsiteX15" fmla="*/ 4239 w 31377"/>
                      <a:gd name="connsiteY15" fmla="*/ 34410 h 41643"/>
                      <a:gd name="connsiteX16" fmla="*/ 18857 w 31377"/>
                      <a:gd name="connsiteY16" fmla="*/ 39974 h 41643"/>
                      <a:gd name="connsiteX17" fmla="*/ 24727 w 31377"/>
                      <a:gd name="connsiteY17" fmla="*/ 39351 h 41643"/>
                      <a:gd name="connsiteX18" fmla="*/ 30290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90" y="37504"/>
                        </a:moveTo>
                        <a:lnTo>
                          <a:pt x="30290" y="31408"/>
                        </a:lnTo>
                        <a:cubicBezTo>
                          <a:pt x="28447" y="32427"/>
                          <a:pt x="26600" y="33190"/>
                          <a:pt x="24749" y="33697"/>
                        </a:cubicBezTo>
                        <a:cubicBezTo>
                          <a:pt x="22898" y="34203"/>
                          <a:pt x="21029" y="34456"/>
                          <a:pt x="19140" y="34456"/>
                        </a:cubicBezTo>
                        <a:cubicBezTo>
                          <a:pt x="14910" y="34456"/>
                          <a:pt x="11623" y="33115"/>
                          <a:pt x="9282" y="30433"/>
                        </a:cubicBezTo>
                        <a:cubicBezTo>
                          <a:pt x="6947" y="27759"/>
                          <a:pt x="5780" y="24000"/>
                          <a:pt x="5780" y="19158"/>
                        </a:cubicBezTo>
                        <a:cubicBezTo>
                          <a:pt x="5780" y="14316"/>
                          <a:pt x="6947" y="10554"/>
                          <a:pt x="9282" y="7872"/>
                        </a:cubicBezTo>
                        <a:cubicBezTo>
                          <a:pt x="11623" y="5198"/>
                          <a:pt x="14910" y="3860"/>
                          <a:pt x="19140" y="3860"/>
                        </a:cubicBezTo>
                        <a:cubicBezTo>
                          <a:pt x="21029" y="3860"/>
                          <a:pt x="22898" y="4114"/>
                          <a:pt x="24749" y="4620"/>
                        </a:cubicBezTo>
                        <a:cubicBezTo>
                          <a:pt x="26600" y="5126"/>
                          <a:pt x="28447" y="5889"/>
                          <a:pt x="30290" y="6909"/>
                        </a:cubicBezTo>
                        <a:lnTo>
                          <a:pt x="30290" y="880"/>
                        </a:lnTo>
                        <a:cubicBezTo>
                          <a:pt x="28470" y="34"/>
                          <a:pt x="26585" y="-600"/>
                          <a:pt x="24636" y="-1023"/>
                        </a:cubicBezTo>
                        <a:cubicBezTo>
                          <a:pt x="22694" y="-1454"/>
                          <a:pt x="20624" y="-1669"/>
                          <a:pt x="18426" y="-1669"/>
                        </a:cubicBezTo>
                        <a:cubicBezTo>
                          <a:pt x="12451" y="-1669"/>
                          <a:pt x="7703" y="208"/>
                          <a:pt x="4182" y="3962"/>
                        </a:cubicBezTo>
                        <a:cubicBezTo>
                          <a:pt x="670" y="7717"/>
                          <a:pt x="-1087" y="12782"/>
                          <a:pt x="-1087" y="19158"/>
                        </a:cubicBezTo>
                        <a:cubicBezTo>
                          <a:pt x="-1087" y="25625"/>
                          <a:pt x="688" y="30709"/>
                          <a:pt x="4239" y="34410"/>
                        </a:cubicBezTo>
                        <a:cubicBezTo>
                          <a:pt x="7797" y="38120"/>
                          <a:pt x="12670" y="39974"/>
                          <a:pt x="18857" y="39974"/>
                        </a:cubicBezTo>
                        <a:cubicBezTo>
                          <a:pt x="20859" y="39974"/>
                          <a:pt x="22815" y="39767"/>
                          <a:pt x="24727" y="39351"/>
                        </a:cubicBezTo>
                        <a:cubicBezTo>
                          <a:pt x="26638" y="38943"/>
                          <a:pt x="28492" y="38327"/>
                          <a:pt x="30290" y="37504"/>
                        </a:cubicBezTo>
                        <a:close/>
                      </a:path>
                    </a:pathLst>
                  </a:custGeom>
                  <a:solidFill>
                    <a:srgbClr val="262626"/>
                  </a:solidFill>
                  <a:ln w="11" cap="flat">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4E26B694-E0B1-BDFD-06EB-F0C773F838B4}"/>
                      </a:ext>
                    </a:extLst>
                  </p:cNvPr>
                  <p:cNvSpPr/>
                  <p:nvPr/>
                </p:nvSpPr>
                <p:spPr>
                  <a:xfrm flipV="1">
                    <a:off x="6033725" y="2347303"/>
                    <a:ext cx="16249" cy="64590"/>
                  </a:xfrm>
                  <a:custGeom>
                    <a:avLst/>
                    <a:gdLst>
                      <a:gd name="connsiteX0" fmla="*/ -574 w 16249"/>
                      <a:gd name="connsiteY0" fmla="*/ 62661 h 64590"/>
                      <a:gd name="connsiteX1" fmla="*/ 5092 w 16249"/>
                      <a:gd name="connsiteY1" fmla="*/ 62661 h 64590"/>
                      <a:gd name="connsiteX2" fmla="*/ 13036 w 16249"/>
                      <a:gd name="connsiteY2" fmla="*/ 46298 h 64590"/>
                      <a:gd name="connsiteX3" fmla="*/ 15676 w 16249"/>
                      <a:gd name="connsiteY3" fmla="*/ 30400 h 64590"/>
                      <a:gd name="connsiteX4" fmla="*/ 13036 w 16249"/>
                      <a:gd name="connsiteY4" fmla="*/ 14433 h 64590"/>
                      <a:gd name="connsiteX5" fmla="*/ 5092 w 16249"/>
                      <a:gd name="connsiteY5" fmla="*/ -1929 h 64590"/>
                      <a:gd name="connsiteX6" fmla="*/ -574 w 16249"/>
                      <a:gd name="connsiteY6" fmla="*/ -1929 h 64590"/>
                      <a:gd name="connsiteX7" fmla="*/ 6452 w 16249"/>
                      <a:gd name="connsiteY7" fmla="*/ 14207 h 64590"/>
                      <a:gd name="connsiteX8" fmla="*/ 8775 w 16249"/>
                      <a:gd name="connsiteY8" fmla="*/ 30400 h 64590"/>
                      <a:gd name="connsiteX9" fmla="*/ 6452 w 16249"/>
                      <a:gd name="connsiteY9" fmla="*/ 46547 h 64590"/>
                      <a:gd name="connsiteX10" fmla="*/ -57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74" y="62661"/>
                        </a:moveTo>
                        <a:lnTo>
                          <a:pt x="5092" y="62661"/>
                        </a:lnTo>
                        <a:cubicBezTo>
                          <a:pt x="8628" y="57093"/>
                          <a:pt x="11275" y="51639"/>
                          <a:pt x="13036" y="46298"/>
                        </a:cubicBezTo>
                        <a:cubicBezTo>
                          <a:pt x="14796" y="40965"/>
                          <a:pt x="15676" y="35665"/>
                          <a:pt x="15676" y="30400"/>
                        </a:cubicBezTo>
                        <a:cubicBezTo>
                          <a:pt x="15676" y="25112"/>
                          <a:pt x="14796" y="19790"/>
                          <a:pt x="13036" y="14433"/>
                        </a:cubicBezTo>
                        <a:cubicBezTo>
                          <a:pt x="11275" y="9077"/>
                          <a:pt x="8628" y="3623"/>
                          <a:pt x="5092" y="-1929"/>
                        </a:cubicBezTo>
                        <a:lnTo>
                          <a:pt x="-574" y="-1929"/>
                        </a:lnTo>
                        <a:cubicBezTo>
                          <a:pt x="2561" y="3480"/>
                          <a:pt x="4903" y="8858"/>
                          <a:pt x="6452" y="14207"/>
                        </a:cubicBezTo>
                        <a:cubicBezTo>
                          <a:pt x="8001" y="19555"/>
                          <a:pt x="8775" y="24953"/>
                          <a:pt x="8775" y="30400"/>
                        </a:cubicBezTo>
                        <a:cubicBezTo>
                          <a:pt x="8775" y="35854"/>
                          <a:pt x="8001" y="41236"/>
                          <a:pt x="6452" y="46547"/>
                        </a:cubicBezTo>
                        <a:cubicBezTo>
                          <a:pt x="4903" y="51866"/>
                          <a:pt x="2561" y="57237"/>
                          <a:pt x="-574" y="62661"/>
                        </a:cubicBezTo>
                        <a:close/>
                      </a:path>
                    </a:pathLst>
                  </a:custGeom>
                  <a:solidFill>
                    <a:srgbClr val="262626"/>
                  </a:solidFill>
                  <a:ln w="11" cap="flat">
                    <a:noFill/>
                    <a:prstDash val="solid"/>
                    <a:round/>
                  </a:ln>
                </p:spPr>
                <p:txBody>
                  <a:bodyPr rtlCol="0" anchor="ctr"/>
                  <a:lstStyle/>
                  <a:p>
                    <a:endParaRPr lang="en-US"/>
                  </a:p>
                </p:txBody>
              </p:sp>
            </p:grpSp>
          </p:grpSp>
          <p:sp>
            <p:nvSpPr>
              <p:cNvPr id="836" name="TextBox 835">
                <a:extLst>
                  <a:ext uri="{FF2B5EF4-FFF2-40B4-BE49-F238E27FC236}">
                    <a16:creationId xmlns:a16="http://schemas.microsoft.com/office/drawing/2014/main" id="{CB901EBD-0D79-2F7C-8CCE-47D61E3049E2}"/>
                  </a:ext>
                </a:extLst>
              </p:cNvPr>
              <p:cNvSpPr txBox="1"/>
              <p:nvPr/>
            </p:nvSpPr>
            <p:spPr>
              <a:xfrm>
                <a:off x="5003453" y="2232260"/>
                <a:ext cx="1191861" cy="200398"/>
              </a:xfrm>
              <a:prstGeom prst="rect">
                <a:avLst/>
              </a:prstGeom>
              <a:solidFill>
                <a:schemeClr val="bg1"/>
              </a:solidFill>
            </p:spPr>
            <p:txBody>
              <a:bodyPr wrap="square" rtlCol="0">
                <a:spAutoFit/>
              </a:bodyPr>
              <a:lstStyle/>
              <a:p>
                <a:r>
                  <a:rPr lang="en-US" sz="1050"/>
                  <a:t>Intensity variation (tryptic)</a:t>
                </a:r>
              </a:p>
            </p:txBody>
          </p:sp>
        </p:grpSp>
        <p:sp>
          <p:nvSpPr>
            <p:cNvPr id="837" name="TextBox 836">
              <a:extLst>
                <a:ext uri="{FF2B5EF4-FFF2-40B4-BE49-F238E27FC236}">
                  <a16:creationId xmlns:a16="http://schemas.microsoft.com/office/drawing/2014/main" id="{CFBE3DDE-3C8F-6F9E-588E-C9202FCF2307}"/>
                </a:ext>
              </a:extLst>
            </p:cNvPr>
            <p:cNvSpPr txBox="1"/>
            <p:nvPr/>
          </p:nvSpPr>
          <p:spPr>
            <a:xfrm>
              <a:off x="6489524" y="2241270"/>
              <a:ext cx="1315504" cy="200397"/>
            </a:xfrm>
            <a:prstGeom prst="rect">
              <a:avLst/>
            </a:prstGeom>
            <a:solidFill>
              <a:schemeClr val="bg1"/>
            </a:solidFill>
          </p:spPr>
          <p:txBody>
            <a:bodyPr wrap="square" rtlCol="0">
              <a:spAutoFit/>
            </a:bodyPr>
            <a:lstStyle/>
            <a:p>
              <a:r>
                <a:rPr lang="en-US" sz="1050"/>
                <a:t>Intensity correlation (elastase)</a:t>
              </a:r>
            </a:p>
          </p:txBody>
        </p:sp>
        <p:sp>
          <p:nvSpPr>
            <p:cNvPr id="838" name="TextBox 837">
              <a:extLst>
                <a:ext uri="{FF2B5EF4-FFF2-40B4-BE49-F238E27FC236}">
                  <a16:creationId xmlns:a16="http://schemas.microsoft.com/office/drawing/2014/main" id="{BA82AF82-D163-24F0-7980-393C76FB248F}"/>
                </a:ext>
              </a:extLst>
            </p:cNvPr>
            <p:cNvSpPr txBox="1"/>
            <p:nvPr/>
          </p:nvSpPr>
          <p:spPr>
            <a:xfrm>
              <a:off x="8494784" y="2221782"/>
              <a:ext cx="1228122" cy="200397"/>
            </a:xfrm>
            <a:prstGeom prst="rect">
              <a:avLst/>
            </a:prstGeom>
            <a:solidFill>
              <a:schemeClr val="bg1"/>
            </a:solidFill>
          </p:spPr>
          <p:txBody>
            <a:bodyPr wrap="square" rtlCol="0">
              <a:spAutoFit/>
            </a:bodyPr>
            <a:lstStyle/>
            <a:p>
              <a:r>
                <a:rPr lang="en-US" sz="1050"/>
                <a:t>Intensity variation (elastase)</a:t>
              </a:r>
            </a:p>
          </p:txBody>
        </p:sp>
        <p:sp>
          <p:nvSpPr>
            <p:cNvPr id="839" name="TextBox 838">
              <a:extLst>
                <a:ext uri="{FF2B5EF4-FFF2-40B4-BE49-F238E27FC236}">
                  <a16:creationId xmlns:a16="http://schemas.microsoft.com/office/drawing/2014/main" id="{ACA880D6-E82C-A3B6-A3A4-CCC9B7107C3E}"/>
                </a:ext>
              </a:extLst>
            </p:cNvPr>
            <p:cNvSpPr txBox="1"/>
            <p:nvPr/>
          </p:nvSpPr>
          <p:spPr>
            <a:xfrm>
              <a:off x="2686792" y="4126946"/>
              <a:ext cx="1536773" cy="200397"/>
            </a:xfrm>
            <a:prstGeom prst="rect">
              <a:avLst/>
            </a:prstGeom>
            <a:solidFill>
              <a:schemeClr val="bg1"/>
            </a:solidFill>
          </p:spPr>
          <p:txBody>
            <a:bodyPr wrap="square" rtlCol="0">
              <a:spAutoFit/>
            </a:bodyPr>
            <a:lstStyle/>
            <a:p>
              <a:r>
                <a:rPr lang="en-US" sz="1050"/>
                <a:t>Intensity correlation (immune class I)</a:t>
              </a:r>
            </a:p>
          </p:txBody>
        </p:sp>
        <p:sp>
          <p:nvSpPr>
            <p:cNvPr id="840" name="TextBox 839">
              <a:extLst>
                <a:ext uri="{FF2B5EF4-FFF2-40B4-BE49-F238E27FC236}">
                  <a16:creationId xmlns:a16="http://schemas.microsoft.com/office/drawing/2014/main" id="{46AB9585-F3F7-67A0-1643-6773A726A124}"/>
                </a:ext>
              </a:extLst>
            </p:cNvPr>
            <p:cNvSpPr txBox="1"/>
            <p:nvPr/>
          </p:nvSpPr>
          <p:spPr>
            <a:xfrm>
              <a:off x="4450608" y="4114000"/>
              <a:ext cx="1440575" cy="200397"/>
            </a:xfrm>
            <a:prstGeom prst="rect">
              <a:avLst/>
            </a:prstGeom>
            <a:solidFill>
              <a:schemeClr val="bg1"/>
            </a:solidFill>
          </p:spPr>
          <p:txBody>
            <a:bodyPr wrap="square" rtlCol="0">
              <a:spAutoFit/>
            </a:bodyPr>
            <a:lstStyle/>
            <a:p>
              <a:r>
                <a:rPr lang="en-US" sz="1050"/>
                <a:t>Intensity variation (immune class I)</a:t>
              </a:r>
            </a:p>
          </p:txBody>
        </p:sp>
        <p:sp>
          <p:nvSpPr>
            <p:cNvPr id="842" name="TextBox 841">
              <a:extLst>
                <a:ext uri="{FF2B5EF4-FFF2-40B4-BE49-F238E27FC236}">
                  <a16:creationId xmlns:a16="http://schemas.microsoft.com/office/drawing/2014/main" id="{E9862FC5-9BC4-6141-428C-0689B16B07F9}"/>
                </a:ext>
              </a:extLst>
            </p:cNvPr>
            <p:cNvSpPr txBox="1"/>
            <p:nvPr/>
          </p:nvSpPr>
          <p:spPr>
            <a:xfrm>
              <a:off x="6356313" y="4126268"/>
              <a:ext cx="1557255" cy="200397"/>
            </a:xfrm>
            <a:prstGeom prst="rect">
              <a:avLst/>
            </a:prstGeom>
            <a:solidFill>
              <a:schemeClr val="bg1"/>
            </a:solidFill>
          </p:spPr>
          <p:txBody>
            <a:bodyPr wrap="square" rtlCol="0">
              <a:spAutoFit/>
            </a:bodyPr>
            <a:lstStyle/>
            <a:p>
              <a:r>
                <a:rPr lang="en-US" sz="1050"/>
                <a:t>Intensity correlation (immune class II)</a:t>
              </a:r>
            </a:p>
          </p:txBody>
        </p:sp>
        <p:sp>
          <p:nvSpPr>
            <p:cNvPr id="843" name="TextBox 842">
              <a:extLst>
                <a:ext uri="{FF2B5EF4-FFF2-40B4-BE49-F238E27FC236}">
                  <a16:creationId xmlns:a16="http://schemas.microsoft.com/office/drawing/2014/main" id="{07E18DE7-3ABD-E9B0-6401-3CBA32976F04}"/>
                </a:ext>
              </a:extLst>
            </p:cNvPr>
            <p:cNvSpPr txBox="1"/>
            <p:nvPr/>
          </p:nvSpPr>
          <p:spPr>
            <a:xfrm>
              <a:off x="8375210" y="4084050"/>
              <a:ext cx="1440575" cy="200397"/>
            </a:xfrm>
            <a:prstGeom prst="rect">
              <a:avLst/>
            </a:prstGeom>
            <a:solidFill>
              <a:schemeClr val="bg1"/>
            </a:solidFill>
          </p:spPr>
          <p:txBody>
            <a:bodyPr wrap="square" rtlCol="0">
              <a:spAutoFit/>
            </a:bodyPr>
            <a:lstStyle/>
            <a:p>
              <a:r>
                <a:rPr lang="en-US" sz="1050"/>
                <a:t>Intensity variation (immune class II)</a:t>
              </a:r>
            </a:p>
          </p:txBody>
        </p:sp>
        <p:sp>
          <p:nvSpPr>
            <p:cNvPr id="844" name="TextBox 843">
              <a:extLst>
                <a:ext uri="{FF2B5EF4-FFF2-40B4-BE49-F238E27FC236}">
                  <a16:creationId xmlns:a16="http://schemas.microsoft.com/office/drawing/2014/main" id="{8BB0ED48-79B0-76A8-08D4-27892B80F11B}"/>
                </a:ext>
              </a:extLst>
            </p:cNvPr>
            <p:cNvSpPr txBox="1"/>
            <p:nvPr/>
          </p:nvSpPr>
          <p:spPr>
            <a:xfrm rot="16200000">
              <a:off x="1718562" y="3001652"/>
              <a:ext cx="683195" cy="261610"/>
            </a:xfrm>
            <a:prstGeom prst="rect">
              <a:avLst/>
            </a:prstGeom>
            <a:solidFill>
              <a:schemeClr val="bg1"/>
            </a:solidFill>
          </p:spPr>
          <p:txBody>
            <a:bodyPr wrap="square" rtlCol="0">
              <a:spAutoFit/>
            </a:bodyPr>
            <a:lstStyle/>
            <a:p>
              <a:r>
                <a:rPr lang="en-US" sz="1050"/>
                <a:t>correlation</a:t>
              </a:r>
            </a:p>
          </p:txBody>
        </p:sp>
        <p:sp>
          <p:nvSpPr>
            <p:cNvPr id="845" name="TextBox 844">
              <a:extLst>
                <a:ext uri="{FF2B5EF4-FFF2-40B4-BE49-F238E27FC236}">
                  <a16:creationId xmlns:a16="http://schemas.microsoft.com/office/drawing/2014/main" id="{AB780153-7ABC-CE28-1A6F-45051BF0B637}"/>
                </a:ext>
              </a:extLst>
            </p:cNvPr>
            <p:cNvSpPr txBox="1"/>
            <p:nvPr/>
          </p:nvSpPr>
          <p:spPr>
            <a:xfrm rot="16200000">
              <a:off x="1698654" y="4961926"/>
              <a:ext cx="683195" cy="261610"/>
            </a:xfrm>
            <a:prstGeom prst="rect">
              <a:avLst/>
            </a:prstGeom>
            <a:solidFill>
              <a:schemeClr val="bg1"/>
            </a:solidFill>
          </p:spPr>
          <p:txBody>
            <a:bodyPr wrap="square" rtlCol="0">
              <a:spAutoFit/>
            </a:bodyPr>
            <a:lstStyle/>
            <a:p>
              <a:r>
                <a:rPr lang="en-US" sz="1050"/>
                <a:t>correlation</a:t>
              </a:r>
            </a:p>
          </p:txBody>
        </p:sp>
        <p:sp>
          <p:nvSpPr>
            <p:cNvPr id="846" name="TextBox 845">
              <a:extLst>
                <a:ext uri="{FF2B5EF4-FFF2-40B4-BE49-F238E27FC236}">
                  <a16:creationId xmlns:a16="http://schemas.microsoft.com/office/drawing/2014/main" id="{F100F303-5F1F-3EFC-49C2-F62780E02B42}"/>
                </a:ext>
              </a:extLst>
            </p:cNvPr>
            <p:cNvSpPr txBox="1"/>
            <p:nvPr/>
          </p:nvSpPr>
          <p:spPr>
            <a:xfrm>
              <a:off x="2594892" y="3887953"/>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7" name="TextBox 846">
              <a:extLst>
                <a:ext uri="{FF2B5EF4-FFF2-40B4-BE49-F238E27FC236}">
                  <a16:creationId xmlns:a16="http://schemas.microsoft.com/office/drawing/2014/main" id="{6351BD1C-3BD8-5FE7-FA5B-D4D3FD150915}"/>
                </a:ext>
              </a:extLst>
            </p:cNvPr>
            <p:cNvSpPr txBox="1"/>
            <p:nvPr/>
          </p:nvSpPr>
          <p:spPr>
            <a:xfrm>
              <a:off x="3747313" y="3877743"/>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48" name="TextBox 847">
              <a:extLst>
                <a:ext uri="{FF2B5EF4-FFF2-40B4-BE49-F238E27FC236}">
                  <a16:creationId xmlns:a16="http://schemas.microsoft.com/office/drawing/2014/main" id="{CFEB7AE0-6F99-A4E3-BF90-36712BD958D5}"/>
                </a:ext>
              </a:extLst>
            </p:cNvPr>
            <p:cNvSpPr txBox="1"/>
            <p:nvPr/>
          </p:nvSpPr>
          <p:spPr>
            <a:xfrm>
              <a:off x="2546695" y="5802536"/>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9" name="TextBox 848">
              <a:extLst>
                <a:ext uri="{FF2B5EF4-FFF2-40B4-BE49-F238E27FC236}">
                  <a16:creationId xmlns:a16="http://schemas.microsoft.com/office/drawing/2014/main" id="{6E3F7DE4-4423-48AC-8D8F-E6013F9FB282}"/>
                </a:ext>
              </a:extLst>
            </p:cNvPr>
            <p:cNvSpPr txBox="1"/>
            <p:nvPr/>
          </p:nvSpPr>
          <p:spPr>
            <a:xfrm>
              <a:off x="3747312" y="5772808"/>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50" name="TextBox 849">
              <a:extLst>
                <a:ext uri="{FF2B5EF4-FFF2-40B4-BE49-F238E27FC236}">
                  <a16:creationId xmlns:a16="http://schemas.microsoft.com/office/drawing/2014/main" id="{9851631C-ACB4-B953-9FC9-D0AE7586AE47}"/>
                </a:ext>
              </a:extLst>
            </p:cNvPr>
            <p:cNvSpPr txBox="1"/>
            <p:nvPr/>
          </p:nvSpPr>
          <p:spPr>
            <a:xfrm>
              <a:off x="6328948" y="3916668"/>
              <a:ext cx="288618" cy="194325"/>
            </a:xfrm>
            <a:prstGeom prst="rect">
              <a:avLst/>
            </a:prstGeom>
            <a:solidFill>
              <a:schemeClr val="bg1"/>
            </a:solidFill>
          </p:spPr>
          <p:txBody>
            <a:bodyPr wrap="square" rtlCol="0">
              <a:spAutoFit/>
            </a:bodyPr>
            <a:lstStyle/>
            <a:p>
              <a:r>
                <a:rPr lang="en-US" sz="1000"/>
                <a:t>HCD</a:t>
              </a:r>
              <a:endParaRPr lang="en-US" sz="1050"/>
            </a:p>
          </p:txBody>
        </p:sp>
        <p:sp>
          <p:nvSpPr>
            <p:cNvPr id="851" name="TextBox 850">
              <a:extLst>
                <a:ext uri="{FF2B5EF4-FFF2-40B4-BE49-F238E27FC236}">
                  <a16:creationId xmlns:a16="http://schemas.microsoft.com/office/drawing/2014/main" id="{D2643A60-BDC8-3F7B-BCA3-C1827D1D5D70}"/>
                </a:ext>
              </a:extLst>
            </p:cNvPr>
            <p:cNvSpPr txBox="1"/>
            <p:nvPr/>
          </p:nvSpPr>
          <p:spPr>
            <a:xfrm>
              <a:off x="7509295" y="3916666"/>
              <a:ext cx="475351" cy="194325"/>
            </a:xfrm>
            <a:prstGeom prst="rect">
              <a:avLst/>
            </a:prstGeom>
            <a:solidFill>
              <a:schemeClr val="bg1"/>
            </a:solidFill>
          </p:spPr>
          <p:txBody>
            <a:bodyPr wrap="square" rtlCol="0">
              <a:spAutoFit/>
            </a:bodyPr>
            <a:lstStyle/>
            <a:p>
              <a:r>
                <a:rPr lang="en-US" sz="1000" err="1"/>
                <a:t>timsTOF</a:t>
              </a:r>
              <a:endParaRPr lang="en-US" sz="1050"/>
            </a:p>
          </p:txBody>
        </p:sp>
        <p:sp>
          <p:nvSpPr>
            <p:cNvPr id="852" name="TextBox 851">
              <a:extLst>
                <a:ext uri="{FF2B5EF4-FFF2-40B4-BE49-F238E27FC236}">
                  <a16:creationId xmlns:a16="http://schemas.microsoft.com/office/drawing/2014/main" id="{67DAE177-D36D-D59E-18DA-169610E5D887}"/>
                </a:ext>
              </a:extLst>
            </p:cNvPr>
            <p:cNvSpPr txBox="1"/>
            <p:nvPr/>
          </p:nvSpPr>
          <p:spPr>
            <a:xfrm>
              <a:off x="6309151" y="5810934"/>
              <a:ext cx="397436" cy="246221"/>
            </a:xfrm>
            <a:prstGeom prst="rect">
              <a:avLst/>
            </a:prstGeom>
            <a:solidFill>
              <a:schemeClr val="bg1"/>
            </a:solidFill>
          </p:spPr>
          <p:txBody>
            <a:bodyPr wrap="square" rtlCol="0">
              <a:spAutoFit/>
            </a:bodyPr>
            <a:lstStyle/>
            <a:p>
              <a:r>
                <a:rPr lang="en-US" sz="1000"/>
                <a:t>HCD</a:t>
              </a:r>
              <a:endParaRPr lang="en-US" sz="1050"/>
            </a:p>
          </p:txBody>
        </p:sp>
        <p:sp>
          <p:nvSpPr>
            <p:cNvPr id="853" name="TextBox 852">
              <a:extLst>
                <a:ext uri="{FF2B5EF4-FFF2-40B4-BE49-F238E27FC236}">
                  <a16:creationId xmlns:a16="http://schemas.microsoft.com/office/drawing/2014/main" id="{202BC535-8310-983F-F275-ACB7F5B62F7A}"/>
                </a:ext>
              </a:extLst>
            </p:cNvPr>
            <p:cNvSpPr txBox="1"/>
            <p:nvPr/>
          </p:nvSpPr>
          <p:spPr>
            <a:xfrm>
              <a:off x="7527733" y="5801401"/>
              <a:ext cx="531854" cy="246221"/>
            </a:xfrm>
            <a:prstGeom prst="rect">
              <a:avLst/>
            </a:prstGeom>
            <a:solidFill>
              <a:schemeClr val="bg1"/>
            </a:solidFill>
          </p:spPr>
          <p:txBody>
            <a:bodyPr wrap="square" rtlCol="0">
              <a:spAutoFit/>
            </a:bodyPr>
            <a:lstStyle/>
            <a:p>
              <a:r>
                <a:rPr lang="en-US" sz="1000" err="1"/>
                <a:t>timsTOF</a:t>
              </a:r>
              <a:endParaRPr lang="en-US" sz="1050"/>
            </a:p>
          </p:txBody>
        </p:sp>
      </p:grpSp>
      <p:grpSp>
        <p:nvGrpSpPr>
          <p:cNvPr id="857" name="Group 856">
            <a:extLst>
              <a:ext uri="{FF2B5EF4-FFF2-40B4-BE49-F238E27FC236}">
                <a16:creationId xmlns:a16="http://schemas.microsoft.com/office/drawing/2014/main" id="{864290B2-7387-0142-7D11-36EF2CA81CB5}"/>
              </a:ext>
            </a:extLst>
          </p:cNvPr>
          <p:cNvGrpSpPr/>
          <p:nvPr/>
        </p:nvGrpSpPr>
        <p:grpSpPr>
          <a:xfrm>
            <a:off x="9726700" y="247509"/>
            <a:ext cx="2127635" cy="1002735"/>
            <a:chOff x="9726700" y="247509"/>
            <a:chExt cx="2127635" cy="1002735"/>
          </a:xfrm>
        </p:grpSpPr>
        <p:pic>
          <p:nvPicPr>
            <p:cNvPr id="855" name="Picture 854" descr="A person smiling for a picture&#10;&#10;Description automatically generated">
              <a:extLst>
                <a:ext uri="{FF2B5EF4-FFF2-40B4-BE49-F238E27FC236}">
                  <a16:creationId xmlns:a16="http://schemas.microsoft.com/office/drawing/2014/main" id="{63FECA3C-285C-9718-6EFF-944793587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pic>
          <p:nvPicPr>
            <p:cNvPr id="856" name="Picture 855">
              <a:extLst>
                <a:ext uri="{FF2B5EF4-FFF2-40B4-BE49-F238E27FC236}">
                  <a16:creationId xmlns:a16="http://schemas.microsoft.com/office/drawing/2014/main" id="{27470BD9-1BE1-CD64-4A33-43A7343778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26700" y="247509"/>
              <a:ext cx="1001070" cy="1001070"/>
            </a:xfrm>
            <a:prstGeom prst="ellipse">
              <a:avLst/>
            </a:prstGeom>
          </p:spPr>
        </p:pic>
      </p:grpSp>
      <p:sp>
        <p:nvSpPr>
          <p:cNvPr id="858" name="Footer Placeholder 21">
            <a:extLst>
              <a:ext uri="{FF2B5EF4-FFF2-40B4-BE49-F238E27FC236}">
                <a16:creationId xmlns:a16="http://schemas.microsoft.com/office/drawing/2014/main" id="{2B3EF9AF-AFE6-3930-E9BF-8A25564DBB40}"/>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spTree>
    <p:extLst>
      <p:ext uri="{BB962C8B-B14F-4D97-AF65-F5344CB8AC3E}">
        <p14:creationId xmlns:p14="http://schemas.microsoft.com/office/powerpoint/2010/main" val="2624421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5D8B1-1234-41EA-BB2B-E5001F29A08A}"/>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19</a:t>
            </a:fld>
            <a:endParaRPr lang="nl-BE"/>
          </a:p>
        </p:txBody>
      </p:sp>
      <p:graphicFrame>
        <p:nvGraphicFramePr>
          <p:cNvPr id="6" name="Table 5">
            <a:extLst>
              <a:ext uri="{FF2B5EF4-FFF2-40B4-BE49-F238E27FC236}">
                <a16:creationId xmlns:a16="http://schemas.microsoft.com/office/drawing/2014/main" id="{D505FC05-77C9-4073-BE53-5469600BB9A9}"/>
              </a:ext>
            </a:extLst>
          </p:cNvPr>
          <p:cNvGraphicFramePr>
            <a:graphicFrameLocks noGrp="1"/>
          </p:cNvGraphicFramePr>
          <p:nvPr/>
        </p:nvGraphicFramePr>
        <p:xfrm>
          <a:off x="1260408" y="3652392"/>
          <a:ext cx="3747626" cy="2438400"/>
        </p:xfrm>
        <a:graphic>
          <a:graphicData uri="http://schemas.openxmlformats.org/drawingml/2006/table">
            <a:tbl>
              <a:tblPr firstRow="1" bandRow="1">
                <a:tableStyleId>{5940675A-B579-460E-94D1-54222C63F5DA}</a:tableStyleId>
              </a:tblPr>
              <a:tblGrid>
                <a:gridCol w="1238881">
                  <a:extLst>
                    <a:ext uri="{9D8B030D-6E8A-4147-A177-3AD203B41FA5}">
                      <a16:colId xmlns:a16="http://schemas.microsoft.com/office/drawing/2014/main" val="135932238"/>
                    </a:ext>
                  </a:extLst>
                </a:gridCol>
                <a:gridCol w="501749">
                  <a:extLst>
                    <a:ext uri="{9D8B030D-6E8A-4147-A177-3AD203B41FA5}">
                      <a16:colId xmlns:a16="http://schemas.microsoft.com/office/drawing/2014/main" val="3149772621"/>
                    </a:ext>
                  </a:extLst>
                </a:gridCol>
                <a:gridCol w="501749">
                  <a:extLst>
                    <a:ext uri="{9D8B030D-6E8A-4147-A177-3AD203B41FA5}">
                      <a16:colId xmlns:a16="http://schemas.microsoft.com/office/drawing/2014/main" val="176380472"/>
                    </a:ext>
                  </a:extLst>
                </a:gridCol>
                <a:gridCol w="501749">
                  <a:extLst>
                    <a:ext uri="{9D8B030D-6E8A-4147-A177-3AD203B41FA5}">
                      <a16:colId xmlns:a16="http://schemas.microsoft.com/office/drawing/2014/main" val="844462976"/>
                    </a:ext>
                  </a:extLst>
                </a:gridCol>
                <a:gridCol w="501749">
                  <a:extLst>
                    <a:ext uri="{9D8B030D-6E8A-4147-A177-3AD203B41FA5}">
                      <a16:colId xmlns:a16="http://schemas.microsoft.com/office/drawing/2014/main" val="4020076366"/>
                    </a:ext>
                  </a:extLst>
                </a:gridCol>
                <a:gridCol w="501749">
                  <a:extLst>
                    <a:ext uri="{9D8B030D-6E8A-4147-A177-3AD203B41FA5}">
                      <a16:colId xmlns:a16="http://schemas.microsoft.com/office/drawing/2014/main" val="194963557"/>
                    </a:ext>
                  </a:extLst>
                </a:gridCol>
              </a:tblGrid>
              <a:tr h="119873">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119873">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209777">
                <a:tc>
                  <a:txBody>
                    <a:bodyPr/>
                    <a:lstStyle/>
                    <a:p>
                      <a:r>
                        <a:rPr lang="en-US" sz="1400"/>
                        <a:t>Ala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endParaRPr lang="en-US" sz="140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209777">
                <a:tc>
                  <a:txBody>
                    <a:bodyPr/>
                    <a:lstStyle/>
                    <a:p>
                      <a:r>
                        <a:rPr lang="en-US" sz="1400" err="1"/>
                        <a:t>Cys</a:t>
                      </a:r>
                      <a:endParaRPr lang="en-US" sz="14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209777">
                <a:tc>
                  <a:txBody>
                    <a:bodyPr/>
                    <a:lstStyle/>
                    <a:p>
                      <a:r>
                        <a:rPr lang="en-US" sz="1400"/>
                        <a:t>Glu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201828">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209777">
                <a:tc>
                  <a:txBody>
                    <a:bodyPr/>
                    <a:lstStyle/>
                    <a:p>
                      <a:r>
                        <a:rPr lang="en-US" sz="1400"/>
                        <a:t>Asp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209777">
                <a:tc>
                  <a:txBody>
                    <a:bodyPr/>
                    <a:lstStyle/>
                    <a:p>
                      <a:r>
                        <a:rPr lang="en-US" sz="1400"/>
                        <a:t>Lys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graphicFrame>
        <p:nvGraphicFramePr>
          <p:cNvPr id="15" name="Table 14">
            <a:extLst>
              <a:ext uri="{FF2B5EF4-FFF2-40B4-BE49-F238E27FC236}">
                <a16:creationId xmlns:a16="http://schemas.microsoft.com/office/drawing/2014/main" id="{1E0DDADE-D49B-46EA-9DBD-5C0EE57B8723}"/>
              </a:ext>
            </a:extLst>
          </p:cNvPr>
          <p:cNvGraphicFramePr>
            <a:graphicFrameLocks noGrp="1"/>
          </p:cNvGraphicFramePr>
          <p:nvPr>
            <p:extLst>
              <p:ext uri="{D42A27DB-BD31-4B8C-83A1-F6EECF244321}">
                <p14:modId xmlns:p14="http://schemas.microsoft.com/office/powerpoint/2010/main" val="668112149"/>
              </p:ext>
            </p:extLst>
          </p:nvPr>
        </p:nvGraphicFramePr>
        <p:xfrm>
          <a:off x="6637601" y="3650783"/>
          <a:ext cx="3878000" cy="2438400"/>
        </p:xfrm>
        <a:graphic>
          <a:graphicData uri="http://schemas.openxmlformats.org/drawingml/2006/table">
            <a:tbl>
              <a:tblPr firstRow="1" bandRow="1">
                <a:tableStyleId>{5940675A-B579-460E-94D1-54222C63F5DA}</a:tableStyleId>
              </a:tblPr>
              <a:tblGrid>
                <a:gridCol w="1281980">
                  <a:extLst>
                    <a:ext uri="{9D8B030D-6E8A-4147-A177-3AD203B41FA5}">
                      <a16:colId xmlns:a16="http://schemas.microsoft.com/office/drawing/2014/main" val="135932238"/>
                    </a:ext>
                  </a:extLst>
                </a:gridCol>
                <a:gridCol w="519204">
                  <a:extLst>
                    <a:ext uri="{9D8B030D-6E8A-4147-A177-3AD203B41FA5}">
                      <a16:colId xmlns:a16="http://schemas.microsoft.com/office/drawing/2014/main" val="3149772621"/>
                    </a:ext>
                  </a:extLst>
                </a:gridCol>
                <a:gridCol w="519204">
                  <a:extLst>
                    <a:ext uri="{9D8B030D-6E8A-4147-A177-3AD203B41FA5}">
                      <a16:colId xmlns:a16="http://schemas.microsoft.com/office/drawing/2014/main" val="176380472"/>
                    </a:ext>
                  </a:extLst>
                </a:gridCol>
                <a:gridCol w="519204">
                  <a:extLst>
                    <a:ext uri="{9D8B030D-6E8A-4147-A177-3AD203B41FA5}">
                      <a16:colId xmlns:a16="http://schemas.microsoft.com/office/drawing/2014/main" val="844462976"/>
                    </a:ext>
                  </a:extLst>
                </a:gridCol>
                <a:gridCol w="369334">
                  <a:extLst>
                    <a:ext uri="{9D8B030D-6E8A-4147-A177-3AD203B41FA5}">
                      <a16:colId xmlns:a16="http://schemas.microsoft.com/office/drawing/2014/main" val="4020076366"/>
                    </a:ext>
                  </a:extLst>
                </a:gridCol>
                <a:gridCol w="669074">
                  <a:extLst>
                    <a:ext uri="{9D8B030D-6E8A-4147-A177-3AD203B41FA5}">
                      <a16:colId xmlns:a16="http://schemas.microsoft.com/office/drawing/2014/main" val="194963557"/>
                    </a:ext>
                  </a:extLst>
                </a:gridCol>
              </a:tblGrid>
              <a:tr h="304800">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304800">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304800">
                <a:tc>
                  <a:txBody>
                    <a:bodyPr/>
                    <a:lstStyle/>
                    <a:p>
                      <a:r>
                        <a:rPr lang="en-US" sz="1400"/>
                        <a:t>Carbon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6</a:t>
                      </a:r>
                      <a:r>
                        <a:rPr lang="en-US" sz="1400" b="1">
                          <a:solidFill>
                            <a:srgbClr val="FF0000"/>
                          </a:solidFill>
                        </a:rPr>
                        <a:t> 15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304800">
                <a:tc>
                  <a:txBody>
                    <a:bodyPr/>
                    <a:lstStyle/>
                    <a:p>
                      <a:r>
                        <a:rPr lang="en-US" sz="1400"/>
                        <a:t>Hydrogen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14</a:t>
                      </a:r>
                      <a:r>
                        <a:rPr lang="en-US" sz="1400" b="1">
                          <a:solidFill>
                            <a:srgbClr val="FF0000"/>
                          </a:solidFill>
                        </a:rPr>
                        <a:t> 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304800">
                <a:tc>
                  <a:txBody>
                    <a:bodyPr/>
                    <a:lstStyle/>
                    <a:p>
                      <a:r>
                        <a:rPr lang="en-US" sz="1400"/>
                        <a:t>Nitrogen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304800">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304800">
                <a:tc>
                  <a:txBody>
                    <a:bodyPr/>
                    <a:lstStyle/>
                    <a:p>
                      <a:r>
                        <a:rPr lang="en-US" sz="1400"/>
                        <a:t>Oxygen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a:t>
                      </a:r>
                      <a:r>
                        <a:rPr lang="en-US" sz="1400" b="1">
                          <a:solidFill>
                            <a:srgbClr val="FF0000"/>
                          </a:solidFill>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304800">
                <a:tc>
                  <a:txBody>
                    <a:bodyPr/>
                    <a:lstStyle/>
                    <a:p>
                      <a:r>
                        <a:rPr lang="en-US" sz="1400"/>
                        <a:t>Sulfur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sp>
        <p:nvSpPr>
          <p:cNvPr id="19" name="TextBox 18">
            <a:extLst>
              <a:ext uri="{FF2B5EF4-FFF2-40B4-BE49-F238E27FC236}">
                <a16:creationId xmlns:a16="http://schemas.microsoft.com/office/drawing/2014/main" id="{A58AF6FB-D82A-43E2-B994-5B0F1464687B}"/>
              </a:ext>
            </a:extLst>
          </p:cNvPr>
          <p:cNvSpPr txBox="1"/>
          <p:nvPr/>
        </p:nvSpPr>
        <p:spPr>
          <a:xfrm>
            <a:off x="1887360" y="1702041"/>
            <a:ext cx="2551057" cy="369333"/>
          </a:xfrm>
          <a:prstGeom prst="rect">
            <a:avLst/>
          </a:prstGeom>
          <a:noFill/>
        </p:spPr>
        <p:txBody>
          <a:bodyPr wrap="square" rtlCol="0">
            <a:noAutofit/>
          </a:bodyPr>
          <a:lstStyle/>
          <a:p>
            <a:r>
              <a:rPr lang="en-GB" sz="2800" err="1"/>
              <a:t>DeepRT</a:t>
            </a:r>
            <a:r>
              <a:rPr lang="en-GB" sz="2000"/>
              <a:t>+</a:t>
            </a:r>
          </a:p>
          <a:p>
            <a:r>
              <a:rPr lang="en-GB" sz="2800"/>
              <a:t>Meier et al.</a:t>
            </a:r>
            <a:endParaRPr lang="en-NL" sz="2800"/>
          </a:p>
        </p:txBody>
      </p:sp>
      <p:sp>
        <p:nvSpPr>
          <p:cNvPr id="21" name="Rectangle 20">
            <a:extLst>
              <a:ext uri="{FF2B5EF4-FFF2-40B4-BE49-F238E27FC236}">
                <a16:creationId xmlns:a16="http://schemas.microsoft.com/office/drawing/2014/main" id="{48A3DAA7-2A32-452B-8B25-2B2AF0CA9093}"/>
              </a:ext>
            </a:extLst>
          </p:cNvPr>
          <p:cNvSpPr/>
          <p:nvPr/>
        </p:nvSpPr>
        <p:spPr>
          <a:xfrm>
            <a:off x="3086916" y="3205725"/>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2" name="Picture 21">
            <a:extLst>
              <a:ext uri="{FF2B5EF4-FFF2-40B4-BE49-F238E27FC236}">
                <a16:creationId xmlns:a16="http://schemas.microsoft.com/office/drawing/2014/main" id="{F95435FA-C3BE-434D-937D-890B2B039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3641359" y="2912118"/>
            <a:ext cx="790837" cy="369333"/>
          </a:xfrm>
          <a:prstGeom prst="rect">
            <a:avLst/>
          </a:prstGeom>
        </p:spPr>
      </p:pic>
      <p:sp>
        <p:nvSpPr>
          <p:cNvPr id="23" name="TextBox 22">
            <a:extLst>
              <a:ext uri="{FF2B5EF4-FFF2-40B4-BE49-F238E27FC236}">
                <a16:creationId xmlns:a16="http://schemas.microsoft.com/office/drawing/2014/main" id="{3A3871DA-869B-48A2-ACEE-4265D68F0C3C}"/>
              </a:ext>
            </a:extLst>
          </p:cNvPr>
          <p:cNvSpPr txBox="1"/>
          <p:nvPr/>
        </p:nvSpPr>
        <p:spPr>
          <a:xfrm>
            <a:off x="3799611" y="2682089"/>
            <a:ext cx="1104900" cy="261610"/>
          </a:xfrm>
          <a:prstGeom prst="rect">
            <a:avLst/>
          </a:prstGeom>
          <a:noFill/>
        </p:spPr>
        <p:txBody>
          <a:bodyPr wrap="square" rtlCol="0">
            <a:spAutoFit/>
          </a:bodyPr>
          <a:lstStyle/>
          <a:p>
            <a:r>
              <a:rPr lang="en-GB" sz="1100"/>
              <a:t>HNE</a:t>
            </a:r>
            <a:endParaRPr lang="en-NL" sz="1100"/>
          </a:p>
        </p:txBody>
      </p:sp>
      <p:sp>
        <p:nvSpPr>
          <p:cNvPr id="24" name="Rectangle 23">
            <a:extLst>
              <a:ext uri="{FF2B5EF4-FFF2-40B4-BE49-F238E27FC236}">
                <a16:creationId xmlns:a16="http://schemas.microsoft.com/office/drawing/2014/main" id="{A5587E50-C4C7-4E9D-B524-0AC99FE5ED4A}"/>
              </a:ext>
            </a:extLst>
          </p:cNvPr>
          <p:cNvSpPr/>
          <p:nvPr/>
        </p:nvSpPr>
        <p:spPr>
          <a:xfrm>
            <a:off x="8417606" y="3281451"/>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5" name="Picture 24">
            <a:extLst>
              <a:ext uri="{FF2B5EF4-FFF2-40B4-BE49-F238E27FC236}">
                <a16:creationId xmlns:a16="http://schemas.microsoft.com/office/drawing/2014/main" id="{76CF970D-57A2-4DCF-A517-90547E83A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8947134" y="3014283"/>
            <a:ext cx="790837" cy="369333"/>
          </a:xfrm>
          <a:prstGeom prst="rect">
            <a:avLst/>
          </a:prstGeom>
        </p:spPr>
      </p:pic>
      <p:sp>
        <p:nvSpPr>
          <p:cNvPr id="26" name="TextBox 25">
            <a:extLst>
              <a:ext uri="{FF2B5EF4-FFF2-40B4-BE49-F238E27FC236}">
                <a16:creationId xmlns:a16="http://schemas.microsoft.com/office/drawing/2014/main" id="{E99BF258-0F15-4F96-B7D9-E57D70AFA1ED}"/>
              </a:ext>
            </a:extLst>
          </p:cNvPr>
          <p:cNvSpPr txBox="1"/>
          <p:nvPr/>
        </p:nvSpPr>
        <p:spPr>
          <a:xfrm>
            <a:off x="9105386" y="2784254"/>
            <a:ext cx="1104900" cy="261610"/>
          </a:xfrm>
          <a:prstGeom prst="rect">
            <a:avLst/>
          </a:prstGeom>
          <a:noFill/>
        </p:spPr>
        <p:txBody>
          <a:bodyPr wrap="square" rtlCol="0">
            <a:spAutoFit/>
          </a:bodyPr>
          <a:lstStyle/>
          <a:p>
            <a:r>
              <a:rPr lang="en-GB" sz="1100">
                <a:solidFill>
                  <a:srgbClr val="FF0000"/>
                </a:solidFill>
              </a:rPr>
              <a:t>HNE</a:t>
            </a:r>
            <a:endParaRPr lang="en-NL" sz="1100">
              <a:solidFill>
                <a:srgbClr val="FF0000"/>
              </a:solidFill>
            </a:endParaRPr>
          </a:p>
        </p:txBody>
      </p:sp>
      <p:sp>
        <p:nvSpPr>
          <p:cNvPr id="27" name="Title 1">
            <a:extLst>
              <a:ext uri="{FF2B5EF4-FFF2-40B4-BE49-F238E27FC236}">
                <a16:creationId xmlns:a16="http://schemas.microsoft.com/office/drawing/2014/main" id="{836F1D7C-C097-479C-AC25-4C6BD4E32B71}"/>
              </a:ext>
            </a:extLst>
          </p:cNvPr>
          <p:cNvSpPr>
            <a:spLocks noGrp="1"/>
          </p:cNvSpPr>
          <p:nvPr>
            <p:ph type="title"/>
          </p:nvPr>
        </p:nvSpPr>
        <p:spPr>
          <a:xfrm>
            <a:off x="838200" y="365125"/>
            <a:ext cx="8707244" cy="1325563"/>
          </a:xfrm>
        </p:spPr>
        <p:txBody>
          <a:bodyPr>
            <a:normAutofit/>
          </a:bodyPr>
          <a:lstStyle/>
          <a:p>
            <a:r>
              <a:rPr lang="en-GB"/>
              <a:t>Current state of the art models are limited in their ability to encode modified peptides</a:t>
            </a:r>
            <a:endParaRPr lang="en-NL"/>
          </a:p>
        </p:txBody>
      </p:sp>
      <p:pic>
        <p:nvPicPr>
          <p:cNvPr id="3" name="Picture 2" descr="Logo, icon&#10;&#10;Description automatically generated">
            <a:extLst>
              <a:ext uri="{FF2B5EF4-FFF2-40B4-BE49-F238E27FC236}">
                <a16:creationId xmlns:a16="http://schemas.microsoft.com/office/drawing/2014/main" id="{FD7283BA-619D-4B84-81D8-4C3B334BF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491" y="1596036"/>
            <a:ext cx="1225884" cy="1225884"/>
          </a:xfrm>
          <a:prstGeom prst="rect">
            <a:avLst/>
          </a:prstGeom>
        </p:spPr>
      </p:pic>
      <p:pic>
        <p:nvPicPr>
          <p:cNvPr id="8" name="Graphic 7">
            <a:extLst>
              <a:ext uri="{FF2B5EF4-FFF2-40B4-BE49-F238E27FC236}">
                <a16:creationId xmlns:a16="http://schemas.microsoft.com/office/drawing/2014/main" id="{076FFEED-09FD-82D7-B023-CE34FFE78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023" y="1507235"/>
            <a:ext cx="1314685" cy="1314685"/>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B790CE0F-ECFE-901A-83FD-25AB0AF989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28" name="Footer Placeholder 21">
            <a:extLst>
              <a:ext uri="{FF2B5EF4-FFF2-40B4-BE49-F238E27FC236}">
                <a16:creationId xmlns:a16="http://schemas.microsoft.com/office/drawing/2014/main" id="{7DFFFE10-A293-DAF4-7DBC-00935941D21A}"/>
              </a:ext>
            </a:extLst>
          </p:cNvPr>
          <p:cNvSpPr>
            <a:spLocks noGrp="1"/>
          </p:cNvSpPr>
          <p:nvPr>
            <p:ph type="ftr" sz="quarter" idx="11"/>
          </p:nvPr>
        </p:nvSpPr>
        <p:spPr>
          <a:xfrm>
            <a:off x="99198" y="6538912"/>
            <a:ext cx="9006187" cy="365125"/>
          </a:xfrm>
        </p:spPr>
        <p:txBody>
          <a:bodyPr/>
          <a:lstStyle/>
          <a:p>
            <a:r>
              <a:rPr lang="en-GB" sz="1200">
                <a:solidFill>
                  <a:srgbClr val="868686"/>
                </a:solidFill>
              </a:rPr>
              <a:t>Ma </a:t>
            </a:r>
            <a:r>
              <a:rPr lang="en-GB" sz="1200" i="1">
                <a:solidFill>
                  <a:srgbClr val="868686"/>
                </a:solidFill>
              </a:rPr>
              <a:t>et al.</a:t>
            </a:r>
            <a:r>
              <a:rPr lang="en-GB" sz="1200">
                <a:solidFill>
                  <a:srgbClr val="868686"/>
                </a:solidFill>
              </a:rPr>
              <a:t> Anal. Chem (2018); Bouwmeester </a:t>
            </a:r>
            <a:r>
              <a:rPr lang="en-GB" sz="1200" i="1">
                <a:solidFill>
                  <a:srgbClr val="868686"/>
                </a:solidFill>
              </a:rPr>
              <a:t>et al. </a:t>
            </a:r>
            <a:r>
              <a:rPr lang="en-GB" sz="1200">
                <a:solidFill>
                  <a:srgbClr val="868686"/>
                </a:solidFill>
              </a:rPr>
              <a:t>Nature Methods (2021); Meier et al. Nature </a:t>
            </a:r>
            <a:r>
              <a:rPr lang="en-GB" sz="1200" err="1">
                <a:solidFill>
                  <a:srgbClr val="868686"/>
                </a:solidFill>
              </a:rPr>
              <a:t>Commun</a:t>
            </a:r>
            <a:r>
              <a:rPr lang="en-GB" sz="1200">
                <a:solidFill>
                  <a:srgbClr val="868686"/>
                </a:solidFill>
              </a:rPr>
              <a:t> (2021); </a:t>
            </a:r>
            <a:r>
              <a:rPr lang="nl-BE" sz="1200">
                <a:solidFill>
                  <a:srgbClr val="868686"/>
                </a:solidFill>
              </a:rPr>
              <a:t>Arthur Declercq*, Robbe Devreese*, et al. (2024) </a:t>
            </a:r>
            <a:r>
              <a:rPr lang="nl-BE" sz="1200" err="1">
                <a:solidFill>
                  <a:srgbClr val="868686"/>
                </a:solidFill>
              </a:rPr>
              <a:t>BioRxiv</a:t>
            </a:r>
            <a:endParaRPr lang="nl-BE" sz="1200">
              <a:solidFill>
                <a:srgbClr val="868686"/>
              </a:solidFill>
            </a:endParaRPr>
          </a:p>
          <a:p>
            <a:r>
              <a:rPr lang="en-GB" sz="1100"/>
              <a:t> </a:t>
            </a:r>
            <a:endParaRPr lang="en-GB" sz="1100">
              <a:solidFill>
                <a:srgbClr val="000000"/>
              </a:solidFill>
              <a:latin typeface="Calibri (Body)"/>
            </a:endParaRPr>
          </a:p>
        </p:txBody>
      </p:sp>
      <p:grpSp>
        <p:nvGrpSpPr>
          <p:cNvPr id="2" name="Group 1">
            <a:extLst>
              <a:ext uri="{FF2B5EF4-FFF2-40B4-BE49-F238E27FC236}">
                <a16:creationId xmlns:a16="http://schemas.microsoft.com/office/drawing/2014/main" id="{8D384FC2-615F-DECA-B83C-D3BF147FFF7F}"/>
              </a:ext>
            </a:extLst>
          </p:cNvPr>
          <p:cNvGrpSpPr/>
          <p:nvPr/>
        </p:nvGrpSpPr>
        <p:grpSpPr>
          <a:xfrm>
            <a:off x="9726700" y="248701"/>
            <a:ext cx="2122252" cy="1007351"/>
            <a:chOff x="9732082" y="248570"/>
            <a:chExt cx="2122252" cy="1007351"/>
          </a:xfrm>
        </p:grpSpPr>
        <p:pic>
          <p:nvPicPr>
            <p:cNvPr id="5" name="Picture 4" descr="A person smiling for a picture&#10;&#10;Description automatically generated">
              <a:extLst>
                <a:ext uri="{FF2B5EF4-FFF2-40B4-BE49-F238E27FC236}">
                  <a16:creationId xmlns:a16="http://schemas.microsoft.com/office/drawing/2014/main" id="{A8BED4C0-6F86-BFF1-1B52-59D6B5D8B2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7" name="Picture 6">
              <a:extLst>
                <a:ext uri="{FF2B5EF4-FFF2-40B4-BE49-F238E27FC236}">
                  <a16:creationId xmlns:a16="http://schemas.microsoft.com/office/drawing/2014/main" id="{E09CD4FF-A89C-7508-A225-7193463825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87525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BB-41C2-5347-44F3-790744C5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EA11-7F37-7F1B-0702-00A64950B009}"/>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
        <p:nvSpPr>
          <p:cNvPr id="15" name="Slide Number Placeholder 3">
            <a:extLst>
              <a:ext uri="{FF2B5EF4-FFF2-40B4-BE49-F238E27FC236}">
                <a16:creationId xmlns:a16="http://schemas.microsoft.com/office/drawing/2014/main" id="{711B85AA-55CC-C141-A5B2-6AC7C72EEB92}"/>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2</a:t>
            </a:fld>
            <a:endParaRPr lang="nl-BE"/>
          </a:p>
        </p:txBody>
      </p:sp>
      <p:pic>
        <p:nvPicPr>
          <p:cNvPr id="97" name="Picture 96">
            <a:extLst>
              <a:ext uri="{FF2B5EF4-FFF2-40B4-BE49-F238E27FC236}">
                <a16:creationId xmlns:a16="http://schemas.microsoft.com/office/drawing/2014/main" id="{5C1EEAE5-0C7D-C599-0A3B-317F33C82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E3B363E1-BC91-F04D-E75F-C84B0FE936E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C3425FC0-A08A-3E79-D88E-5A322C18656D}"/>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36A414D3-B624-7D6E-13AB-A07315C7087D}"/>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B677F841-55AB-E283-2672-6ED8613A977C}"/>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6DEA5BAF-465E-C766-1C76-E256798D51CD}"/>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134E7BF9-FD74-03F5-DC86-172F8D3BF32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73259934-2ADC-3924-A035-1DB74099D52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1C757FD0-468A-3543-1D20-8709518164B5}"/>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8C610454-F253-8CA5-0A25-B797768F6B5B}"/>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ea typeface="Calibri" panose="020F0502020204030204" pitchFamily="34" charset="0"/>
                <a:cs typeface="Calibri" panose="020F0502020204030204" pitchFamily="34" charset="0"/>
              </a:rPr>
              <a:t>experimental</a:t>
            </a:r>
          </a:p>
        </p:txBody>
      </p:sp>
      <p:cxnSp>
        <p:nvCxnSpPr>
          <p:cNvPr id="120" name="Rechte verbindingslijn met pijl 24">
            <a:extLst>
              <a:ext uri="{FF2B5EF4-FFF2-40B4-BE49-F238E27FC236}">
                <a16:creationId xmlns:a16="http://schemas.microsoft.com/office/drawing/2014/main" id="{A1B6AEBB-BA67-C8A1-A3F7-A9D287A74FEE}"/>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FAD7045-5DEC-F885-DC04-840FFED13146}"/>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F7EA0F8D-0757-F745-61B5-F35F2BF474AA}"/>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2EDDE0B2-4000-9E65-D51A-F97D3EC283C5}"/>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sp>
        <p:nvSpPr>
          <p:cNvPr id="133" name="Rectangle 132">
            <a:extLst>
              <a:ext uri="{FF2B5EF4-FFF2-40B4-BE49-F238E27FC236}">
                <a16:creationId xmlns:a16="http://schemas.microsoft.com/office/drawing/2014/main" id="{00A700EA-71BF-760D-F74D-7F4DB7AC0F68}"/>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09838DF0-EDB2-976E-FF88-767E1C5B5E9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4E2A3B07-0F83-35FD-8409-2F966F33F52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5954D4A7-29B5-84D4-7234-7BF6B6E1072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A1D093F-04F7-04CD-44BF-EDA5B1B7BF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3792D19A-E59E-C8E4-47D3-4B9FD739C3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1DCC8136-1594-FFC5-D442-4040F5991408}"/>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DD383DBB-AF1D-C2DD-87A5-84CE64F26D8A}"/>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921B09C-D8A8-AE02-AF3C-CB14B47D68D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467D93B1-F348-AB67-DC81-9AF69A441C85}"/>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C1036210-2FB6-A607-0477-5EF1E3155C8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03DECFE-EC60-12C4-7788-52F0F1923DC0}"/>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48A8CC2-4031-7793-A739-E4A1BA9CF50D}"/>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88CFDA1D-0B39-159F-CA1C-E1AAB82D5A52}"/>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4D3135F-BAA0-D241-C485-B48045A63B3F}"/>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3C63F42-31BB-7490-C87E-9BCA99826E15}"/>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E0262ED8-5821-B8C6-2ECC-41929EA0186A}"/>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EE80F687-BCD1-29FB-FB0C-E52977944D4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847AD8A-0E16-C6E2-FB93-C93F3AB1304E}"/>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F109A178-DEF9-BAF0-DBA1-6D5F34AE293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881FBE9-ECA0-E899-7831-FC723289D55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12FB58F-9F04-B985-D3BB-6F9F075DAA1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D0F7509E-4EAA-5995-70CB-68DD6FFE81F5}"/>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E6F1E1D-8ACE-1FA3-1CD7-57BAC29521AE}"/>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C3D30E9C-91DF-F97A-7E60-DC75EE3037C0}"/>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F7C7EEDF-DE7D-0B6B-6531-AE3E12258807}"/>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8F52439C-360E-25F6-488A-9853DB7847E3}"/>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9C8E7041-2473-A8B8-C965-C05391D68CE3}"/>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EAB5422-8F6C-9711-7734-16EA664FF2A7}"/>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FCF70A55-4A78-C2E2-BEA4-5CD040D213F9}"/>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B9F44328-A181-6515-0EE2-91110A401031}"/>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D7FF8BC-B7AE-F4F9-F515-8AD8A1314D16}"/>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7F39EAE6-B39B-8C9E-D14C-E7E25C8F0AFB}"/>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93F9AF-0AFF-C244-7EAE-BB60AD56CE6B}"/>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A61E7301-0EF5-092A-93F7-7AFA726DC7D2}"/>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23841639-22A1-83A3-3663-F7067521100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99D576CB-7BE3-5136-A402-3E6EF950639C}"/>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67810E8C-330A-CD11-08B7-B2FA17839EB9}"/>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F39401F7-51DB-9E00-813F-D43A2DFE3D5B}"/>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98C0D57C-936A-0F63-3AD8-6BB45BF46B50}"/>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7CB9BEBB-9C61-4815-8DFE-C01394F1EDEF}"/>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24B5294D-96D9-65D2-153A-F14FD5EB524E}"/>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E0423910-68B8-0B90-39CE-0516442737C1}"/>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F57E7D8A-35D0-A556-9BEE-01D5149D70F0}"/>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B25262F4-B2B0-9414-2373-FF248496E94E}"/>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20D2B35F-9040-8962-DED3-6F60E4548C41}"/>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892B93AF-BD19-2269-2090-CB2DB06F87DD}"/>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D06553EE-CFD8-0B68-1984-B8B24F584891}"/>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3DD96E64-E597-B01A-065C-4D38137D0506}"/>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F681326-423A-F471-308A-55D82683D643}"/>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CD9A0047-BB92-FFC9-B113-9CF98BBA1CA4}"/>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60C14FDB-D2E3-3D88-D7B9-A62FA8E29426}"/>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98E9806-6199-6802-6C81-30E65E36A80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92800A62-AC3D-A07F-18B9-A448ADA691B9}"/>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DAB38520-ECC1-6C56-F213-3122B807554E}"/>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DAB38520-ECC1-6C56-F213-3122B807554E}"/>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C83421C-E294-3D52-8319-E09FD2F77BD2}"/>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380C4293-F874-A686-6176-64023E7F0D3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63CCB169-D0A1-3F24-DF68-7D44E6BB48B6}"/>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7DBCB9F6-2217-584C-ED55-9D2F9670F919}"/>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73728E1-C4C4-0E7A-9D63-EE3017A3A0B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73728E1-C4C4-0E7A-9D63-EE3017A3A0B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09001AB6-663C-39C4-A413-8657DA3DFEDC}"/>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07AF67A-A0FC-798E-236B-09BFB4DB6F4E}"/>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01C4393B-84D4-4ACE-89B5-66384443BDA9}"/>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6D729D6-EE90-A165-4163-865543454127}"/>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B03E8B8-EC42-63ED-EFA1-AA84AC3A7759}"/>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8553EDF2-574E-F319-5FAD-C48813D0FA99}"/>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54607A22-2D28-B3AD-5EC4-A697DE905577}"/>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sp>
        <p:nvSpPr>
          <p:cNvPr id="51" name="Rectangle: Rounded Corners 50">
            <a:extLst>
              <a:ext uri="{FF2B5EF4-FFF2-40B4-BE49-F238E27FC236}">
                <a16:creationId xmlns:a16="http://schemas.microsoft.com/office/drawing/2014/main" id="{EC1412EC-A22A-5314-8F51-03230B93D87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C36ADDCE-F52B-9772-C119-9EBCC81E0FB0}"/>
              </a:ext>
            </a:extLst>
          </p:cNvPr>
          <p:cNvCxnSpPr/>
          <p:nvPr/>
        </p:nvCxnSpPr>
        <p:spPr>
          <a:xfrm>
            <a:off x="6391631" y="3294643"/>
            <a:ext cx="0" cy="4775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838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6BDC2-8830-69F8-7624-3F5546D8F67F}"/>
              </a:ext>
            </a:extLst>
          </p:cNvPr>
          <p:cNvSpPr>
            <a:spLocks noGrp="1"/>
          </p:cNvSpPr>
          <p:nvPr>
            <p:ph type="title"/>
          </p:nvPr>
        </p:nvSpPr>
        <p:spPr/>
        <p:txBody>
          <a:bodyPr>
            <a:normAutofit/>
          </a:bodyPr>
          <a:lstStyle/>
          <a:p>
            <a:r>
              <a:rPr lang="en-US" sz="3600"/>
              <a:t>Encoding on the atomic level allows CCS prediction </a:t>
            </a:r>
            <a:br>
              <a:rPr lang="en-US" sz="3600"/>
            </a:br>
            <a:r>
              <a:rPr lang="en-US" sz="3600"/>
              <a:t>for peptides with modifications not seen during training</a:t>
            </a:r>
          </a:p>
        </p:txBody>
      </p:sp>
      <p:graphicFrame>
        <p:nvGraphicFramePr>
          <p:cNvPr id="8" name="Chart 7">
            <a:extLst>
              <a:ext uri="{FF2B5EF4-FFF2-40B4-BE49-F238E27FC236}">
                <a16:creationId xmlns:a16="http://schemas.microsoft.com/office/drawing/2014/main" id="{29923FB6-CD90-9EB4-66C9-95C73F0DDAAF}"/>
              </a:ext>
            </a:extLst>
          </p:cNvPr>
          <p:cNvGraphicFramePr/>
          <p:nvPr>
            <p:extLst>
              <p:ext uri="{D42A27DB-BD31-4B8C-83A1-F6EECF244321}">
                <p14:modId xmlns:p14="http://schemas.microsoft.com/office/powerpoint/2010/main" val="2299708044"/>
              </p:ext>
            </p:extLst>
          </p:nvPr>
        </p:nvGraphicFramePr>
        <p:xfrm>
          <a:off x="101097" y="1825673"/>
          <a:ext cx="2823410" cy="1232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2F421E6-E5E4-17EF-814D-6ACBC58DF1D6}"/>
              </a:ext>
            </a:extLst>
          </p:cNvPr>
          <p:cNvGraphicFramePr/>
          <p:nvPr>
            <p:extLst>
              <p:ext uri="{D42A27DB-BD31-4B8C-83A1-F6EECF244321}">
                <p14:modId xmlns:p14="http://schemas.microsoft.com/office/powerpoint/2010/main" val="225988900"/>
              </p:ext>
            </p:extLst>
          </p:nvPr>
        </p:nvGraphicFramePr>
        <p:xfrm>
          <a:off x="2308736" y="1560373"/>
          <a:ext cx="1432014" cy="157409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Curved 10">
            <a:extLst>
              <a:ext uri="{FF2B5EF4-FFF2-40B4-BE49-F238E27FC236}">
                <a16:creationId xmlns:a16="http://schemas.microsoft.com/office/drawing/2014/main" id="{B4328052-B1A4-164E-052E-CC15B617AFA9}"/>
              </a:ext>
            </a:extLst>
          </p:cNvPr>
          <p:cNvCxnSpPr>
            <a:cxnSpLocks/>
          </p:cNvCxnSpPr>
          <p:nvPr/>
        </p:nvCxnSpPr>
        <p:spPr>
          <a:xfrm rot="16200000" flipH="1">
            <a:off x="3357145" y="2509271"/>
            <a:ext cx="481199" cy="44568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5">
            <a:extLst>
              <a:ext uri="{FF2B5EF4-FFF2-40B4-BE49-F238E27FC236}">
                <a16:creationId xmlns:a16="http://schemas.microsoft.com/office/drawing/2014/main" id="{67524990-9620-5E3F-2D59-D3F8223C44D2}"/>
              </a:ext>
            </a:extLst>
          </p:cNvPr>
          <p:cNvGraphicFramePr>
            <a:graphicFrameLocks noGrp="1"/>
          </p:cNvGraphicFramePr>
          <p:nvPr>
            <p:extLst>
              <p:ext uri="{D42A27DB-BD31-4B8C-83A1-F6EECF244321}">
                <p14:modId xmlns:p14="http://schemas.microsoft.com/office/powerpoint/2010/main" val="1036752609"/>
              </p:ext>
            </p:extLst>
          </p:nvPr>
        </p:nvGraphicFramePr>
        <p:xfrm>
          <a:off x="3877914" y="2666140"/>
          <a:ext cx="2030271" cy="690432"/>
        </p:xfrm>
        <a:graphic>
          <a:graphicData uri="http://schemas.openxmlformats.org/drawingml/2006/table">
            <a:tbl>
              <a:tblPr firstRow="1" bandRow="1">
                <a:tableStyleId>{69CF1AB2-1976-4502-BF36-3FF5EA218861}</a:tableStyleId>
              </a:tblPr>
              <a:tblGrid>
                <a:gridCol w="2030271">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VNALKNLQVK</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DEPAM[Oxidation]VYTGDHK[Crotonyl]</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LTSLNVK[Crotonyl]YNNDK</a:t>
                      </a:r>
                    </a:p>
                  </a:txBody>
                  <a:tcPr/>
                </a:tc>
                <a:extLst>
                  <a:ext uri="{0D108BD9-81ED-4DB2-BD59-A6C34878D82A}">
                    <a16:rowId xmlns:a16="http://schemas.microsoft.com/office/drawing/2014/main" val="3385759454"/>
                  </a:ext>
                </a:extLst>
              </a:tr>
            </a:tbl>
          </a:graphicData>
        </a:graphic>
      </p:graphicFrame>
      <p:graphicFrame>
        <p:nvGraphicFramePr>
          <p:cNvPr id="13" name="Table 12">
            <a:extLst>
              <a:ext uri="{FF2B5EF4-FFF2-40B4-BE49-F238E27FC236}">
                <a16:creationId xmlns:a16="http://schemas.microsoft.com/office/drawing/2014/main" id="{0295A1A9-BC23-980E-2146-E29A8DC6F1E1}"/>
              </a:ext>
            </a:extLst>
          </p:cNvPr>
          <p:cNvGraphicFramePr>
            <a:graphicFrameLocks noGrp="1"/>
          </p:cNvGraphicFramePr>
          <p:nvPr>
            <p:extLst>
              <p:ext uri="{D42A27DB-BD31-4B8C-83A1-F6EECF244321}">
                <p14:modId xmlns:p14="http://schemas.microsoft.com/office/powerpoint/2010/main" val="802893055"/>
              </p:ext>
            </p:extLst>
          </p:nvPr>
        </p:nvGraphicFramePr>
        <p:xfrm>
          <a:off x="3877915" y="1926345"/>
          <a:ext cx="2030270" cy="690432"/>
        </p:xfrm>
        <a:graphic>
          <a:graphicData uri="http://schemas.openxmlformats.org/drawingml/2006/table">
            <a:tbl>
              <a:tblPr firstRow="1" bandRow="1">
                <a:tableStyleId>{8A107856-5554-42FB-B03E-39F5DBC370BA}</a:tableStyleId>
              </a:tblPr>
              <a:tblGrid>
                <a:gridCol w="2030270">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DMAQSIY[Formyl]R</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Y[Formyl]GM[Oxidation]VAQVTQTLK</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Y[Formyl]EATSVQQK</a:t>
                      </a:r>
                    </a:p>
                  </a:txBody>
                  <a:tcPr/>
                </a:tc>
                <a:extLst>
                  <a:ext uri="{0D108BD9-81ED-4DB2-BD59-A6C34878D82A}">
                    <a16:rowId xmlns:a16="http://schemas.microsoft.com/office/drawing/2014/main" val="3385759454"/>
                  </a:ext>
                </a:extLst>
              </a:tr>
            </a:tbl>
          </a:graphicData>
        </a:graphic>
      </p:graphicFrame>
      <p:cxnSp>
        <p:nvCxnSpPr>
          <p:cNvPr id="14" name="Connector: Curved 13">
            <a:extLst>
              <a:ext uri="{FF2B5EF4-FFF2-40B4-BE49-F238E27FC236}">
                <a16:creationId xmlns:a16="http://schemas.microsoft.com/office/drawing/2014/main" id="{EBC59C26-BD2A-43D0-8836-DF51AC39D3A6}"/>
              </a:ext>
            </a:extLst>
          </p:cNvPr>
          <p:cNvCxnSpPr>
            <a:cxnSpLocks/>
          </p:cNvCxnSpPr>
          <p:nvPr/>
        </p:nvCxnSpPr>
        <p:spPr>
          <a:xfrm flipV="1">
            <a:off x="3410698" y="2082788"/>
            <a:ext cx="421642" cy="86061"/>
          </a:xfrm>
          <a:prstGeom prst="curvedConnector3">
            <a:avLst>
              <a:gd name="adj1" fmla="val 50000"/>
            </a:avLst>
          </a:prstGeom>
          <a:ln w="28575">
            <a:solidFill>
              <a:srgbClr val="EC66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610A372-CD4E-E96A-5EEB-938ED1FEB6F2}"/>
              </a:ext>
            </a:extLst>
          </p:cNvPr>
          <p:cNvCxnSpPr>
            <a:cxnSpLocks/>
            <a:stCxn id="13" idx="3"/>
          </p:cNvCxnSpPr>
          <p:nvPr/>
        </p:nvCxnSpPr>
        <p:spPr>
          <a:xfrm>
            <a:off x="5908185" y="2271561"/>
            <a:ext cx="1782935" cy="701152"/>
          </a:xfrm>
          <a:prstGeom prst="curvedConnector3">
            <a:avLst>
              <a:gd name="adj1" fmla="val 50000"/>
            </a:avLst>
          </a:prstGeom>
          <a:ln w="28575">
            <a:solidFill>
              <a:srgbClr val="3131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D13518-EC10-2FF1-80B5-4408188A8618}"/>
              </a:ext>
            </a:extLst>
          </p:cNvPr>
          <p:cNvSpPr txBox="1"/>
          <p:nvPr/>
        </p:nvSpPr>
        <p:spPr>
          <a:xfrm>
            <a:off x="7700157" y="2888246"/>
            <a:ext cx="1672253" cy="246221"/>
          </a:xfrm>
          <a:prstGeom prst="rect">
            <a:avLst/>
          </a:prstGeom>
          <a:noFill/>
        </p:spPr>
        <p:txBody>
          <a:bodyPr wrap="none" rtlCol="0">
            <a:spAutoFit/>
          </a:bodyPr>
          <a:lstStyle/>
          <a:p>
            <a:r>
              <a:rPr lang="en-US" sz="1000">
                <a:solidFill>
                  <a:srgbClr val="3131FF"/>
                </a:solidFill>
                <a:latin typeface="UGent Panno Text" panose="02000506040000040003" pitchFamily="2" charset="0"/>
                <a:cs typeface="Calibri" panose="020F0502020204030204" pitchFamily="34" charset="0"/>
              </a:rPr>
              <a:t>Original test set (Formyl Encoded)</a:t>
            </a:r>
          </a:p>
        </p:txBody>
      </p:sp>
      <p:cxnSp>
        <p:nvCxnSpPr>
          <p:cNvPr id="19" name="Connector: Curved 18">
            <a:extLst>
              <a:ext uri="{FF2B5EF4-FFF2-40B4-BE49-F238E27FC236}">
                <a16:creationId xmlns:a16="http://schemas.microsoft.com/office/drawing/2014/main" id="{9429316C-2277-3BC1-593E-7EDE3D686F06}"/>
              </a:ext>
            </a:extLst>
          </p:cNvPr>
          <p:cNvCxnSpPr>
            <a:cxnSpLocks/>
            <a:stCxn id="13" idx="3"/>
          </p:cNvCxnSpPr>
          <p:nvPr/>
        </p:nvCxnSpPr>
        <p:spPr>
          <a:xfrm flipV="1">
            <a:off x="5908185" y="2267835"/>
            <a:ext cx="1782935" cy="3726"/>
          </a:xfrm>
          <a:prstGeom prst="curvedConnector3">
            <a:avLst>
              <a:gd name="adj1" fmla="val 50000"/>
            </a:avLst>
          </a:prstGeom>
          <a:ln w="28575">
            <a:solidFill>
              <a:srgbClr val="FF191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52CC37-2A30-64DD-7005-3CA1D12E95CB}"/>
              </a:ext>
            </a:extLst>
          </p:cNvPr>
          <p:cNvSpPr txBox="1"/>
          <p:nvPr/>
        </p:nvSpPr>
        <p:spPr>
          <a:xfrm>
            <a:off x="7700157" y="2148451"/>
            <a:ext cx="1707519" cy="246221"/>
          </a:xfrm>
          <a:prstGeom prst="rect">
            <a:avLst/>
          </a:prstGeom>
          <a:noFill/>
        </p:spPr>
        <p:txBody>
          <a:bodyPr wrap="none" rtlCol="0">
            <a:spAutoFit/>
          </a:bodyPr>
          <a:lstStyle/>
          <a:p>
            <a:r>
              <a:rPr lang="en-US" sz="1000">
                <a:solidFill>
                  <a:srgbClr val="FF1919"/>
                </a:solidFill>
                <a:latin typeface="UGent Panno Text" panose="02000506040000040003" pitchFamily="2" charset="0"/>
                <a:cs typeface="Calibri" panose="020F0502020204030204" pitchFamily="34" charset="0"/>
              </a:rPr>
              <a:t>Copy test set (Formyl not Encoded)</a:t>
            </a:r>
          </a:p>
        </p:txBody>
      </p:sp>
      <p:graphicFrame>
        <p:nvGraphicFramePr>
          <p:cNvPr id="21" name="Table 20">
            <a:extLst>
              <a:ext uri="{FF2B5EF4-FFF2-40B4-BE49-F238E27FC236}">
                <a16:creationId xmlns:a16="http://schemas.microsoft.com/office/drawing/2014/main" id="{4B4E892B-AAE2-CFE1-D372-8F2D1E6CB420}"/>
              </a:ext>
            </a:extLst>
          </p:cNvPr>
          <p:cNvGraphicFramePr>
            <a:graphicFrameLocks noGrp="1"/>
          </p:cNvGraphicFramePr>
          <p:nvPr>
            <p:extLst>
              <p:ext uri="{D42A27DB-BD31-4B8C-83A1-F6EECF244321}">
                <p14:modId xmlns:p14="http://schemas.microsoft.com/office/powerpoint/2010/main" val="2963487283"/>
              </p:ext>
            </p:extLst>
          </p:nvPr>
        </p:nvGraphicFramePr>
        <p:xfrm>
          <a:off x="9495044" y="1915626"/>
          <a:ext cx="2005775" cy="685800"/>
        </p:xfrm>
        <a:graphic>
          <a:graphicData uri="http://schemas.openxmlformats.org/drawingml/2006/table">
            <a:tbl>
              <a:tblPr firstRow="1" bandRow="1">
                <a:tableStyleId>{8A107856-5554-42FB-B03E-39F5DBC370BA}</a:tableStyleId>
              </a:tblPr>
              <a:tblGrid>
                <a:gridCol w="2005775">
                  <a:extLst>
                    <a:ext uri="{9D8B030D-6E8A-4147-A177-3AD203B41FA5}">
                      <a16:colId xmlns:a16="http://schemas.microsoft.com/office/drawing/2014/main" val="721933975"/>
                    </a:ext>
                  </a:extLst>
                </a:gridCol>
              </a:tblGrid>
              <a:tr h="205432">
                <a:tc>
                  <a:txBody>
                    <a:bodyPr/>
                    <a:lstStyle/>
                    <a:p>
                      <a:r>
                        <a:rPr lang="en-US" sz="900" b="0">
                          <a:latin typeface="Calibri" panose="020F0502020204030204" pitchFamily="34" charset="0"/>
                          <a:cs typeface="Calibri" panose="020F0502020204030204" pitchFamily="34" charset="0"/>
                        </a:rPr>
                        <a:t>DMAQSIYR</a:t>
                      </a:r>
                    </a:p>
                  </a:txBody>
                  <a:tcPr/>
                </a:tc>
                <a:extLst>
                  <a:ext uri="{0D108BD9-81ED-4DB2-BD59-A6C34878D82A}">
                    <a16:rowId xmlns:a16="http://schemas.microsoft.com/office/drawing/2014/main" val="3536015239"/>
                  </a:ext>
                </a:extLst>
              </a:tr>
              <a:tr h="205432">
                <a:tc>
                  <a:txBody>
                    <a:bodyPr/>
                    <a:lstStyle/>
                    <a:p>
                      <a:r>
                        <a:rPr lang="en-US" sz="900">
                          <a:latin typeface="Calibri" panose="020F0502020204030204" pitchFamily="34" charset="0"/>
                          <a:cs typeface="Calibri" panose="020F0502020204030204" pitchFamily="34" charset="0"/>
                        </a:rPr>
                        <a:t>YGM[Oxidation]VAQVTQTLK</a:t>
                      </a:r>
                    </a:p>
                  </a:txBody>
                  <a:tcPr/>
                </a:tc>
                <a:extLst>
                  <a:ext uri="{0D108BD9-81ED-4DB2-BD59-A6C34878D82A}">
                    <a16:rowId xmlns:a16="http://schemas.microsoft.com/office/drawing/2014/main" val="1453467488"/>
                  </a:ext>
                </a:extLst>
              </a:tr>
              <a:tr h="205432">
                <a:tc>
                  <a:txBody>
                    <a:bodyPr/>
                    <a:lstStyle/>
                    <a:p>
                      <a:r>
                        <a:rPr lang="en-US" sz="900">
                          <a:latin typeface="Calibri" panose="020F0502020204030204" pitchFamily="34" charset="0"/>
                          <a:cs typeface="Calibri" panose="020F0502020204030204" pitchFamily="34" charset="0"/>
                        </a:rPr>
                        <a:t>YEATSVQQK</a:t>
                      </a:r>
                    </a:p>
                  </a:txBody>
                  <a:tcPr/>
                </a:tc>
                <a:extLst>
                  <a:ext uri="{0D108BD9-81ED-4DB2-BD59-A6C34878D82A}">
                    <a16:rowId xmlns:a16="http://schemas.microsoft.com/office/drawing/2014/main" val="3385759454"/>
                  </a:ext>
                </a:extLst>
              </a:tr>
            </a:tbl>
          </a:graphicData>
        </a:graphic>
      </p:graphicFrame>
      <p:graphicFrame>
        <p:nvGraphicFramePr>
          <p:cNvPr id="22" name="Table 21">
            <a:extLst>
              <a:ext uri="{FF2B5EF4-FFF2-40B4-BE49-F238E27FC236}">
                <a16:creationId xmlns:a16="http://schemas.microsoft.com/office/drawing/2014/main" id="{A2D7956C-D1CA-00D8-B4CD-08AC76C93C1D}"/>
              </a:ext>
            </a:extLst>
          </p:cNvPr>
          <p:cNvGraphicFramePr>
            <a:graphicFrameLocks noGrp="1"/>
          </p:cNvGraphicFramePr>
          <p:nvPr>
            <p:extLst>
              <p:ext uri="{D42A27DB-BD31-4B8C-83A1-F6EECF244321}">
                <p14:modId xmlns:p14="http://schemas.microsoft.com/office/powerpoint/2010/main" val="2739221470"/>
              </p:ext>
            </p:extLst>
          </p:nvPr>
        </p:nvGraphicFramePr>
        <p:xfrm>
          <a:off x="9483092" y="2670772"/>
          <a:ext cx="2017727" cy="685800"/>
        </p:xfrm>
        <a:graphic>
          <a:graphicData uri="http://schemas.openxmlformats.org/drawingml/2006/table">
            <a:tbl>
              <a:tblPr firstRow="1" bandRow="1">
                <a:tableStyleId>{69CF1AB2-1976-4502-BF36-3FF5EA218861}</a:tableStyleId>
              </a:tblPr>
              <a:tblGrid>
                <a:gridCol w="2017727">
                  <a:extLst>
                    <a:ext uri="{9D8B030D-6E8A-4147-A177-3AD203B41FA5}">
                      <a16:colId xmlns:a16="http://schemas.microsoft.com/office/drawing/2014/main" val="721933975"/>
                    </a:ext>
                  </a:extLst>
                </a:gridCol>
              </a:tblGrid>
              <a:tr h="218082">
                <a:tc>
                  <a:txBody>
                    <a:bodyPr/>
                    <a:lstStyle/>
                    <a:p>
                      <a:r>
                        <a:rPr lang="en-US" sz="900" b="0">
                          <a:latin typeface="Calibri" panose="020F0502020204030204" pitchFamily="34" charset="0"/>
                          <a:cs typeface="Calibri" panose="020F0502020204030204" pitchFamily="34" charset="0"/>
                        </a:rPr>
                        <a:t>DMAQSIY[Formyl]R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536015239"/>
                  </a:ext>
                </a:extLst>
              </a:tr>
              <a:tr h="218082">
                <a:tc>
                  <a:txBody>
                    <a:bodyPr/>
                    <a:lstStyle/>
                    <a:p>
                      <a:r>
                        <a:rPr lang="en-US" sz="900">
                          <a:latin typeface="Calibri" panose="020F0502020204030204" pitchFamily="34" charset="0"/>
                          <a:cs typeface="Calibri" panose="020F0502020204030204" pitchFamily="34" charset="0"/>
                        </a:rPr>
                        <a:t>Y[Formyl]GM[Oxidation]VAQVTQTLK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1453467488"/>
                  </a:ext>
                </a:extLst>
              </a:tr>
              <a:tr h="218082">
                <a:tc>
                  <a:txBody>
                    <a:bodyPr/>
                    <a:lstStyle/>
                    <a:p>
                      <a:r>
                        <a:rPr lang="en-US" sz="900">
                          <a:latin typeface="Calibri" panose="020F0502020204030204" pitchFamily="34" charset="0"/>
                          <a:cs typeface="Calibri" panose="020F0502020204030204" pitchFamily="34" charset="0"/>
                        </a:rPr>
                        <a:t>Y[Formyl]EATSVQQK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385759454"/>
                  </a:ext>
                </a:extLst>
              </a:tr>
            </a:tbl>
          </a:graphicData>
        </a:graphic>
      </p:graphicFrame>
      <p:grpSp>
        <p:nvGrpSpPr>
          <p:cNvPr id="2" name="Group 1">
            <a:extLst>
              <a:ext uri="{FF2B5EF4-FFF2-40B4-BE49-F238E27FC236}">
                <a16:creationId xmlns:a16="http://schemas.microsoft.com/office/drawing/2014/main" id="{3729D561-09ED-F1D6-2438-AC9C40AE53FF}"/>
              </a:ext>
            </a:extLst>
          </p:cNvPr>
          <p:cNvGrpSpPr/>
          <p:nvPr/>
        </p:nvGrpSpPr>
        <p:grpSpPr>
          <a:xfrm>
            <a:off x="1870919" y="2188571"/>
            <a:ext cx="764953" cy="605882"/>
            <a:chOff x="1945995" y="2103266"/>
            <a:chExt cx="764953" cy="605882"/>
          </a:xfrm>
        </p:grpSpPr>
        <p:sp>
          <p:nvSpPr>
            <p:cNvPr id="10" name="Arrow: Right 9">
              <a:extLst>
                <a:ext uri="{FF2B5EF4-FFF2-40B4-BE49-F238E27FC236}">
                  <a16:creationId xmlns:a16="http://schemas.microsoft.com/office/drawing/2014/main" id="{E2FA9F26-9859-573D-B24B-46A6A75B0589}"/>
                </a:ext>
              </a:extLst>
            </p:cNvPr>
            <p:cNvSpPr/>
            <p:nvPr/>
          </p:nvSpPr>
          <p:spPr>
            <a:xfrm>
              <a:off x="2130472" y="2444662"/>
              <a:ext cx="396000" cy="72000"/>
            </a:xfrm>
            <a:prstGeom prst="rightArrow">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8B500E-18C4-FC5E-7E5A-7C95D5927B63}"/>
                </a:ext>
              </a:extLst>
            </p:cNvPr>
            <p:cNvSpPr txBox="1"/>
            <p:nvPr/>
          </p:nvSpPr>
          <p:spPr>
            <a:xfrm>
              <a:off x="1945995" y="2493704"/>
              <a:ext cx="764953" cy="215444"/>
            </a:xfrm>
            <a:prstGeom prst="rect">
              <a:avLst/>
            </a:prstGeom>
            <a:noFill/>
          </p:spPr>
          <p:txBody>
            <a:bodyPr wrap="none" rtlCol="0">
              <a:spAutoFit/>
            </a:bodyPr>
            <a:lstStyle/>
            <a:p>
              <a:r>
                <a:rPr lang="en-US" sz="800">
                  <a:solidFill>
                    <a:srgbClr val="EC662A"/>
                  </a:solidFill>
                  <a:latin typeface="UGent Panno Text" panose="02000506040000040003" pitchFamily="2" charset="0"/>
                  <a:cs typeface="Calibri" panose="020F0502020204030204" pitchFamily="34" charset="0"/>
                </a:rPr>
                <a:t>Based on Formyl</a:t>
              </a:r>
            </a:p>
          </p:txBody>
        </p:sp>
        <p:sp>
          <p:nvSpPr>
            <p:cNvPr id="24" name="Graphic 12" descr="Filter outline">
              <a:extLst>
                <a:ext uri="{FF2B5EF4-FFF2-40B4-BE49-F238E27FC236}">
                  <a16:creationId xmlns:a16="http://schemas.microsoft.com/office/drawing/2014/main" id="{2AC67AEA-7F60-18EB-5831-A440C3709589}"/>
                </a:ext>
              </a:extLst>
            </p:cNvPr>
            <p:cNvSpPr/>
            <p:nvPr/>
          </p:nvSpPr>
          <p:spPr>
            <a:xfrm>
              <a:off x="2159287" y="2103266"/>
              <a:ext cx="297582" cy="297682"/>
            </a:xfrm>
            <a:custGeom>
              <a:avLst/>
              <a:gdLst>
                <a:gd name="connsiteX0" fmla="*/ 131286 w 297582"/>
                <a:gd name="connsiteY0" fmla="*/ 131339 h 297682"/>
                <a:gd name="connsiteX1" fmla="*/ 131286 w 297582"/>
                <a:gd name="connsiteY1" fmla="*/ 297683 h 297682"/>
                <a:gd name="connsiteX2" fmla="*/ 166296 w 297582"/>
                <a:gd name="connsiteY2" fmla="*/ 262673 h 297682"/>
                <a:gd name="connsiteX3" fmla="*/ 166296 w 297582"/>
                <a:gd name="connsiteY3" fmla="*/ 131339 h 297682"/>
                <a:gd name="connsiteX4" fmla="*/ 297582 w 297582"/>
                <a:gd name="connsiteY4" fmla="*/ 0 h 297682"/>
                <a:gd name="connsiteX5" fmla="*/ 0 w 297582"/>
                <a:gd name="connsiteY5" fmla="*/ 0 h 297682"/>
                <a:gd name="connsiteX6" fmla="*/ 160117 w 297582"/>
                <a:gd name="connsiteY6" fmla="*/ 125160 h 297682"/>
                <a:gd name="connsiteX7" fmla="*/ 157544 w 297582"/>
                <a:gd name="connsiteY7" fmla="*/ 127715 h 297682"/>
                <a:gd name="connsiteX8" fmla="*/ 157544 w 297582"/>
                <a:gd name="connsiteY8" fmla="*/ 259037 h 297682"/>
                <a:gd name="connsiteX9" fmla="*/ 140039 w 297582"/>
                <a:gd name="connsiteY9" fmla="*/ 276541 h 297682"/>
                <a:gd name="connsiteX10" fmla="*/ 140039 w 297582"/>
                <a:gd name="connsiteY10" fmla="*/ 127715 h 297682"/>
                <a:gd name="connsiteX11" fmla="*/ 137479 w 297582"/>
                <a:gd name="connsiteY11" fmla="*/ 125151 h 297682"/>
                <a:gd name="connsiteX12" fmla="*/ 21128 w 297582"/>
                <a:gd name="connsiteY12" fmla="*/ 8752 h 297682"/>
                <a:gd name="connsiteX13" fmla="*/ 276471 w 297582"/>
                <a:gd name="connsiteY13" fmla="*/ 8752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582" h="297682">
                  <a:moveTo>
                    <a:pt x="131286" y="131339"/>
                  </a:moveTo>
                  <a:lnTo>
                    <a:pt x="131286" y="297683"/>
                  </a:lnTo>
                  <a:lnTo>
                    <a:pt x="166296" y="262673"/>
                  </a:lnTo>
                  <a:lnTo>
                    <a:pt x="166296" y="131339"/>
                  </a:lnTo>
                  <a:lnTo>
                    <a:pt x="297582" y="0"/>
                  </a:lnTo>
                  <a:lnTo>
                    <a:pt x="0" y="0"/>
                  </a:lnTo>
                  <a:close/>
                  <a:moveTo>
                    <a:pt x="160117" y="125160"/>
                  </a:moveTo>
                  <a:lnTo>
                    <a:pt x="157544" y="127715"/>
                  </a:lnTo>
                  <a:lnTo>
                    <a:pt x="157544" y="259037"/>
                  </a:lnTo>
                  <a:lnTo>
                    <a:pt x="140039" y="276541"/>
                  </a:lnTo>
                  <a:lnTo>
                    <a:pt x="140039" y="127715"/>
                  </a:lnTo>
                  <a:lnTo>
                    <a:pt x="137479" y="125151"/>
                  </a:lnTo>
                  <a:lnTo>
                    <a:pt x="21128" y="8752"/>
                  </a:lnTo>
                  <a:lnTo>
                    <a:pt x="276471" y="8752"/>
                  </a:lnTo>
                  <a:close/>
                </a:path>
              </a:pathLst>
            </a:custGeom>
            <a:solidFill>
              <a:srgbClr val="000000"/>
            </a:solidFill>
            <a:ln w="4366" cap="flat">
              <a:noFill/>
              <a:prstDash val="solid"/>
              <a:miter/>
            </a:ln>
          </p:spPr>
          <p:txBody>
            <a:bodyPr rtlCol="0" anchor="ctr"/>
            <a:lstStyle/>
            <a:p>
              <a:endParaRPr lang="en-US"/>
            </a:p>
          </p:txBody>
        </p:sp>
      </p:grpSp>
      <p:pic>
        <p:nvPicPr>
          <p:cNvPr id="33" name="Content Placeholder 5">
            <a:extLst>
              <a:ext uri="{FF2B5EF4-FFF2-40B4-BE49-F238E27FC236}">
                <a16:creationId xmlns:a16="http://schemas.microsoft.com/office/drawing/2014/main" id="{37D7FF40-0420-E3B0-DC0A-5DFEC556F31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4280603" y="3457914"/>
            <a:ext cx="3255164" cy="3255164"/>
          </a:xfrm>
        </p:spPr>
      </p:pic>
      <p:sp>
        <p:nvSpPr>
          <p:cNvPr id="34" name="Footer Placeholder 21">
            <a:extLst>
              <a:ext uri="{FF2B5EF4-FFF2-40B4-BE49-F238E27FC236}">
                <a16:creationId xmlns:a16="http://schemas.microsoft.com/office/drawing/2014/main" id="{7D358E0B-7CCD-A915-B49C-C96F4A265F9A}"/>
              </a:ext>
            </a:extLst>
          </p:cNvPr>
          <p:cNvSpPr>
            <a:spLocks noGrp="1"/>
          </p:cNvSpPr>
          <p:nvPr>
            <p:ph type="ftr" sz="quarter" idx="11"/>
          </p:nvPr>
        </p:nvSpPr>
        <p:spPr>
          <a:xfrm>
            <a:off x="99199" y="6538912"/>
            <a:ext cx="7315200" cy="365125"/>
          </a:xfrm>
        </p:spPr>
        <p:txBody>
          <a:bodyPr/>
          <a:lstStyle/>
          <a:p>
            <a:r>
              <a:rPr lang="en-GB" sz="1200">
                <a:solidFill>
                  <a:srgbClr val="868686"/>
                </a:solidFill>
              </a:rPr>
              <a:t>Bouwmeester </a:t>
            </a:r>
            <a:r>
              <a:rPr lang="en-GB" sz="1200" i="1">
                <a:solidFill>
                  <a:srgbClr val="868686"/>
                </a:solidFill>
              </a:rPr>
              <a:t>et al. </a:t>
            </a:r>
            <a:r>
              <a:rPr lang="en-GB" sz="1200">
                <a:solidFill>
                  <a:srgbClr val="868686"/>
                </a:solidFill>
              </a:rPr>
              <a:t>Nature Methods (2021); </a:t>
            </a:r>
            <a:r>
              <a:rPr lang="nl-BE"/>
              <a:t>Arthur Declercq*, Robbe Devreese*, et al. (2024) </a:t>
            </a:r>
            <a:r>
              <a:rPr lang="nl-BE" err="1"/>
              <a:t>BioRxiv</a:t>
            </a:r>
            <a:r>
              <a:rPr lang="nl-BE"/>
              <a:t>. doi:10.1101/2024.05.29.596400</a:t>
            </a:r>
          </a:p>
        </p:txBody>
      </p:sp>
      <p:grpSp>
        <p:nvGrpSpPr>
          <p:cNvPr id="35" name="Group 34">
            <a:extLst>
              <a:ext uri="{FF2B5EF4-FFF2-40B4-BE49-F238E27FC236}">
                <a16:creationId xmlns:a16="http://schemas.microsoft.com/office/drawing/2014/main" id="{A2DADF23-157E-B8FE-7FBB-C8C322D3FB04}"/>
              </a:ext>
            </a:extLst>
          </p:cNvPr>
          <p:cNvGrpSpPr/>
          <p:nvPr/>
        </p:nvGrpSpPr>
        <p:grpSpPr>
          <a:xfrm>
            <a:off x="9941012" y="140187"/>
            <a:ext cx="2122252" cy="1007351"/>
            <a:chOff x="9732082" y="248570"/>
            <a:chExt cx="2122252" cy="1007351"/>
          </a:xfrm>
        </p:grpSpPr>
        <p:pic>
          <p:nvPicPr>
            <p:cNvPr id="36" name="Picture 35" descr="A person smiling for a picture&#10;&#10;Description automatically generated">
              <a:extLst>
                <a:ext uri="{FF2B5EF4-FFF2-40B4-BE49-F238E27FC236}">
                  <a16:creationId xmlns:a16="http://schemas.microsoft.com/office/drawing/2014/main" id="{3589FAA8-8264-B419-E59D-09D89434F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37" name="Picture 36">
              <a:extLst>
                <a:ext uri="{FF2B5EF4-FFF2-40B4-BE49-F238E27FC236}">
                  <a16:creationId xmlns:a16="http://schemas.microsoft.com/office/drawing/2014/main" id="{D2713A26-8071-920C-1E20-8538162F15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28481621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3D8-E922-A95C-D84A-6EF31B768837}"/>
              </a:ext>
            </a:extLst>
          </p:cNvPr>
          <p:cNvSpPr>
            <a:spLocks noGrp="1"/>
          </p:cNvSpPr>
          <p:nvPr>
            <p:ph type="title"/>
          </p:nvPr>
        </p:nvSpPr>
        <p:spPr/>
        <p:txBody>
          <a:bodyPr/>
          <a:lstStyle/>
          <a:p>
            <a:r>
              <a:rPr lang="en-US"/>
              <a:t>IM2Deep accurately predicts CCS for modified </a:t>
            </a:r>
            <a:r>
              <a:rPr lang="en-US" err="1"/>
              <a:t>peptidoforms</a:t>
            </a:r>
            <a:r>
              <a:rPr lang="en-US"/>
              <a:t>…</a:t>
            </a:r>
          </a:p>
        </p:txBody>
      </p:sp>
      <p:sp>
        <p:nvSpPr>
          <p:cNvPr id="4" name="Slide Number Placeholder 3">
            <a:extLst>
              <a:ext uri="{FF2B5EF4-FFF2-40B4-BE49-F238E27FC236}">
                <a16:creationId xmlns:a16="http://schemas.microsoft.com/office/drawing/2014/main" id="{9B2C2D18-8234-7AAF-6AF3-AC15A9AB13BE}"/>
              </a:ext>
            </a:extLst>
          </p:cNvPr>
          <p:cNvSpPr>
            <a:spLocks noGrp="1"/>
          </p:cNvSpPr>
          <p:nvPr>
            <p:ph type="sldNum" sz="quarter" idx="12"/>
          </p:nvPr>
        </p:nvSpPr>
        <p:spPr/>
        <p:txBody>
          <a:bodyPr/>
          <a:lstStyle/>
          <a:p>
            <a:fld id="{B1E3F558-74D7-4DE7-865B-0F3399673619}" type="slidenum">
              <a:rPr lang="nl-BE" smtClean="0"/>
              <a:pPr/>
              <a:t>21</a:t>
            </a:fld>
            <a:endParaRPr lang="nl-BE"/>
          </a:p>
        </p:txBody>
      </p:sp>
      <p:grpSp>
        <p:nvGrpSpPr>
          <p:cNvPr id="30" name="Group 29">
            <a:extLst>
              <a:ext uri="{FF2B5EF4-FFF2-40B4-BE49-F238E27FC236}">
                <a16:creationId xmlns:a16="http://schemas.microsoft.com/office/drawing/2014/main" id="{4A4B463C-8C73-B5C8-912A-5B746153030C}"/>
              </a:ext>
            </a:extLst>
          </p:cNvPr>
          <p:cNvGrpSpPr/>
          <p:nvPr/>
        </p:nvGrpSpPr>
        <p:grpSpPr>
          <a:xfrm>
            <a:off x="57820" y="2096056"/>
            <a:ext cx="11685904" cy="3810517"/>
            <a:chOff x="12956679" y="9635068"/>
            <a:chExt cx="16846441" cy="5493255"/>
          </a:xfrm>
        </p:grpSpPr>
        <p:grpSp>
          <p:nvGrpSpPr>
            <p:cNvPr id="31" name="Group 30">
              <a:extLst>
                <a:ext uri="{FF2B5EF4-FFF2-40B4-BE49-F238E27FC236}">
                  <a16:creationId xmlns:a16="http://schemas.microsoft.com/office/drawing/2014/main" id="{0BDC5C42-18D8-D54C-F25F-7386F73A9AA5}"/>
                </a:ext>
              </a:extLst>
            </p:cNvPr>
            <p:cNvGrpSpPr/>
            <p:nvPr/>
          </p:nvGrpSpPr>
          <p:grpSpPr>
            <a:xfrm>
              <a:off x="12956679" y="9635068"/>
              <a:ext cx="16846441" cy="5493255"/>
              <a:chOff x="12812985" y="7148446"/>
              <a:chExt cx="16846441" cy="5493255"/>
            </a:xfrm>
          </p:grpSpPr>
          <p:pic>
            <p:nvPicPr>
              <p:cNvPr id="33" name="Picture 32" descr="A screenshot of a graph&#10;&#10;Description automatically generated">
                <a:extLst>
                  <a:ext uri="{FF2B5EF4-FFF2-40B4-BE49-F238E27FC236}">
                    <a16:creationId xmlns:a16="http://schemas.microsoft.com/office/drawing/2014/main" id="{3A833105-48B5-75E7-1A3E-2E6DE159C6BA}"/>
                  </a:ext>
                </a:extLst>
              </p:cNvPr>
              <p:cNvPicPr>
                <a:picLocks noChangeAspect="1"/>
              </p:cNvPicPr>
              <p:nvPr/>
            </p:nvPicPr>
            <p:blipFill>
              <a:blip r:embed="rId3" cstate="print">
                <a:extLst>
                  <a:ext uri="{28A0092B-C50C-407E-A947-70E740481C1C}">
                    <a14:useLocalDpi xmlns:a14="http://schemas.microsoft.com/office/drawing/2010/main" val="0"/>
                  </a:ext>
                </a:extLst>
              </a:blip>
              <a:srcRect l="2269" b="5961"/>
              <a:stretch/>
            </p:blipFill>
            <p:spPr>
              <a:xfrm>
                <a:off x="13362703" y="7148446"/>
                <a:ext cx="16296723" cy="5227039"/>
              </a:xfrm>
              <a:prstGeom prst="rect">
                <a:avLst/>
              </a:prstGeom>
            </p:spPr>
          </p:pic>
          <p:sp>
            <p:nvSpPr>
              <p:cNvPr id="34" name="TextBox 33">
                <a:extLst>
                  <a:ext uri="{FF2B5EF4-FFF2-40B4-BE49-F238E27FC236}">
                    <a16:creationId xmlns:a16="http://schemas.microsoft.com/office/drawing/2014/main" id="{445E6461-F65C-93F0-BC50-07E82D100490}"/>
                  </a:ext>
                </a:extLst>
              </p:cNvPr>
              <p:cNvSpPr txBox="1"/>
              <p:nvPr/>
            </p:nvSpPr>
            <p:spPr>
              <a:xfrm rot="16200000">
                <a:off x="11822131" y="8781623"/>
                <a:ext cx="2558508" cy="576800"/>
              </a:xfrm>
              <a:prstGeom prst="rect">
                <a:avLst/>
              </a:prstGeom>
              <a:noFill/>
            </p:spPr>
            <p:txBody>
              <a:bodyPr wrap="square" rtlCol="0">
                <a:spAutoFit/>
              </a:bodyPr>
              <a:lstStyle/>
              <a:p>
                <a:pPr defTabSz="457200"/>
                <a:r>
                  <a:rPr lang="en-US" sz="2000" b="1">
                    <a:solidFill>
                      <a:prstClr val="black"/>
                    </a:solidFill>
                    <a:latin typeface="UGent Panno Text" panose="02000506040000040003" pitchFamily="2" charset="0"/>
                  </a:rPr>
                  <a:t>Relative error (%)</a:t>
                </a:r>
              </a:p>
            </p:txBody>
          </p:sp>
          <p:sp>
            <p:nvSpPr>
              <p:cNvPr id="35" name="TextBox 34">
                <a:extLst>
                  <a:ext uri="{FF2B5EF4-FFF2-40B4-BE49-F238E27FC236}">
                    <a16:creationId xmlns:a16="http://schemas.microsoft.com/office/drawing/2014/main" id="{F629EE4C-1E97-70B1-EF56-F2E6A90F7604}"/>
                  </a:ext>
                </a:extLst>
              </p:cNvPr>
              <p:cNvSpPr txBox="1"/>
              <p:nvPr/>
            </p:nvSpPr>
            <p:spPr>
              <a:xfrm>
                <a:off x="20646673" y="12109271"/>
                <a:ext cx="1741947" cy="532430"/>
              </a:xfrm>
              <a:prstGeom prst="rect">
                <a:avLst/>
              </a:prstGeom>
              <a:noFill/>
            </p:spPr>
            <p:txBody>
              <a:bodyPr wrap="square" rtlCol="0">
                <a:spAutoFit/>
              </a:bodyPr>
              <a:lstStyle/>
              <a:p>
                <a:pPr defTabSz="457200"/>
                <a:r>
                  <a:rPr lang="en-US" b="1">
                    <a:solidFill>
                      <a:prstClr val="black"/>
                    </a:solidFill>
                    <a:latin typeface="UGent Panno Text" panose="02000506040000040003" pitchFamily="2" charset="0"/>
                  </a:rPr>
                  <a:t>Modification</a:t>
                </a:r>
              </a:p>
            </p:txBody>
          </p:sp>
        </p:grpSp>
        <p:sp>
          <p:nvSpPr>
            <p:cNvPr id="32" name="TextBox 31">
              <a:extLst>
                <a:ext uri="{FF2B5EF4-FFF2-40B4-BE49-F238E27FC236}">
                  <a16:creationId xmlns:a16="http://schemas.microsoft.com/office/drawing/2014/main" id="{0C44134E-4975-1F40-D65F-A08806EA0641}"/>
                </a:ext>
              </a:extLst>
            </p:cNvPr>
            <p:cNvSpPr txBox="1"/>
            <p:nvPr/>
          </p:nvSpPr>
          <p:spPr>
            <a:xfrm>
              <a:off x="26055347" y="12709498"/>
              <a:ext cx="3567916" cy="488061"/>
            </a:xfrm>
            <a:prstGeom prst="rect">
              <a:avLst/>
            </a:prstGeom>
            <a:solidFill>
              <a:schemeClr val="bg1"/>
            </a:solidFill>
          </p:spPr>
          <p:txBody>
            <a:bodyPr wrap="square" rtlCol="0">
              <a:spAutoFit/>
            </a:bodyPr>
            <a:lstStyle/>
            <a:p>
              <a:pPr marL="285750" indent="-285750" defTabSz="457200">
                <a:buFont typeface="Arial" panose="020B0604020202020204" pitchFamily="34" charset="0"/>
                <a:buChar char="•"/>
              </a:pPr>
              <a:r>
                <a:rPr lang="en-US" sz="800" b="1">
                  <a:solidFill>
                    <a:srgbClr val="FF0000"/>
                  </a:solidFill>
                  <a:latin typeface="Avenir Next LT Pro" panose="020B0504020202020204" pitchFamily="34" charset="0"/>
                </a:rPr>
                <a:t>Modification not encoded for prediction</a:t>
              </a:r>
            </a:p>
            <a:p>
              <a:pPr marL="285750" indent="-285750" defTabSz="457200">
                <a:buFont typeface="Arial" panose="020B0604020202020204" pitchFamily="34" charset="0"/>
                <a:buChar char="•"/>
              </a:pPr>
              <a:r>
                <a:rPr lang="en-US" sz="800" b="1">
                  <a:solidFill>
                    <a:srgbClr val="002060"/>
                  </a:solidFill>
                  <a:latin typeface="Avenir Next LT Pro" panose="020B0504020202020204" pitchFamily="34" charset="0"/>
                </a:rPr>
                <a:t>Modification encoded for prediction</a:t>
              </a:r>
            </a:p>
          </p:txBody>
        </p:sp>
      </p:grpSp>
      <p:sp>
        <p:nvSpPr>
          <p:cNvPr id="37" name="Footer Placeholder 21">
            <a:extLst>
              <a:ext uri="{FF2B5EF4-FFF2-40B4-BE49-F238E27FC236}">
                <a16:creationId xmlns:a16="http://schemas.microsoft.com/office/drawing/2014/main" id="{C865D30C-E22B-7645-277B-0D054FAE0531}"/>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38" name="Group 37">
            <a:extLst>
              <a:ext uri="{FF2B5EF4-FFF2-40B4-BE49-F238E27FC236}">
                <a16:creationId xmlns:a16="http://schemas.microsoft.com/office/drawing/2014/main" id="{AF562A64-D22E-E471-857D-2313A7767633}"/>
              </a:ext>
            </a:extLst>
          </p:cNvPr>
          <p:cNvGrpSpPr/>
          <p:nvPr/>
        </p:nvGrpSpPr>
        <p:grpSpPr>
          <a:xfrm>
            <a:off x="9726700" y="248701"/>
            <a:ext cx="2122252" cy="1007351"/>
            <a:chOff x="9732082" y="248570"/>
            <a:chExt cx="2122252" cy="1007351"/>
          </a:xfrm>
        </p:grpSpPr>
        <p:pic>
          <p:nvPicPr>
            <p:cNvPr id="39" name="Picture 38" descr="A person smiling for a picture&#10;&#10;Description automatically generated">
              <a:extLst>
                <a:ext uri="{FF2B5EF4-FFF2-40B4-BE49-F238E27FC236}">
                  <a16:creationId xmlns:a16="http://schemas.microsoft.com/office/drawing/2014/main" id="{D65DE365-B853-81E9-46B4-BB7A3966A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40" name="Picture 39">
              <a:extLst>
                <a:ext uri="{FF2B5EF4-FFF2-40B4-BE49-F238E27FC236}">
                  <a16:creationId xmlns:a16="http://schemas.microsoft.com/office/drawing/2014/main" id="{49363F51-939E-3E81-F28C-297821D82C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909067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3D96-E029-F10A-7167-3EB5E52300FB}"/>
              </a:ext>
            </a:extLst>
          </p:cNvPr>
          <p:cNvSpPr>
            <a:spLocks noGrp="1"/>
          </p:cNvSpPr>
          <p:nvPr>
            <p:ph type="title"/>
          </p:nvPr>
        </p:nvSpPr>
        <p:spPr/>
        <p:txBody>
          <a:bodyPr/>
          <a:lstStyle/>
          <a:p>
            <a:r>
              <a:rPr lang="en-US"/>
              <a:t>…across many charge states</a:t>
            </a:r>
          </a:p>
        </p:txBody>
      </p:sp>
      <p:sp>
        <p:nvSpPr>
          <p:cNvPr id="4" name="Slide Number Placeholder 3">
            <a:extLst>
              <a:ext uri="{FF2B5EF4-FFF2-40B4-BE49-F238E27FC236}">
                <a16:creationId xmlns:a16="http://schemas.microsoft.com/office/drawing/2014/main" id="{7F43215A-8A2F-B91F-5B5C-EB4076C80DB1}"/>
              </a:ext>
            </a:extLst>
          </p:cNvPr>
          <p:cNvSpPr>
            <a:spLocks noGrp="1"/>
          </p:cNvSpPr>
          <p:nvPr>
            <p:ph type="sldNum" sz="quarter" idx="12"/>
          </p:nvPr>
        </p:nvSpPr>
        <p:spPr/>
        <p:txBody>
          <a:bodyPr/>
          <a:lstStyle/>
          <a:p>
            <a:fld id="{B1E3F558-74D7-4DE7-865B-0F3399673619}" type="slidenum">
              <a:rPr lang="nl-BE" smtClean="0"/>
              <a:pPr/>
              <a:t>22</a:t>
            </a:fld>
            <a:endParaRPr lang="nl-BE"/>
          </a:p>
        </p:txBody>
      </p:sp>
      <p:grpSp>
        <p:nvGrpSpPr>
          <p:cNvPr id="10" name="Group 9">
            <a:extLst>
              <a:ext uri="{FF2B5EF4-FFF2-40B4-BE49-F238E27FC236}">
                <a16:creationId xmlns:a16="http://schemas.microsoft.com/office/drawing/2014/main" id="{3DC4CCA9-3722-E5B9-DBB7-80868657624E}"/>
              </a:ext>
            </a:extLst>
          </p:cNvPr>
          <p:cNvGrpSpPr/>
          <p:nvPr/>
        </p:nvGrpSpPr>
        <p:grpSpPr>
          <a:xfrm>
            <a:off x="2700785" y="1524000"/>
            <a:ext cx="6349336" cy="5135403"/>
            <a:chOff x="958907" y="5079557"/>
            <a:chExt cx="11880793" cy="9609298"/>
          </a:xfrm>
        </p:grpSpPr>
        <p:grpSp>
          <p:nvGrpSpPr>
            <p:cNvPr id="11" name="Group 10">
              <a:extLst>
                <a:ext uri="{FF2B5EF4-FFF2-40B4-BE49-F238E27FC236}">
                  <a16:creationId xmlns:a16="http://schemas.microsoft.com/office/drawing/2014/main" id="{86A3C140-8205-68C0-492B-5FBEFA468EFF}"/>
                </a:ext>
              </a:extLst>
            </p:cNvPr>
            <p:cNvGrpSpPr/>
            <p:nvPr/>
          </p:nvGrpSpPr>
          <p:grpSpPr>
            <a:xfrm>
              <a:off x="958907" y="5079557"/>
              <a:ext cx="11880793" cy="9609298"/>
              <a:chOff x="3634459" y="6553200"/>
              <a:chExt cx="17777742" cy="14378804"/>
            </a:xfrm>
          </p:grpSpPr>
          <p:pic>
            <p:nvPicPr>
              <p:cNvPr id="13" name="Picture 12" descr="A line of purple and white particles&#10;&#10;Description automatically generated with medium confidence">
                <a:extLst>
                  <a:ext uri="{FF2B5EF4-FFF2-40B4-BE49-F238E27FC236}">
                    <a16:creationId xmlns:a16="http://schemas.microsoft.com/office/drawing/2014/main" id="{47BA102D-5FF1-7AF7-4CF0-5D9470697EFF}"/>
                  </a:ext>
                </a:extLst>
              </p:cNvPr>
              <p:cNvPicPr>
                <a:picLocks noChangeAspect="1"/>
              </p:cNvPicPr>
              <p:nvPr/>
            </p:nvPicPr>
            <p:blipFill>
              <a:blip r:embed="rId3" cstate="print">
                <a:extLst>
                  <a:ext uri="{28A0092B-C50C-407E-A947-70E740481C1C}">
                    <a14:useLocalDpi xmlns:a14="http://schemas.microsoft.com/office/drawing/2010/main" val="0"/>
                  </a:ext>
                </a:extLst>
              </a:blip>
              <a:srcRect l="4423" t="10939" r="6919" b="5832"/>
              <a:stretch/>
            </p:blipFill>
            <p:spPr>
              <a:xfrm>
                <a:off x="4610101" y="6553200"/>
                <a:ext cx="16802100" cy="13144500"/>
              </a:xfrm>
              <a:prstGeom prst="rect">
                <a:avLst/>
              </a:prstGeom>
            </p:spPr>
          </p:pic>
          <p:sp>
            <p:nvSpPr>
              <p:cNvPr id="14" name="TextBox 13">
                <a:extLst>
                  <a:ext uri="{FF2B5EF4-FFF2-40B4-BE49-F238E27FC236}">
                    <a16:creationId xmlns:a16="http://schemas.microsoft.com/office/drawing/2014/main" id="{E11A1594-94BC-02F3-F496-1789966D2F26}"/>
                  </a:ext>
                </a:extLst>
              </p:cNvPr>
              <p:cNvSpPr txBox="1"/>
              <p:nvPr/>
            </p:nvSpPr>
            <p:spPr>
              <a:xfrm>
                <a:off x="11188616" y="19811721"/>
                <a:ext cx="5219699" cy="1120283"/>
              </a:xfrm>
              <a:prstGeom prst="rect">
                <a:avLst/>
              </a:prstGeom>
              <a:noFill/>
            </p:spPr>
            <p:txBody>
              <a:bodyPr wrap="square" rtlCol="0">
                <a:spAutoFit/>
              </a:bodyPr>
              <a:lstStyle/>
              <a:p>
                <a:r>
                  <a:rPr lang="en-US" sz="2000" b="1">
                    <a:latin typeface="UGent Panno Text" panose="02000506040000040003" pitchFamily="2" charset="0"/>
                  </a:rPr>
                  <a:t>Predicted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5" name="TextBox 14">
                <a:extLst>
                  <a:ext uri="{FF2B5EF4-FFF2-40B4-BE49-F238E27FC236}">
                    <a16:creationId xmlns:a16="http://schemas.microsoft.com/office/drawing/2014/main" id="{79C71437-89E9-5288-3A34-035E1A334814}"/>
                  </a:ext>
                </a:extLst>
              </p:cNvPr>
              <p:cNvSpPr txBox="1"/>
              <p:nvPr/>
            </p:nvSpPr>
            <p:spPr>
              <a:xfrm rot="16200000">
                <a:off x="1368959" y="12349514"/>
                <a:ext cx="5651283" cy="1120283"/>
              </a:xfrm>
              <a:prstGeom prst="rect">
                <a:avLst/>
              </a:prstGeom>
              <a:noFill/>
            </p:spPr>
            <p:txBody>
              <a:bodyPr wrap="square" rtlCol="0">
                <a:spAutoFit/>
              </a:bodyPr>
              <a:lstStyle/>
              <a:p>
                <a:r>
                  <a:rPr lang="en-US" sz="2000" b="1">
                    <a:latin typeface="UGent Panno Text" panose="02000506040000040003" pitchFamily="2" charset="0"/>
                  </a:rPr>
                  <a:t>Observed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6" name="TextBox 15">
                <a:extLst>
                  <a:ext uri="{FF2B5EF4-FFF2-40B4-BE49-F238E27FC236}">
                    <a16:creationId xmlns:a16="http://schemas.microsoft.com/office/drawing/2014/main" id="{7646B5AD-FAF4-8D3A-514F-05879D00F44B}"/>
                  </a:ext>
                </a:extLst>
              </p:cNvPr>
              <p:cNvSpPr txBox="1">
                <a:spLocks/>
              </p:cNvSpPr>
              <p:nvPr/>
            </p:nvSpPr>
            <p:spPr>
              <a:xfrm>
                <a:off x="12839372" y="15238086"/>
                <a:ext cx="7696527" cy="3705546"/>
              </a:xfrm>
              <a:prstGeom prst="rect">
                <a:avLst/>
              </a:prstGeom>
              <a:noFill/>
            </p:spPr>
            <p:txBody>
              <a:bodyPr wrap="square" rtlCol="0">
                <a:spAutoFit/>
              </a:bodyPr>
              <a:lstStyle/>
              <a:p>
                <a:pPr algn="r"/>
                <a:r>
                  <a:rPr lang="en-US" sz="2000" b="1">
                    <a:latin typeface="UGent Panno Text" panose="02000506040000040003" pitchFamily="2" charset="0"/>
                  </a:rPr>
                  <a:t>Overall performance</a:t>
                </a:r>
              </a:p>
              <a:p>
                <a:pPr algn="r"/>
                <a:r>
                  <a:rPr lang="en-US" sz="2000">
                    <a:latin typeface="UGent Panno Text" panose="02000506040000040003" pitchFamily="2" charset="0"/>
                  </a:rPr>
                  <a:t>MAE: 6.26 Å</a:t>
                </a:r>
                <a:r>
                  <a:rPr lang="en-US" sz="2000" baseline="30000">
                    <a:latin typeface="UGent Panno Text" panose="02000506040000040003" pitchFamily="2" charset="0"/>
                  </a:rPr>
                  <a:t>2</a:t>
                </a:r>
              </a:p>
              <a:p>
                <a:pPr algn="r"/>
                <a:r>
                  <a:rPr lang="en-US" sz="2000">
                    <a:latin typeface="UGent Panno Text" panose="02000506040000040003" pitchFamily="2" charset="0"/>
                  </a:rPr>
                  <a:t>MRE: 0.91%</a:t>
                </a:r>
              </a:p>
              <a:p>
                <a:pPr algn="r"/>
                <a:r>
                  <a:rPr lang="en-US" sz="2000">
                    <a:latin typeface="UGent Panno Text" panose="02000506040000040003" pitchFamily="2" charset="0"/>
                  </a:rPr>
                  <a:t>R: 0.996</a:t>
                </a:r>
                <a:endParaRPr lang="en-US" sz="4000">
                  <a:latin typeface="UGent Panno Text" panose="02000506040000040003" pitchFamily="2" charset="0"/>
                </a:endParaRPr>
              </a:p>
            </p:txBody>
          </p:sp>
        </p:grpSp>
        <p:sp>
          <p:nvSpPr>
            <p:cNvPr id="12" name="TextBox 11">
              <a:extLst>
                <a:ext uri="{FF2B5EF4-FFF2-40B4-BE49-F238E27FC236}">
                  <a16:creationId xmlns:a16="http://schemas.microsoft.com/office/drawing/2014/main" id="{6597B75D-6BEF-B6F9-01D1-E3DB666B7B58}"/>
                </a:ext>
              </a:extLst>
            </p:cNvPr>
            <p:cNvSpPr txBox="1"/>
            <p:nvPr/>
          </p:nvSpPr>
          <p:spPr>
            <a:xfrm>
              <a:off x="2703658" y="5284637"/>
              <a:ext cx="2093660" cy="4146533"/>
            </a:xfrm>
            <a:prstGeom prst="rect">
              <a:avLst/>
            </a:prstGeom>
            <a:solidFill>
              <a:schemeClr val="bg1"/>
            </a:solidFill>
          </p:spPr>
          <p:txBody>
            <a:bodyPr wrap="square" rtlCol="0">
              <a:spAutoFit/>
            </a:bodyPr>
            <a:lstStyle/>
            <a:p>
              <a:r>
                <a:rPr lang="en-US" b="1">
                  <a:latin typeface="UGent Panno Text" panose="02000506040000040003" pitchFamily="2" charset="0"/>
                </a:rPr>
                <a:t>Charge</a:t>
              </a:r>
            </a:p>
            <a:p>
              <a:pPr marL="285750" indent="-285750">
                <a:buFont typeface="Arial" panose="020B0604020202020204" pitchFamily="34" charset="0"/>
                <a:buChar char="•"/>
              </a:pPr>
              <a:r>
                <a:rPr lang="en-US" b="1">
                  <a:solidFill>
                    <a:srgbClr val="EED5D0"/>
                  </a:solidFill>
                  <a:latin typeface="UGent Panno Text" panose="02000506040000040003" pitchFamily="2" charset="0"/>
                </a:rPr>
                <a:t>+1</a:t>
              </a:r>
            </a:p>
            <a:p>
              <a:pPr marL="285750" indent="-285750">
                <a:buFont typeface="Arial" panose="020B0604020202020204" pitchFamily="34" charset="0"/>
                <a:buChar char="•"/>
              </a:pPr>
              <a:r>
                <a:rPr lang="en-US" b="1">
                  <a:solidFill>
                    <a:srgbClr val="E5CBD4"/>
                  </a:solidFill>
                  <a:latin typeface="UGent Panno Text" panose="02000506040000040003" pitchFamily="2" charset="0"/>
                </a:rPr>
                <a:t>+2</a:t>
              </a:r>
            </a:p>
            <a:p>
              <a:pPr marL="285750" indent="-285750">
                <a:buFont typeface="Arial" panose="020B0604020202020204" pitchFamily="34" charset="0"/>
                <a:buChar char="•"/>
              </a:pPr>
              <a:r>
                <a:rPr lang="en-US" b="1">
                  <a:solidFill>
                    <a:srgbClr val="DBB8CA"/>
                  </a:solidFill>
                  <a:latin typeface="UGent Panno Text" panose="02000506040000040003" pitchFamily="2" charset="0"/>
                </a:rPr>
                <a:t>+3</a:t>
              </a:r>
            </a:p>
            <a:p>
              <a:pPr marL="285750" indent="-285750">
                <a:buFont typeface="Arial" panose="020B0604020202020204" pitchFamily="34" charset="0"/>
                <a:buChar char="•"/>
              </a:pPr>
              <a:r>
                <a:rPr lang="en-US" b="1">
                  <a:solidFill>
                    <a:srgbClr val="C6A6C1"/>
                  </a:solidFill>
                  <a:latin typeface="UGent Panno Text" panose="02000506040000040003" pitchFamily="2" charset="0"/>
                </a:rPr>
                <a:t>+4</a:t>
              </a:r>
            </a:p>
            <a:p>
              <a:pPr marL="285750" indent="-285750">
                <a:buFont typeface="Arial" panose="020B0604020202020204" pitchFamily="34" charset="0"/>
                <a:buChar char="•"/>
              </a:pPr>
              <a:r>
                <a:rPr lang="en-US" b="1">
                  <a:solidFill>
                    <a:srgbClr val="AD99B0"/>
                  </a:solidFill>
                  <a:latin typeface="UGent Panno Text" panose="02000506040000040003" pitchFamily="2" charset="0"/>
                </a:rPr>
                <a:t>+5</a:t>
              </a:r>
            </a:p>
            <a:p>
              <a:pPr marL="285750" indent="-285750">
                <a:buFont typeface="Arial" panose="020B0604020202020204" pitchFamily="34" charset="0"/>
                <a:buChar char="•"/>
              </a:pPr>
              <a:r>
                <a:rPr lang="en-US" b="1">
                  <a:solidFill>
                    <a:srgbClr val="928A9D"/>
                  </a:solidFill>
                  <a:latin typeface="UGent Panno Text" panose="02000506040000040003" pitchFamily="2" charset="0"/>
                </a:rPr>
                <a:t>+6</a:t>
              </a:r>
            </a:p>
            <a:p>
              <a:endParaRPr lang="en-US" sz="1100">
                <a:latin typeface="UGent Panno Text" panose="02000506040000040003" pitchFamily="2" charset="0"/>
              </a:endParaRPr>
            </a:p>
          </p:txBody>
        </p:sp>
      </p:grpSp>
      <p:sp>
        <p:nvSpPr>
          <p:cNvPr id="18" name="Footer Placeholder 21">
            <a:extLst>
              <a:ext uri="{FF2B5EF4-FFF2-40B4-BE49-F238E27FC236}">
                <a16:creationId xmlns:a16="http://schemas.microsoft.com/office/drawing/2014/main" id="{E04DEA92-D24C-67B7-51D3-1F779B5EFF34}"/>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9" name="Group 18">
            <a:extLst>
              <a:ext uri="{FF2B5EF4-FFF2-40B4-BE49-F238E27FC236}">
                <a16:creationId xmlns:a16="http://schemas.microsoft.com/office/drawing/2014/main" id="{DFB298B1-5798-08F2-A97C-DFD2763CDA00}"/>
              </a:ext>
            </a:extLst>
          </p:cNvPr>
          <p:cNvGrpSpPr/>
          <p:nvPr/>
        </p:nvGrpSpPr>
        <p:grpSpPr>
          <a:xfrm>
            <a:off x="9726700" y="248701"/>
            <a:ext cx="2122252" cy="1007351"/>
            <a:chOff x="9732082" y="248570"/>
            <a:chExt cx="2122252" cy="1007351"/>
          </a:xfrm>
        </p:grpSpPr>
        <p:pic>
          <p:nvPicPr>
            <p:cNvPr id="20" name="Picture 19" descr="A person smiling for a picture&#10;&#10;Description automatically generated">
              <a:extLst>
                <a:ext uri="{FF2B5EF4-FFF2-40B4-BE49-F238E27FC236}">
                  <a16:creationId xmlns:a16="http://schemas.microsoft.com/office/drawing/2014/main" id="{E6F493FF-ADFC-D33F-7943-923FA39DC0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21" name="Picture 20">
              <a:extLst>
                <a:ext uri="{FF2B5EF4-FFF2-40B4-BE49-F238E27FC236}">
                  <a16:creationId xmlns:a16="http://schemas.microsoft.com/office/drawing/2014/main" id="{CB8BF256-A31E-CC93-7664-6194F9239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3733869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B9642-6A07-EA27-2A0F-6B626DCBCB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CA7EF01-2B10-6130-3B07-CDF6BCBE112F}"/>
              </a:ext>
            </a:extLst>
          </p:cNvPr>
          <p:cNvSpPr>
            <a:spLocks noGrp="1"/>
          </p:cNvSpPr>
          <p:nvPr>
            <p:ph type="title"/>
          </p:nvPr>
        </p:nvSpPr>
        <p:spPr>
          <a:xfrm>
            <a:off x="838200" y="365125"/>
            <a:ext cx="10515600" cy="1325563"/>
          </a:xfrm>
        </p:spPr>
        <p:txBody>
          <a:bodyPr>
            <a:normAutofit/>
          </a:bodyPr>
          <a:lstStyle/>
          <a:p>
            <a:r>
              <a:rPr lang="en-US"/>
              <a:t>MS²Rescore combines the full workflow and is available with a Graphical User Interface &amp; Python package</a:t>
            </a:r>
            <a:endParaRPr lang="en-BE"/>
          </a:p>
        </p:txBody>
      </p:sp>
      <p:sp>
        <p:nvSpPr>
          <p:cNvPr id="4" name="Footer Placeholder 21">
            <a:extLst>
              <a:ext uri="{FF2B5EF4-FFF2-40B4-BE49-F238E27FC236}">
                <a16:creationId xmlns:a16="http://schemas.microsoft.com/office/drawing/2014/main" id="{9D776772-B99F-CA65-3103-3F771071D274}"/>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70B728BB-9E5A-8D9C-16E5-82B0E27D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3914195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a picture&#10;&#10;Description automatically generated">
            <a:extLst>
              <a:ext uri="{FF2B5EF4-FFF2-40B4-BE49-F238E27FC236}">
                <a16:creationId xmlns:a16="http://schemas.microsoft.com/office/drawing/2014/main" id="{B3ACDD5C-88BE-49A1-68C7-7A98ED004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882" y="254982"/>
            <a:ext cx="1001070" cy="1001070"/>
          </a:xfrm>
          <a:prstGeom prst="ellipse">
            <a:avLst/>
          </a:prstGeom>
        </p:spPr>
      </p:pic>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err="1"/>
              <a:t>TIMSRescore</a:t>
            </a:r>
            <a:r>
              <a:rPr lang="en-US"/>
              <a:t> in immunopeptidomics:</a:t>
            </a:r>
            <a:br>
              <a:rPr lang="en-US"/>
            </a:br>
            <a:r>
              <a:rPr lang="en-US"/>
              <a:t>Enabling the development of anti-cancer vaccines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24</a:t>
            </a:fld>
            <a:endParaRPr lang="nl-BE"/>
          </a:p>
        </p:txBody>
      </p:sp>
      <p:pic>
        <p:nvPicPr>
          <p:cNvPr id="15" name="Graphic 14" descr="Database with solid fill">
            <a:extLst>
              <a:ext uri="{FF2B5EF4-FFF2-40B4-BE49-F238E27FC236}">
                <a16:creationId xmlns:a16="http://schemas.microsoft.com/office/drawing/2014/main" id="{4D92604C-8576-EF3D-9B9E-1065AB28A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884" y="2665188"/>
            <a:ext cx="1014432" cy="1014432"/>
          </a:xfrm>
          <a:prstGeom prst="rect">
            <a:avLst/>
          </a:prstGeom>
        </p:spPr>
      </p:pic>
      <p:pic>
        <p:nvPicPr>
          <p:cNvPr id="17" name="Graphic 16" descr="Bar chart with solid fill">
            <a:extLst>
              <a:ext uri="{FF2B5EF4-FFF2-40B4-BE49-F238E27FC236}">
                <a16:creationId xmlns:a16="http://schemas.microsoft.com/office/drawing/2014/main" id="{FA6DF989-2464-95C3-F2D5-6F67ACD5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1884" y="3859047"/>
            <a:ext cx="1014432" cy="1014432"/>
          </a:xfrm>
          <a:prstGeom prst="rect">
            <a:avLst/>
          </a:prstGeom>
        </p:spPr>
      </p:pic>
      <p:sp>
        <p:nvSpPr>
          <p:cNvPr id="19" name="TextBox 18">
            <a:extLst>
              <a:ext uri="{FF2B5EF4-FFF2-40B4-BE49-F238E27FC236}">
                <a16:creationId xmlns:a16="http://schemas.microsoft.com/office/drawing/2014/main" id="{CDBCB71C-4AE3-A4D0-C32A-4C21EF0F8716}"/>
              </a:ext>
            </a:extLst>
          </p:cNvPr>
          <p:cNvSpPr txBox="1"/>
          <p:nvPr/>
        </p:nvSpPr>
        <p:spPr>
          <a:xfrm>
            <a:off x="8269128" y="2880017"/>
            <a:ext cx="2743199" cy="707886"/>
          </a:xfrm>
          <a:prstGeom prst="rect">
            <a:avLst/>
          </a:prstGeom>
          <a:noFill/>
        </p:spPr>
        <p:txBody>
          <a:bodyPr wrap="square" rtlCol="0">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random cleavage of proteins into peptides</a:t>
            </a:r>
          </a:p>
        </p:txBody>
      </p:sp>
      <p:sp>
        <p:nvSpPr>
          <p:cNvPr id="22" name="TextBox 21">
            <a:extLst>
              <a:ext uri="{FF2B5EF4-FFF2-40B4-BE49-F238E27FC236}">
                <a16:creationId xmlns:a16="http://schemas.microsoft.com/office/drawing/2014/main" id="{1F6A934C-4802-3C36-F5C7-98A1E7A85B7A}"/>
              </a:ext>
            </a:extLst>
          </p:cNvPr>
          <p:cNvSpPr txBox="1"/>
          <p:nvPr/>
        </p:nvSpPr>
        <p:spPr>
          <a:xfrm>
            <a:off x="8269128" y="4033940"/>
            <a:ext cx="3130392" cy="707886"/>
          </a:xfrm>
          <a:prstGeom prst="rect">
            <a:avLst/>
          </a:prstGeom>
          <a:noFill/>
        </p:spPr>
        <p:txBody>
          <a:bodyPr wrap="square">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peptides with low ionization and fragmentation efficiency</a:t>
            </a:r>
          </a:p>
        </p:txBody>
      </p:sp>
      <p:grpSp>
        <p:nvGrpSpPr>
          <p:cNvPr id="27" name="Group 26">
            <a:extLst>
              <a:ext uri="{FF2B5EF4-FFF2-40B4-BE49-F238E27FC236}">
                <a16:creationId xmlns:a16="http://schemas.microsoft.com/office/drawing/2014/main" id="{EEE46ECE-F937-8B41-F865-9F686825B23B}"/>
              </a:ext>
            </a:extLst>
          </p:cNvPr>
          <p:cNvGrpSpPr/>
          <p:nvPr/>
        </p:nvGrpSpPr>
        <p:grpSpPr>
          <a:xfrm>
            <a:off x="1019990" y="1735282"/>
            <a:ext cx="5471160" cy="4441641"/>
            <a:chOff x="1019990" y="1735282"/>
            <a:chExt cx="5471160" cy="4441641"/>
          </a:xfrm>
        </p:grpSpPr>
        <p:pic>
          <p:nvPicPr>
            <p:cNvPr id="2050" name="Picture 2">
              <a:extLst>
                <a:ext uri="{FF2B5EF4-FFF2-40B4-BE49-F238E27FC236}">
                  <a16:creationId xmlns:a16="http://schemas.microsoft.com/office/drawing/2014/main" id="{AC4B6553-14CD-69C3-C2B7-77D9FA85498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29"/>
            <a:stretch/>
          </p:blipFill>
          <p:spPr bwMode="auto">
            <a:xfrm>
              <a:off x="1019990" y="1735282"/>
              <a:ext cx="5471160" cy="4441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0DCFC-0713-8A37-01C8-5E9E1A5F0F20}"/>
                </a:ext>
              </a:extLst>
            </p:cNvPr>
            <p:cNvSpPr/>
            <p:nvPr/>
          </p:nvSpPr>
          <p:spPr>
            <a:xfrm>
              <a:off x="1116013" y="4957763"/>
              <a:ext cx="1884362" cy="1130300"/>
            </a:xfrm>
            <a:prstGeom prst="rect">
              <a:avLst/>
            </a:prstGeom>
            <a:solidFill>
              <a:srgbClr val="FE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24">
              <a:extLst>
                <a:ext uri="{FF2B5EF4-FFF2-40B4-BE49-F238E27FC236}">
                  <a16:creationId xmlns:a16="http://schemas.microsoft.com/office/drawing/2014/main" id="{7FE33506-38E0-5BE2-73A8-FA253A13C83E}"/>
                </a:ext>
              </a:extLst>
            </p:cNvPr>
            <p:cNvSpPr/>
            <p:nvPr/>
          </p:nvSpPr>
          <p:spPr>
            <a:xfrm flipV="1">
              <a:off x="4965012" y="5504242"/>
              <a:ext cx="1359960" cy="65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70891831-5591-785F-E43A-C5239F96B5F1}"/>
                </a:ext>
              </a:extLst>
            </p:cNvPr>
            <p:cNvSpPr txBox="1"/>
            <p:nvPr/>
          </p:nvSpPr>
          <p:spPr>
            <a:xfrm>
              <a:off x="5088928" y="5522913"/>
              <a:ext cx="1236044" cy="400110"/>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Patient-specific</a:t>
              </a:r>
              <a:br>
                <a:rPr lang="en-US" sz="1000" b="1">
                  <a:latin typeface="Arial" panose="020B0604020202020204" pitchFamily="34" charset="0"/>
                  <a:cs typeface="Arial" panose="020B0604020202020204" pitchFamily="34" charset="0"/>
                </a:rPr>
              </a:br>
              <a:r>
                <a:rPr lang="en-US" sz="1000" b="1">
                  <a:latin typeface="Arial" panose="020B0604020202020204" pitchFamily="34" charset="0"/>
                  <a:cs typeface="Arial" panose="020B0604020202020204" pitchFamily="34" charset="0"/>
                </a:rPr>
                <a:t>cancer vaccine</a:t>
              </a:r>
              <a:endParaRPr lang="LID4096" sz="1000" b="1">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0E2AF1A-89D2-0134-46C8-0C32107E374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
        <p:nvSpPr>
          <p:cNvPr id="12" name="Footer Placeholder 21">
            <a:extLst>
              <a:ext uri="{FF2B5EF4-FFF2-40B4-BE49-F238E27FC236}">
                <a16:creationId xmlns:a16="http://schemas.microsoft.com/office/drawing/2014/main" id="{4AEB33EB-ED75-1CF6-23C1-E2AB28A271F7}"/>
              </a:ext>
            </a:extLst>
          </p:cNvPr>
          <p:cNvSpPr txBox="1">
            <a:spLocks/>
          </p:cNvSpPr>
          <p:nvPr/>
        </p:nvSpPr>
        <p:spPr>
          <a:xfrm>
            <a:off x="99199" y="6538912"/>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adapted from https://www.mdpi.com/2072-6694/14/20/4968</a:t>
            </a:r>
          </a:p>
        </p:txBody>
      </p:sp>
    </p:spTree>
    <p:extLst>
      <p:ext uri="{BB962C8B-B14F-4D97-AF65-F5344CB8AC3E}">
        <p14:creationId xmlns:p14="http://schemas.microsoft.com/office/powerpoint/2010/main" val="169360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lstStyle/>
          <a:p>
            <a:r>
              <a:rPr lang="en-US"/>
              <a:t>MS²Rescore in </a:t>
            </a:r>
            <a:r>
              <a:rPr lang="en-US" err="1"/>
              <a:t>immunopeptidomics</a:t>
            </a:r>
            <a:r>
              <a:rPr lang="en-US"/>
              <a:t>:</a:t>
            </a:r>
            <a:br>
              <a:rPr lang="en-US"/>
            </a:br>
            <a:r>
              <a:rPr lang="en-US"/>
              <a:t>up to 71% increase in spectrum identification rate</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a:xfrm>
            <a:off x="10984404" y="6356350"/>
            <a:ext cx="369396" cy="365125"/>
          </a:xfrm>
        </p:spPr>
        <p:txBody>
          <a:bodyPr/>
          <a:lstStyle/>
          <a:p>
            <a:fld id="{B1E3F558-74D7-4DE7-865B-0F3399673619}" type="slidenum">
              <a:rPr lang="nl-BE" smtClean="0"/>
              <a:pPr/>
              <a:t>25</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6" cy="71113"/>
                  <a:chOff x="3325396" y="3742605"/>
                  <a:chExt cx="2025226"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3"/>
                  <a:chOff x="3270192" y="3469190"/>
                  <a:chExt cx="2080431" cy="71113"/>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3"/>
                    <a:chOff x="3270192" y="3469190"/>
                    <a:chExt cx="101377" cy="71113"/>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6" cy="71113"/>
                    <a:chOff x="3271294" y="3195785"/>
                    <a:chExt cx="99516"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7"/>
                  <a:chOff x="3271856" y="2923565"/>
                  <a:chExt cx="2078767" cy="69927"/>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7"/>
                    <a:chOff x="3271856" y="2923565"/>
                    <a:chExt cx="99713" cy="69927"/>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3"/>
                  <a:chOff x="3223743" y="2375559"/>
                  <a:chExt cx="2126880" cy="71113"/>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3"/>
                    <a:chOff x="3223743" y="2375559"/>
                    <a:chExt cx="147832" cy="71113"/>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0066"/>
                  <a:chOff x="2718782" y="2667739"/>
                  <a:chExt cx="386140" cy="80066"/>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7" cy="80066"/>
                <a:chOff x="4510148" y="1804488"/>
                <a:chExt cx="261977"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4" cy="78557"/>
                <a:chOff x="4271712" y="1569473"/>
                <a:chExt cx="270774"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13047"/>
              <a:chOff x="1676400" y="1126672"/>
              <a:chExt cx="3674223" cy="5313047"/>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6" cy="72010"/>
                <a:chOff x="4484090" y="6367709"/>
                <a:chExt cx="787226" cy="72010"/>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2010"/>
                  <a:chOff x="4484090" y="6367709"/>
                  <a:chExt cx="301697" cy="72010"/>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6" cy="72010"/>
                  <a:chOff x="4956880" y="6367709"/>
                  <a:chExt cx="314436" cy="72010"/>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3" cy="2168735"/>
                <a:chOff x="2666339" y="4117175"/>
                <a:chExt cx="2684283"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6" cy="71113"/>
                  <a:chOff x="3325396" y="6214797"/>
                  <a:chExt cx="2025226"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6" cy="71113"/>
                    <a:chOff x="3271294" y="5865195"/>
                    <a:chExt cx="99516"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3" cy="71113"/>
                  <a:chOff x="3216089" y="4816380"/>
                  <a:chExt cx="2134533"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3" cy="71113"/>
                  <a:chOff x="3216089" y="4466778"/>
                  <a:chExt cx="2134533"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0066"/>
                  <a:chOff x="2666339" y="5120216"/>
                  <a:chExt cx="482849" cy="80066"/>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702568" cy="5320706"/>
              <a:chOff x="1676400" y="1126672"/>
              <a:chExt cx="5702568" cy="5320706"/>
            </a:xfrm>
          </p:grpSpPr>
          <p:grpSp>
            <p:nvGrpSpPr>
              <p:cNvPr id="1829" name="Graphic 988">
                <a:extLst>
                  <a:ext uri="{FF2B5EF4-FFF2-40B4-BE49-F238E27FC236}">
                    <a16:creationId xmlns:a16="http://schemas.microsoft.com/office/drawing/2014/main" id="{4612717E-9C7A-30CA-6672-469774CDFE1F}"/>
                  </a:ext>
                </a:extLst>
              </p:cNvPr>
              <p:cNvGrpSpPr/>
              <p:nvPr/>
            </p:nvGrpSpPr>
            <p:grpSpPr>
              <a:xfrm>
                <a:off x="6897334" y="6438534"/>
                <a:ext cx="481634" cy="8844"/>
                <a:chOff x="6897334" y="6438534"/>
                <a:chExt cx="481634" cy="8844"/>
              </a:xfrm>
              <a:solidFill>
                <a:srgbClr val="262626"/>
              </a:solidFill>
            </p:grpSpPr>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7877386" cy="5320706"/>
              <a:chOff x="1676400" y="1126672"/>
              <a:chExt cx="7877386" cy="5320706"/>
            </a:xfrm>
          </p:grpSpPr>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978" name="Picture 1977">
            <a:extLst>
              <a:ext uri="{FF2B5EF4-FFF2-40B4-BE49-F238E27FC236}">
                <a16:creationId xmlns:a16="http://schemas.microsoft.com/office/drawing/2014/main" id="{1AB2B7F1-834E-A9E4-B41F-A4E3239956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1250796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a:t>MS²Rescore in </a:t>
            </a:r>
            <a:r>
              <a:rPr lang="en-US" err="1"/>
              <a:t>immunopeptidomics</a:t>
            </a:r>
            <a:r>
              <a:rPr lang="en-US"/>
              <a:t>: up to 69% </a:t>
            </a:r>
            <a:br>
              <a:rPr lang="en-US"/>
            </a:br>
            <a:r>
              <a:rPr lang="en-US"/>
              <a:t>increase in unique identified immunopeptides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26</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7" cy="71113"/>
                  <a:chOff x="3325396" y="3742605"/>
                  <a:chExt cx="2025227"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4"/>
                  <a:chOff x="3270192" y="3469190"/>
                  <a:chExt cx="2080431" cy="71114"/>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4"/>
                    <a:chOff x="3270192" y="3469190"/>
                    <a:chExt cx="101377" cy="71114"/>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5" cy="71113"/>
                    <a:chOff x="3271294" y="3195785"/>
                    <a:chExt cx="99515"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8"/>
                  <a:chOff x="3271856" y="2923565"/>
                  <a:chExt cx="2078767" cy="69928"/>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8"/>
                    <a:chOff x="3271856" y="2923565"/>
                    <a:chExt cx="99713" cy="69928"/>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4"/>
                  <a:chOff x="3223743" y="2375559"/>
                  <a:chExt cx="2126880" cy="71114"/>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4"/>
                    <a:chOff x="3223743" y="2375559"/>
                    <a:chExt cx="147832" cy="71114"/>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6107"/>
                  <a:chOff x="2718782" y="2667739"/>
                  <a:chExt cx="386140" cy="86107"/>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6" cy="80066"/>
                <a:chOff x="4510148" y="1804488"/>
                <a:chExt cx="261976"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3" cy="78557"/>
                <a:chOff x="4271712" y="1569473"/>
                <a:chExt cx="270773"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589" name="Graphic 988">
                <a:extLst>
                  <a:ext uri="{FF2B5EF4-FFF2-40B4-BE49-F238E27FC236}">
                    <a16:creationId xmlns:a16="http://schemas.microsoft.com/office/drawing/2014/main" id="{F95B8D31-0689-D9F2-D0F1-9953447C0A25}"/>
                  </a:ext>
                </a:extLst>
              </p:cNvPr>
              <p:cNvGrpSpPr/>
              <p:nvPr/>
            </p:nvGrpSpPr>
            <p:grpSpPr>
              <a:xfrm>
                <a:off x="5634298" y="1863849"/>
                <a:ext cx="1891144" cy="1922706"/>
                <a:chOff x="5634298" y="1863849"/>
                <a:chExt cx="1891144" cy="1922706"/>
              </a:xfrm>
              <a:noFill/>
            </p:grpSpPr>
            <p:sp>
              <p:nvSpPr>
                <p:cNvPr id="1590" name="Freeform: Shape 1589">
                  <a:extLst>
                    <a:ext uri="{FF2B5EF4-FFF2-40B4-BE49-F238E27FC236}">
                      <a16:creationId xmlns:a16="http://schemas.microsoft.com/office/drawing/2014/main" id="{E1EA542E-DD02-0163-602D-AD3946899F45}"/>
                    </a:ext>
                  </a:extLst>
                </p:cNvPr>
                <p:cNvSpPr/>
                <p:nvPr/>
              </p:nvSpPr>
              <p:spPr>
                <a:xfrm>
                  <a:off x="5634298" y="377771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1" name="Freeform: Shape 1590">
                  <a:extLst>
                    <a:ext uri="{FF2B5EF4-FFF2-40B4-BE49-F238E27FC236}">
                      <a16:creationId xmlns:a16="http://schemas.microsoft.com/office/drawing/2014/main" id="{0BA85A71-DFD5-4757-284D-2647A098D679}"/>
                    </a:ext>
                  </a:extLst>
                </p:cNvPr>
                <p:cNvSpPr/>
                <p:nvPr/>
              </p:nvSpPr>
              <p:spPr>
                <a:xfrm>
                  <a:off x="5634298" y="3504297"/>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2" name="Freeform: Shape 1591">
                  <a:extLst>
                    <a:ext uri="{FF2B5EF4-FFF2-40B4-BE49-F238E27FC236}">
                      <a16:creationId xmlns:a16="http://schemas.microsoft.com/office/drawing/2014/main" id="{DADA69AA-8C79-5919-E83C-60D236F0B10E}"/>
                    </a:ext>
                  </a:extLst>
                </p:cNvPr>
                <p:cNvSpPr/>
                <p:nvPr/>
              </p:nvSpPr>
              <p:spPr>
                <a:xfrm>
                  <a:off x="5634298" y="323089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3" name="Freeform: Shape 1592">
                  <a:extLst>
                    <a:ext uri="{FF2B5EF4-FFF2-40B4-BE49-F238E27FC236}">
                      <a16:creationId xmlns:a16="http://schemas.microsoft.com/office/drawing/2014/main" id="{8AF38B32-10AC-9AE1-A927-E56D350E8E38}"/>
                    </a:ext>
                  </a:extLst>
                </p:cNvPr>
                <p:cNvSpPr/>
                <p:nvPr/>
              </p:nvSpPr>
              <p:spPr>
                <a:xfrm>
                  <a:off x="5634298" y="2957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4" name="Freeform: Shape 1593">
                  <a:extLst>
                    <a:ext uri="{FF2B5EF4-FFF2-40B4-BE49-F238E27FC236}">
                      <a16:creationId xmlns:a16="http://schemas.microsoft.com/office/drawing/2014/main" id="{F53F1AA7-3950-4B79-C620-0125DD341FB9}"/>
                    </a:ext>
                  </a:extLst>
                </p:cNvPr>
                <p:cNvSpPr/>
                <p:nvPr/>
              </p:nvSpPr>
              <p:spPr>
                <a:xfrm>
                  <a:off x="5634298" y="268407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5" name="Freeform: Shape 1594">
                  <a:extLst>
                    <a:ext uri="{FF2B5EF4-FFF2-40B4-BE49-F238E27FC236}">
                      <a16:creationId xmlns:a16="http://schemas.microsoft.com/office/drawing/2014/main" id="{7E1A2688-EB71-E739-2929-A215CD45B0F1}"/>
                    </a:ext>
                  </a:extLst>
                </p:cNvPr>
                <p:cNvSpPr/>
                <p:nvPr/>
              </p:nvSpPr>
              <p:spPr>
                <a:xfrm>
                  <a:off x="5634298" y="241066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6" name="Freeform: Shape 1595">
                  <a:extLst>
                    <a:ext uri="{FF2B5EF4-FFF2-40B4-BE49-F238E27FC236}">
                      <a16:creationId xmlns:a16="http://schemas.microsoft.com/office/drawing/2014/main" id="{EF327348-02BC-C9CB-8A09-C9E2361EA1F0}"/>
                    </a:ext>
                  </a:extLst>
                </p:cNvPr>
                <p:cNvSpPr/>
                <p:nvPr/>
              </p:nvSpPr>
              <p:spPr>
                <a:xfrm>
                  <a:off x="5634298" y="2137260"/>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7" name="Freeform: Shape 1596">
                  <a:extLst>
                    <a:ext uri="{FF2B5EF4-FFF2-40B4-BE49-F238E27FC236}">
                      <a16:creationId xmlns:a16="http://schemas.microsoft.com/office/drawing/2014/main" id="{467F2AA5-7BB2-B762-7499-0C9DD3BC9565}"/>
                    </a:ext>
                  </a:extLst>
                </p:cNvPr>
                <p:cNvSpPr/>
                <p:nvPr/>
              </p:nvSpPr>
              <p:spPr>
                <a:xfrm>
                  <a:off x="5634298" y="186384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600" name="Freeform: Shape 1599">
                <a:extLst>
                  <a:ext uri="{FF2B5EF4-FFF2-40B4-BE49-F238E27FC236}">
                    <a16:creationId xmlns:a16="http://schemas.microsoft.com/office/drawing/2014/main" id="{1F9B7DDF-6264-F860-9AF7-1E36B570DC67}"/>
                  </a:ext>
                </a:extLst>
              </p:cNvPr>
              <p:cNvSpPr/>
              <p:nvPr/>
            </p:nvSpPr>
            <p:spPr>
              <a:xfrm>
                <a:off x="6662611" y="1929318"/>
                <a:ext cx="307307" cy="1848393"/>
              </a:xfrm>
              <a:custGeom>
                <a:avLst/>
                <a:gdLst>
                  <a:gd name="connsiteX0" fmla="*/ 0 w 307307"/>
                  <a:gd name="connsiteY0" fmla="*/ 1848393 h 1848393"/>
                  <a:gd name="connsiteX1" fmla="*/ 307307 w 307307"/>
                  <a:gd name="connsiteY1" fmla="*/ 1848393 h 1848393"/>
                  <a:gd name="connsiteX2" fmla="*/ 307307 w 307307"/>
                  <a:gd name="connsiteY2" fmla="*/ 0 h 1848393"/>
                  <a:gd name="connsiteX3" fmla="*/ 0 w 307307"/>
                  <a:gd name="connsiteY3" fmla="*/ 0 h 1848393"/>
                </a:gdLst>
                <a:ahLst/>
                <a:cxnLst>
                  <a:cxn ang="0">
                    <a:pos x="connsiteX0" y="connsiteY0"/>
                  </a:cxn>
                  <a:cxn ang="0">
                    <a:pos x="connsiteX1" y="connsiteY1"/>
                  </a:cxn>
                  <a:cxn ang="0">
                    <a:pos x="connsiteX2" y="connsiteY2"/>
                  </a:cxn>
                  <a:cxn ang="0">
                    <a:pos x="connsiteX3" y="connsiteY3"/>
                  </a:cxn>
                </a:cxnLst>
                <a:rect l="l" t="t" r="r" b="b"/>
                <a:pathLst>
                  <a:path w="307307" h="1848393">
                    <a:moveTo>
                      <a:pt x="0" y="1848393"/>
                    </a:moveTo>
                    <a:lnTo>
                      <a:pt x="307307" y="1848393"/>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E10EEECB-D19C-5A11-5AA5-7ED868D4F25B}"/>
                  </a:ext>
                </a:extLst>
              </p:cNvPr>
              <p:cNvSpPr/>
              <p:nvPr/>
            </p:nvSpPr>
            <p:spPr>
              <a:xfrm>
                <a:off x="7135393" y="2409702"/>
                <a:ext cx="307316" cy="1368009"/>
              </a:xfrm>
              <a:custGeom>
                <a:avLst/>
                <a:gdLst>
                  <a:gd name="connsiteX0" fmla="*/ 0 w 307316"/>
                  <a:gd name="connsiteY0" fmla="*/ 1368010 h 1368009"/>
                  <a:gd name="connsiteX1" fmla="*/ 307316 w 307316"/>
                  <a:gd name="connsiteY1" fmla="*/ 1368010 h 1368009"/>
                  <a:gd name="connsiteX2" fmla="*/ 307316 w 307316"/>
                  <a:gd name="connsiteY2" fmla="*/ 0 h 1368009"/>
                  <a:gd name="connsiteX3" fmla="*/ 0 w 307316"/>
                  <a:gd name="connsiteY3" fmla="*/ 0 h 1368009"/>
                </a:gdLst>
                <a:ahLst/>
                <a:cxnLst>
                  <a:cxn ang="0">
                    <a:pos x="connsiteX0" y="connsiteY0"/>
                  </a:cxn>
                  <a:cxn ang="0">
                    <a:pos x="connsiteX1" y="connsiteY1"/>
                  </a:cxn>
                  <a:cxn ang="0">
                    <a:pos x="connsiteX2" y="connsiteY2"/>
                  </a:cxn>
                  <a:cxn ang="0">
                    <a:pos x="connsiteX3" y="connsiteY3"/>
                  </a:cxn>
                </a:cxnLst>
                <a:rect l="l" t="t" r="r" b="b"/>
                <a:pathLst>
                  <a:path w="307316" h="1368009">
                    <a:moveTo>
                      <a:pt x="0" y="1368010"/>
                    </a:moveTo>
                    <a:lnTo>
                      <a:pt x="307316" y="136801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B498BF57-9065-C381-4597-3522951F8E2B}"/>
                  </a:ext>
                </a:extLst>
              </p:cNvPr>
              <p:cNvSpPr/>
              <p:nvPr/>
            </p:nvSpPr>
            <p:spPr>
              <a:xfrm>
                <a:off x="6662611" y="3777711"/>
                <a:ext cx="307307" cy="26162"/>
              </a:xfrm>
              <a:custGeom>
                <a:avLst/>
                <a:gdLst>
                  <a:gd name="connsiteX0" fmla="*/ 0 w 307307"/>
                  <a:gd name="connsiteY0" fmla="*/ 0 h 26162"/>
                  <a:gd name="connsiteX1" fmla="*/ 307307 w 307307"/>
                  <a:gd name="connsiteY1" fmla="*/ 0 h 26162"/>
                  <a:gd name="connsiteX2" fmla="*/ 307307 w 307307"/>
                  <a:gd name="connsiteY2" fmla="*/ 26162 h 26162"/>
                  <a:gd name="connsiteX3" fmla="*/ 0 w 307307"/>
                  <a:gd name="connsiteY3" fmla="*/ 26162 h 26162"/>
                </a:gdLst>
                <a:ahLst/>
                <a:cxnLst>
                  <a:cxn ang="0">
                    <a:pos x="connsiteX0" y="connsiteY0"/>
                  </a:cxn>
                  <a:cxn ang="0">
                    <a:pos x="connsiteX1" y="connsiteY1"/>
                  </a:cxn>
                  <a:cxn ang="0">
                    <a:pos x="connsiteX2" y="connsiteY2"/>
                  </a:cxn>
                  <a:cxn ang="0">
                    <a:pos x="connsiteX3" y="connsiteY3"/>
                  </a:cxn>
                </a:cxnLst>
                <a:rect l="l" t="t" r="r" b="b"/>
                <a:pathLst>
                  <a:path w="307307" h="26162">
                    <a:moveTo>
                      <a:pt x="0" y="0"/>
                    </a:moveTo>
                    <a:lnTo>
                      <a:pt x="307307" y="0"/>
                    </a:lnTo>
                    <a:lnTo>
                      <a:pt x="307307" y="26162"/>
                    </a:lnTo>
                    <a:lnTo>
                      <a:pt x="0" y="2616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78F1450A-B504-809B-2AA1-FB9090EA2A1F}"/>
                  </a:ext>
                </a:extLst>
              </p:cNvPr>
              <p:cNvSpPr/>
              <p:nvPr/>
            </p:nvSpPr>
            <p:spPr>
              <a:xfrm>
                <a:off x="7135393" y="3777711"/>
                <a:ext cx="307316" cy="13381"/>
              </a:xfrm>
              <a:custGeom>
                <a:avLst/>
                <a:gdLst>
                  <a:gd name="connsiteX0" fmla="*/ 0 w 307316"/>
                  <a:gd name="connsiteY0" fmla="*/ 0 h 13381"/>
                  <a:gd name="connsiteX1" fmla="*/ 307316 w 307316"/>
                  <a:gd name="connsiteY1" fmla="*/ 0 h 13381"/>
                  <a:gd name="connsiteX2" fmla="*/ 307316 w 307316"/>
                  <a:gd name="connsiteY2" fmla="*/ 13382 h 13381"/>
                  <a:gd name="connsiteX3" fmla="*/ 0 w 307316"/>
                  <a:gd name="connsiteY3" fmla="*/ 13382 h 13381"/>
                </a:gdLst>
                <a:ahLst/>
                <a:cxnLst>
                  <a:cxn ang="0">
                    <a:pos x="connsiteX0" y="connsiteY0"/>
                  </a:cxn>
                  <a:cxn ang="0">
                    <a:pos x="connsiteX1" y="connsiteY1"/>
                  </a:cxn>
                  <a:cxn ang="0">
                    <a:pos x="connsiteX2" y="connsiteY2"/>
                  </a:cxn>
                  <a:cxn ang="0">
                    <a:pos x="connsiteX3" y="connsiteY3"/>
                  </a:cxn>
                </a:cxnLst>
                <a:rect l="l" t="t" r="r" b="b"/>
                <a:pathLst>
                  <a:path w="307316" h="13381">
                    <a:moveTo>
                      <a:pt x="0" y="0"/>
                    </a:moveTo>
                    <a:lnTo>
                      <a:pt x="307316" y="0"/>
                    </a:lnTo>
                    <a:lnTo>
                      <a:pt x="307316" y="13382"/>
                    </a:lnTo>
                    <a:lnTo>
                      <a:pt x="0" y="1338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5C0C9DE5-5664-0817-2A97-E0328729EF56}"/>
                  </a:ext>
                </a:extLst>
              </p:cNvPr>
              <p:cNvSpPr/>
              <p:nvPr/>
            </p:nvSpPr>
            <p:spPr>
              <a:xfrm>
                <a:off x="6662611" y="2710243"/>
                <a:ext cx="307307" cy="1067468"/>
              </a:xfrm>
              <a:custGeom>
                <a:avLst/>
                <a:gdLst>
                  <a:gd name="connsiteX0" fmla="*/ 0 w 307307"/>
                  <a:gd name="connsiteY0" fmla="*/ 1067469 h 1067468"/>
                  <a:gd name="connsiteX1" fmla="*/ 307307 w 307307"/>
                  <a:gd name="connsiteY1" fmla="*/ 1067469 h 1067468"/>
                  <a:gd name="connsiteX2" fmla="*/ 307307 w 307307"/>
                  <a:gd name="connsiteY2" fmla="*/ 0 h 1067468"/>
                  <a:gd name="connsiteX3" fmla="*/ 0 w 307307"/>
                  <a:gd name="connsiteY3" fmla="*/ 0 h 1067468"/>
                </a:gdLst>
                <a:ahLst/>
                <a:cxnLst>
                  <a:cxn ang="0">
                    <a:pos x="connsiteX0" y="connsiteY0"/>
                  </a:cxn>
                  <a:cxn ang="0">
                    <a:pos x="connsiteX1" y="connsiteY1"/>
                  </a:cxn>
                  <a:cxn ang="0">
                    <a:pos x="connsiteX2" y="connsiteY2"/>
                  </a:cxn>
                  <a:cxn ang="0">
                    <a:pos x="connsiteX3" y="connsiteY3"/>
                  </a:cxn>
                </a:cxnLst>
                <a:rect l="l" t="t" r="r" b="b"/>
                <a:pathLst>
                  <a:path w="307307" h="1067468">
                    <a:moveTo>
                      <a:pt x="0" y="1067469"/>
                    </a:moveTo>
                    <a:lnTo>
                      <a:pt x="307307" y="1067469"/>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2D474AF5-EFF4-46B0-3F7F-AC835D337EF5}"/>
                  </a:ext>
                </a:extLst>
              </p:cNvPr>
              <p:cNvSpPr/>
              <p:nvPr/>
            </p:nvSpPr>
            <p:spPr>
              <a:xfrm>
                <a:off x="7135393" y="2697462"/>
                <a:ext cx="307316" cy="1080249"/>
              </a:xfrm>
              <a:custGeom>
                <a:avLst/>
                <a:gdLst>
                  <a:gd name="connsiteX0" fmla="*/ 0 w 307316"/>
                  <a:gd name="connsiteY0" fmla="*/ 1080249 h 1080249"/>
                  <a:gd name="connsiteX1" fmla="*/ 307316 w 307316"/>
                  <a:gd name="connsiteY1" fmla="*/ 1080249 h 1080249"/>
                  <a:gd name="connsiteX2" fmla="*/ 307316 w 307316"/>
                  <a:gd name="connsiteY2" fmla="*/ 0 h 1080249"/>
                  <a:gd name="connsiteX3" fmla="*/ 0 w 307316"/>
                  <a:gd name="connsiteY3" fmla="*/ 0 h 1080249"/>
                </a:gdLst>
                <a:ahLst/>
                <a:cxnLst>
                  <a:cxn ang="0">
                    <a:pos x="connsiteX0" y="connsiteY0"/>
                  </a:cxn>
                  <a:cxn ang="0">
                    <a:pos x="connsiteX1" y="connsiteY1"/>
                  </a:cxn>
                  <a:cxn ang="0">
                    <a:pos x="connsiteX2" y="connsiteY2"/>
                  </a:cxn>
                  <a:cxn ang="0">
                    <a:pos x="connsiteX3" y="connsiteY3"/>
                  </a:cxn>
                </a:cxnLst>
                <a:rect l="l" t="t" r="r" b="b"/>
                <a:pathLst>
                  <a:path w="307316" h="1080249">
                    <a:moveTo>
                      <a:pt x="0" y="1080249"/>
                    </a:moveTo>
                    <a:lnTo>
                      <a:pt x="307316" y="1080249"/>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631" name="Graphic 988">
                <a:extLst>
                  <a:ext uri="{FF2B5EF4-FFF2-40B4-BE49-F238E27FC236}">
                    <a16:creationId xmlns:a16="http://schemas.microsoft.com/office/drawing/2014/main" id="{9257153C-C0F1-E4EF-F906-5C82EC5EB82B}"/>
                  </a:ext>
                </a:extLst>
              </p:cNvPr>
              <p:cNvGrpSpPr/>
              <p:nvPr/>
            </p:nvGrpSpPr>
            <p:grpSpPr>
              <a:xfrm>
                <a:off x="6684957" y="1830960"/>
                <a:ext cx="261976" cy="80066"/>
                <a:chOff x="6684957" y="1830960"/>
                <a:chExt cx="261976" cy="80066"/>
              </a:xfrm>
              <a:solidFill>
                <a:srgbClr val="262626"/>
              </a:solidFill>
            </p:grpSpPr>
            <p:sp>
              <p:nvSpPr>
                <p:cNvPr id="1632" name="Freeform: Shape 1631">
                  <a:extLst>
                    <a:ext uri="{FF2B5EF4-FFF2-40B4-BE49-F238E27FC236}">
                      <a16:creationId xmlns:a16="http://schemas.microsoft.com/office/drawing/2014/main" id="{CF7C91AB-40A3-C4E8-9CAA-60B8A201B49C}"/>
                    </a:ext>
                  </a:extLst>
                </p:cNvPr>
                <p:cNvSpPr/>
                <p:nvPr/>
              </p:nvSpPr>
              <p:spPr>
                <a:xfrm flipV="1">
                  <a:off x="6684957" y="1845720"/>
                  <a:ext cx="50165" cy="50215"/>
                </a:xfrm>
                <a:custGeom>
                  <a:avLst/>
                  <a:gdLst>
                    <a:gd name="connsiteX0" fmla="*/ 19380 w 50165"/>
                    <a:gd name="connsiteY0" fmla="*/ -2171 h 50215"/>
                    <a:gd name="connsiteX1" fmla="*/ 19380 w 50165"/>
                    <a:gd name="connsiteY1" fmla="*/ 18658 h 50215"/>
                    <a:gd name="connsiteX2" fmla="*/ -1299 w 50165"/>
                    <a:gd name="connsiteY2" fmla="*/ 18658 h 50215"/>
                    <a:gd name="connsiteX3" fmla="*/ -1299 w 50165"/>
                    <a:gd name="connsiteY3" fmla="*/ 27365 h 50215"/>
                    <a:gd name="connsiteX4" fmla="*/ 19380 w 50165"/>
                    <a:gd name="connsiteY4" fmla="*/ 27365 h 50215"/>
                    <a:gd name="connsiteX5" fmla="*/ 19380 w 50165"/>
                    <a:gd name="connsiteY5" fmla="*/ 48045 h 50215"/>
                    <a:gd name="connsiteX6" fmla="*/ 28186 w 50165"/>
                    <a:gd name="connsiteY6" fmla="*/ 48045 h 50215"/>
                    <a:gd name="connsiteX7" fmla="*/ 28186 w 50165"/>
                    <a:gd name="connsiteY7" fmla="*/ 27365 h 50215"/>
                    <a:gd name="connsiteX8" fmla="*/ 48866 w 50165"/>
                    <a:gd name="connsiteY8" fmla="*/ 27365 h 50215"/>
                    <a:gd name="connsiteX9" fmla="*/ 48866 w 50165"/>
                    <a:gd name="connsiteY9" fmla="*/ 18658 h 50215"/>
                    <a:gd name="connsiteX10" fmla="*/ 28186 w 50165"/>
                    <a:gd name="connsiteY10" fmla="*/ 18658 h 50215"/>
                    <a:gd name="connsiteX11" fmla="*/ 28186 w 50165"/>
                    <a:gd name="connsiteY11" fmla="*/ -2171 h 50215"/>
                    <a:gd name="connsiteX12" fmla="*/ 19380 w 50165"/>
                    <a:gd name="connsiteY12" fmla="*/ -217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80" y="-2171"/>
                      </a:moveTo>
                      <a:lnTo>
                        <a:pt x="19380" y="18658"/>
                      </a:lnTo>
                      <a:lnTo>
                        <a:pt x="-1299" y="18658"/>
                      </a:lnTo>
                      <a:lnTo>
                        <a:pt x="-1299" y="27365"/>
                      </a:lnTo>
                      <a:lnTo>
                        <a:pt x="19380" y="27365"/>
                      </a:lnTo>
                      <a:lnTo>
                        <a:pt x="19380" y="48045"/>
                      </a:lnTo>
                      <a:lnTo>
                        <a:pt x="28186" y="48045"/>
                      </a:lnTo>
                      <a:lnTo>
                        <a:pt x="28186" y="27365"/>
                      </a:lnTo>
                      <a:lnTo>
                        <a:pt x="48866" y="27365"/>
                      </a:lnTo>
                      <a:lnTo>
                        <a:pt x="48866" y="18658"/>
                      </a:lnTo>
                      <a:lnTo>
                        <a:pt x="28186" y="18658"/>
                      </a:lnTo>
                      <a:lnTo>
                        <a:pt x="28186" y="-2171"/>
                      </a:lnTo>
                      <a:lnTo>
                        <a:pt x="19380" y="-2171"/>
                      </a:lnTo>
                      <a:close/>
                    </a:path>
                  </a:pathLst>
                </a:custGeom>
                <a:solidFill>
                  <a:srgbClr val="262626"/>
                </a:solidFill>
                <a:ln w="17" cap="flat">
                  <a:noFill/>
                  <a:prstDash val="solid"/>
                  <a:round/>
                </a:ln>
              </p:spPr>
              <p:txBody>
                <a:bodyPr rtlCol="0" anchor="ctr"/>
                <a:lstStyle/>
                <a:p>
                  <a:endParaRPr lang="en-US"/>
                </a:p>
              </p:txBody>
            </p:sp>
            <p:sp>
              <p:nvSpPr>
                <p:cNvPr id="1633" name="Freeform: Shape 1632">
                  <a:extLst>
                    <a:ext uri="{FF2B5EF4-FFF2-40B4-BE49-F238E27FC236}">
                      <a16:creationId xmlns:a16="http://schemas.microsoft.com/office/drawing/2014/main" id="{19261D54-E06A-16C7-7FE1-BB71945A61D4}"/>
                    </a:ext>
                  </a:extLst>
                </p:cNvPr>
                <p:cNvSpPr/>
                <p:nvPr/>
              </p:nvSpPr>
              <p:spPr>
                <a:xfrm flipV="1">
                  <a:off x="6745032" y="1831939"/>
                  <a:ext cx="50165" cy="77578"/>
                </a:xfrm>
                <a:custGeom>
                  <a:avLst/>
                  <a:gdLst>
                    <a:gd name="connsiteX0" fmla="*/ 47628 w 50165"/>
                    <a:gd name="connsiteY0" fmla="*/ 56480 h 77578"/>
                    <a:gd name="connsiteX1" fmla="*/ 38358 w 50165"/>
                    <a:gd name="connsiteY1" fmla="*/ 55767 h 77578"/>
                    <a:gd name="connsiteX2" fmla="*/ 34842 w 50165"/>
                    <a:gd name="connsiteY2" fmla="*/ 63743 h 77578"/>
                    <a:gd name="connsiteX3" fmla="*/ 25506 w 50165"/>
                    <a:gd name="connsiteY3" fmla="*/ 67740 h 77578"/>
                    <a:gd name="connsiteX4" fmla="*/ 17678 w 50165"/>
                    <a:gd name="connsiteY4" fmla="*/ 65252 h 77578"/>
                    <a:gd name="connsiteX5" fmla="*/ 10730 w 50165"/>
                    <a:gd name="connsiteY5" fmla="*/ 55866 h 77578"/>
                    <a:gd name="connsiteX6" fmla="*/ 8093 w 50165"/>
                    <a:gd name="connsiteY6" fmla="*/ 38304 h 77578"/>
                    <a:gd name="connsiteX7" fmla="*/ 16335 w 50165"/>
                    <a:gd name="connsiteY7" fmla="*/ 45916 h 77578"/>
                    <a:gd name="connsiteX8" fmla="*/ 26550 w 50165"/>
                    <a:gd name="connsiteY8" fmla="*/ 48403 h 77578"/>
                    <a:gd name="connsiteX9" fmla="*/ 42421 w 50165"/>
                    <a:gd name="connsiteY9" fmla="*/ 41538 h 77578"/>
                    <a:gd name="connsiteX10" fmla="*/ 48988 w 50165"/>
                    <a:gd name="connsiteY10" fmla="*/ 23793 h 77578"/>
                    <a:gd name="connsiteX11" fmla="*/ 45904 w 50165"/>
                    <a:gd name="connsiteY11" fmla="*/ 10493 h 77578"/>
                    <a:gd name="connsiteX12" fmla="*/ 37429 w 50165"/>
                    <a:gd name="connsiteY12" fmla="*/ 1090 h 77578"/>
                    <a:gd name="connsiteX13" fmla="*/ 25191 w 50165"/>
                    <a:gd name="connsiteY13" fmla="*/ -2177 h 77578"/>
                    <a:gd name="connsiteX14" fmla="*/ 6169 w 50165"/>
                    <a:gd name="connsiteY14" fmla="*/ 6397 h 77578"/>
                    <a:gd name="connsiteX15" fmla="*/ -1178 w 50165"/>
                    <a:gd name="connsiteY15" fmla="*/ 34672 h 77578"/>
                    <a:gd name="connsiteX16" fmla="*/ 6948 w 50165"/>
                    <a:gd name="connsiteY16" fmla="*/ 66695 h 77578"/>
                    <a:gd name="connsiteX17" fmla="*/ 26069 w 50165"/>
                    <a:gd name="connsiteY17" fmla="*/ 75402 h 77578"/>
                    <a:gd name="connsiteX18" fmla="*/ 40763 w 50165"/>
                    <a:gd name="connsiteY18" fmla="*/ 70377 h 77578"/>
                    <a:gd name="connsiteX19" fmla="*/ 47628 w 50165"/>
                    <a:gd name="connsiteY19" fmla="*/ 56480 h 77578"/>
                    <a:gd name="connsiteX20" fmla="*/ 9552 w 50165"/>
                    <a:gd name="connsiteY20" fmla="*/ 23727 h 77578"/>
                    <a:gd name="connsiteX21" fmla="*/ 11592 w 50165"/>
                    <a:gd name="connsiteY21" fmla="*/ 14506 h 77578"/>
                    <a:gd name="connsiteX22" fmla="*/ 17313 w 50165"/>
                    <a:gd name="connsiteY22" fmla="*/ 7790 h 77578"/>
                    <a:gd name="connsiteX23" fmla="*/ 25041 w 50165"/>
                    <a:gd name="connsiteY23" fmla="*/ 5485 h 77578"/>
                    <a:gd name="connsiteX24" fmla="*/ 35190 w 50165"/>
                    <a:gd name="connsiteY24" fmla="*/ 10244 h 77578"/>
                    <a:gd name="connsiteX25" fmla="*/ 39452 w 50165"/>
                    <a:gd name="connsiteY25" fmla="*/ 23213 h 77578"/>
                    <a:gd name="connsiteX26" fmla="*/ 35240 w 50165"/>
                    <a:gd name="connsiteY26" fmla="*/ 35617 h 77578"/>
                    <a:gd name="connsiteX27" fmla="*/ 24676 w 50165"/>
                    <a:gd name="connsiteY27" fmla="*/ 40161 h 77578"/>
                    <a:gd name="connsiteX28" fmla="*/ 13947 w 50165"/>
                    <a:gd name="connsiteY28" fmla="*/ 35617 h 77578"/>
                    <a:gd name="connsiteX29" fmla="*/ 9552 w 50165"/>
                    <a:gd name="connsiteY29" fmla="*/ 23727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165" h="77578">
                      <a:moveTo>
                        <a:pt x="47628" y="56480"/>
                      </a:moveTo>
                      <a:lnTo>
                        <a:pt x="38358" y="55767"/>
                      </a:lnTo>
                      <a:cubicBezTo>
                        <a:pt x="37529" y="59426"/>
                        <a:pt x="36357" y="62085"/>
                        <a:pt x="34842" y="63743"/>
                      </a:cubicBezTo>
                      <a:cubicBezTo>
                        <a:pt x="32310" y="66408"/>
                        <a:pt x="29198" y="67740"/>
                        <a:pt x="25506" y="67740"/>
                      </a:cubicBezTo>
                      <a:cubicBezTo>
                        <a:pt x="22532" y="67740"/>
                        <a:pt x="19922" y="66911"/>
                        <a:pt x="17678" y="65252"/>
                      </a:cubicBezTo>
                      <a:cubicBezTo>
                        <a:pt x="14748" y="63108"/>
                        <a:pt x="12432" y="59979"/>
                        <a:pt x="10730" y="55866"/>
                      </a:cubicBezTo>
                      <a:cubicBezTo>
                        <a:pt x="9038" y="51753"/>
                        <a:pt x="8159" y="45899"/>
                        <a:pt x="8093" y="38304"/>
                      </a:cubicBezTo>
                      <a:cubicBezTo>
                        <a:pt x="10337" y="41720"/>
                        <a:pt x="13084" y="44257"/>
                        <a:pt x="16335" y="45916"/>
                      </a:cubicBezTo>
                      <a:cubicBezTo>
                        <a:pt x="19585" y="47574"/>
                        <a:pt x="22990" y="48403"/>
                        <a:pt x="26550" y="48403"/>
                      </a:cubicBezTo>
                      <a:cubicBezTo>
                        <a:pt x="32764" y="48403"/>
                        <a:pt x="38054" y="46115"/>
                        <a:pt x="42421" y="41538"/>
                      </a:cubicBezTo>
                      <a:cubicBezTo>
                        <a:pt x="46799" y="36961"/>
                        <a:pt x="48988" y="31046"/>
                        <a:pt x="48988" y="23793"/>
                      </a:cubicBezTo>
                      <a:cubicBezTo>
                        <a:pt x="48988" y="19017"/>
                        <a:pt x="47960" y="14584"/>
                        <a:pt x="45904" y="10493"/>
                      </a:cubicBezTo>
                      <a:cubicBezTo>
                        <a:pt x="43847" y="6402"/>
                        <a:pt x="41022" y="3268"/>
                        <a:pt x="37429" y="1090"/>
                      </a:cubicBezTo>
                      <a:cubicBezTo>
                        <a:pt x="33836" y="-1088"/>
                        <a:pt x="29756" y="-2177"/>
                        <a:pt x="25191" y="-2177"/>
                      </a:cubicBezTo>
                      <a:cubicBezTo>
                        <a:pt x="17418" y="-2177"/>
                        <a:pt x="11078" y="681"/>
                        <a:pt x="6169" y="6397"/>
                      </a:cubicBezTo>
                      <a:cubicBezTo>
                        <a:pt x="1271" y="12113"/>
                        <a:pt x="-1178" y="21538"/>
                        <a:pt x="-1178" y="34672"/>
                      </a:cubicBezTo>
                      <a:cubicBezTo>
                        <a:pt x="-1178" y="49354"/>
                        <a:pt x="1531" y="60029"/>
                        <a:pt x="6948" y="66695"/>
                      </a:cubicBezTo>
                      <a:cubicBezTo>
                        <a:pt x="11680" y="72500"/>
                        <a:pt x="18054" y="75402"/>
                        <a:pt x="26069" y="75402"/>
                      </a:cubicBezTo>
                      <a:cubicBezTo>
                        <a:pt x="32051" y="75402"/>
                        <a:pt x="36948" y="73727"/>
                        <a:pt x="40763" y="70377"/>
                      </a:cubicBezTo>
                      <a:cubicBezTo>
                        <a:pt x="44588" y="67027"/>
                        <a:pt x="46877" y="62395"/>
                        <a:pt x="47628" y="56480"/>
                      </a:cubicBezTo>
                      <a:close/>
                      <a:moveTo>
                        <a:pt x="9552" y="23727"/>
                      </a:moveTo>
                      <a:cubicBezTo>
                        <a:pt x="9552" y="20521"/>
                        <a:pt x="10232" y="17447"/>
                        <a:pt x="11592" y="14506"/>
                      </a:cubicBezTo>
                      <a:cubicBezTo>
                        <a:pt x="12952" y="11577"/>
                        <a:pt x="14859" y="9338"/>
                        <a:pt x="17313" y="7790"/>
                      </a:cubicBezTo>
                      <a:cubicBezTo>
                        <a:pt x="19768" y="6253"/>
                        <a:pt x="22344" y="5485"/>
                        <a:pt x="25041" y="5485"/>
                      </a:cubicBezTo>
                      <a:cubicBezTo>
                        <a:pt x="28977" y="5485"/>
                        <a:pt x="32360" y="7071"/>
                        <a:pt x="35190" y="10244"/>
                      </a:cubicBezTo>
                      <a:cubicBezTo>
                        <a:pt x="38032" y="13428"/>
                        <a:pt x="39452" y="17751"/>
                        <a:pt x="39452" y="23213"/>
                      </a:cubicBezTo>
                      <a:cubicBezTo>
                        <a:pt x="39452" y="28464"/>
                        <a:pt x="38048" y="32599"/>
                        <a:pt x="35240" y="35617"/>
                      </a:cubicBezTo>
                      <a:cubicBezTo>
                        <a:pt x="32443" y="38647"/>
                        <a:pt x="28922" y="40161"/>
                        <a:pt x="24676" y="40161"/>
                      </a:cubicBezTo>
                      <a:cubicBezTo>
                        <a:pt x="20464" y="40161"/>
                        <a:pt x="16888" y="38647"/>
                        <a:pt x="13947" y="35617"/>
                      </a:cubicBezTo>
                      <a:cubicBezTo>
                        <a:pt x="11017" y="32599"/>
                        <a:pt x="9552" y="28636"/>
                        <a:pt x="9552" y="23727"/>
                      </a:cubicBezTo>
                      <a:close/>
                    </a:path>
                  </a:pathLst>
                </a:custGeom>
                <a:solidFill>
                  <a:srgbClr val="262626"/>
                </a:solidFill>
                <a:ln w="17" cap="flat">
                  <a:noFill/>
                  <a:prstDash val="solid"/>
                  <a:round/>
                </a:ln>
              </p:spPr>
              <p:txBody>
                <a:bodyPr rtlCol="0" anchor="ctr"/>
                <a:lstStyle/>
                <a:p>
                  <a:endParaRPr lang="en-US"/>
                </a:p>
              </p:txBody>
            </p:sp>
            <p:sp>
              <p:nvSpPr>
                <p:cNvPr id="1634" name="Freeform: Shape 1633">
                  <a:extLst>
                    <a:ext uri="{FF2B5EF4-FFF2-40B4-BE49-F238E27FC236}">
                      <a16:creationId xmlns:a16="http://schemas.microsoft.com/office/drawing/2014/main" id="{EE60B619-DAA2-7828-8DC1-AA20FAABCEA7}"/>
                    </a:ext>
                  </a:extLst>
                </p:cNvPr>
                <p:cNvSpPr/>
                <p:nvPr/>
              </p:nvSpPr>
              <p:spPr>
                <a:xfrm flipV="1">
                  <a:off x="6804474" y="1831939"/>
                  <a:ext cx="49950" cy="77578"/>
                </a:xfrm>
                <a:custGeom>
                  <a:avLst/>
                  <a:gdLst>
                    <a:gd name="connsiteX0" fmla="*/ 204 w 49950"/>
                    <a:gd name="connsiteY0" fmla="*/ 16679 h 77578"/>
                    <a:gd name="connsiteX1" fmla="*/ 9175 w 49950"/>
                    <a:gd name="connsiteY1" fmla="*/ 17508 h 77578"/>
                    <a:gd name="connsiteX2" fmla="*/ 13520 w 49950"/>
                    <a:gd name="connsiteY2" fmla="*/ 8337 h 77578"/>
                    <a:gd name="connsiteX3" fmla="*/ 21762 w 49950"/>
                    <a:gd name="connsiteY3" fmla="*/ 5485 h 77578"/>
                    <a:gd name="connsiteX4" fmla="*/ 29291 w 49950"/>
                    <a:gd name="connsiteY4" fmla="*/ 7458 h 77578"/>
                    <a:gd name="connsiteX5" fmla="*/ 34615 w 49950"/>
                    <a:gd name="connsiteY5" fmla="*/ 12715 h 77578"/>
                    <a:gd name="connsiteX6" fmla="*/ 38081 w 49950"/>
                    <a:gd name="connsiteY6" fmla="*/ 21604 h 77578"/>
                    <a:gd name="connsiteX7" fmla="*/ 39490 w 49950"/>
                    <a:gd name="connsiteY7" fmla="*/ 33014 h 77578"/>
                    <a:gd name="connsiteX8" fmla="*/ 39441 w 49950"/>
                    <a:gd name="connsiteY8" fmla="*/ 34871 h 77578"/>
                    <a:gd name="connsiteX9" fmla="*/ 31796 w 49950"/>
                    <a:gd name="connsiteY9" fmla="*/ 27641 h 77578"/>
                    <a:gd name="connsiteX10" fmla="*/ 21298 w 49950"/>
                    <a:gd name="connsiteY10" fmla="*/ 24871 h 77578"/>
                    <a:gd name="connsiteX11" fmla="*/ 5328 w 49950"/>
                    <a:gd name="connsiteY11" fmla="*/ 31704 h 77578"/>
                    <a:gd name="connsiteX12" fmla="*/ -1189 w 49950"/>
                    <a:gd name="connsiteY12" fmla="*/ 49747 h 77578"/>
                    <a:gd name="connsiteX13" fmla="*/ 5627 w 49950"/>
                    <a:gd name="connsiteY13" fmla="*/ 68354 h 77578"/>
                    <a:gd name="connsiteX14" fmla="*/ 22691 w 49950"/>
                    <a:gd name="connsiteY14" fmla="*/ 75402 h 77578"/>
                    <a:gd name="connsiteX15" fmla="*/ 36240 w 49950"/>
                    <a:gd name="connsiteY15" fmla="*/ 71405 h 77578"/>
                    <a:gd name="connsiteX16" fmla="*/ 45577 w 49950"/>
                    <a:gd name="connsiteY16" fmla="*/ 60029 h 77578"/>
                    <a:gd name="connsiteX17" fmla="*/ 48761 w 49950"/>
                    <a:gd name="connsiteY17" fmla="*/ 38652 h 77578"/>
                    <a:gd name="connsiteX18" fmla="*/ 45593 w 49950"/>
                    <a:gd name="connsiteY18" fmla="*/ 15468 h 77578"/>
                    <a:gd name="connsiteX19" fmla="*/ 36190 w 49950"/>
                    <a:gd name="connsiteY19" fmla="*/ 2334 h 77578"/>
                    <a:gd name="connsiteX20" fmla="*/ 21563 w 49950"/>
                    <a:gd name="connsiteY20" fmla="*/ -2177 h 77578"/>
                    <a:gd name="connsiteX21" fmla="*/ 6986 w 49950"/>
                    <a:gd name="connsiteY21" fmla="*/ 2765 h 77578"/>
                    <a:gd name="connsiteX22" fmla="*/ 204 w 49950"/>
                    <a:gd name="connsiteY22" fmla="*/ 16679 h 77578"/>
                    <a:gd name="connsiteX23" fmla="*/ 38396 w 49950"/>
                    <a:gd name="connsiteY23" fmla="*/ 50211 h 77578"/>
                    <a:gd name="connsiteX24" fmla="*/ 34117 w 49950"/>
                    <a:gd name="connsiteY24" fmla="*/ 62964 h 77578"/>
                    <a:gd name="connsiteX25" fmla="*/ 23835 w 49950"/>
                    <a:gd name="connsiteY25" fmla="*/ 67674 h 77578"/>
                    <a:gd name="connsiteX26" fmla="*/ 13006 w 49950"/>
                    <a:gd name="connsiteY26" fmla="*/ 62599 h 77578"/>
                    <a:gd name="connsiteX27" fmla="*/ 8396 w 49950"/>
                    <a:gd name="connsiteY27" fmla="*/ 49432 h 77578"/>
                    <a:gd name="connsiteX28" fmla="*/ 12774 w 49950"/>
                    <a:gd name="connsiteY28" fmla="*/ 37641 h 77578"/>
                    <a:gd name="connsiteX29" fmla="*/ 23570 w 49950"/>
                    <a:gd name="connsiteY29" fmla="*/ 33113 h 77578"/>
                    <a:gd name="connsiteX30" fmla="*/ 34217 w 49950"/>
                    <a:gd name="connsiteY30" fmla="*/ 37641 h 77578"/>
                    <a:gd name="connsiteX31" fmla="*/ 38396 w 49950"/>
                    <a:gd name="connsiteY31" fmla="*/ 50211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204" y="16679"/>
                      </a:moveTo>
                      <a:lnTo>
                        <a:pt x="9175" y="17508"/>
                      </a:lnTo>
                      <a:cubicBezTo>
                        <a:pt x="9927" y="13296"/>
                        <a:pt x="11376" y="10239"/>
                        <a:pt x="13520" y="8337"/>
                      </a:cubicBezTo>
                      <a:cubicBezTo>
                        <a:pt x="15665" y="6436"/>
                        <a:pt x="18413" y="5485"/>
                        <a:pt x="21762" y="5485"/>
                      </a:cubicBezTo>
                      <a:cubicBezTo>
                        <a:pt x="24626" y="5485"/>
                        <a:pt x="27136" y="6143"/>
                        <a:pt x="29291" y="7458"/>
                      </a:cubicBezTo>
                      <a:cubicBezTo>
                        <a:pt x="31458" y="8774"/>
                        <a:pt x="33233" y="10526"/>
                        <a:pt x="34615" y="12715"/>
                      </a:cubicBezTo>
                      <a:cubicBezTo>
                        <a:pt x="35997" y="14915"/>
                        <a:pt x="37152" y="17878"/>
                        <a:pt x="38081" y="21604"/>
                      </a:cubicBezTo>
                      <a:cubicBezTo>
                        <a:pt x="39021" y="25341"/>
                        <a:pt x="39490" y="29144"/>
                        <a:pt x="39490" y="33014"/>
                      </a:cubicBezTo>
                      <a:cubicBezTo>
                        <a:pt x="39490" y="33423"/>
                        <a:pt x="39474" y="34042"/>
                        <a:pt x="39441" y="34871"/>
                      </a:cubicBezTo>
                      <a:cubicBezTo>
                        <a:pt x="37572" y="31908"/>
                        <a:pt x="35024" y="29498"/>
                        <a:pt x="31796" y="27641"/>
                      </a:cubicBezTo>
                      <a:cubicBezTo>
                        <a:pt x="28567" y="25794"/>
                        <a:pt x="25068" y="24871"/>
                        <a:pt x="21298" y="24871"/>
                      </a:cubicBezTo>
                      <a:cubicBezTo>
                        <a:pt x="15007" y="24871"/>
                        <a:pt x="9684" y="27149"/>
                        <a:pt x="5328" y="31704"/>
                      </a:cubicBezTo>
                      <a:cubicBezTo>
                        <a:pt x="983" y="36270"/>
                        <a:pt x="-1189" y="42284"/>
                        <a:pt x="-1189" y="49747"/>
                      </a:cubicBezTo>
                      <a:cubicBezTo>
                        <a:pt x="-1189" y="57453"/>
                        <a:pt x="1083" y="63655"/>
                        <a:pt x="5627" y="68354"/>
                      </a:cubicBezTo>
                      <a:cubicBezTo>
                        <a:pt x="10170" y="73052"/>
                        <a:pt x="15859" y="75402"/>
                        <a:pt x="22691" y="75402"/>
                      </a:cubicBezTo>
                      <a:cubicBezTo>
                        <a:pt x="27633" y="75402"/>
                        <a:pt x="32149" y="74070"/>
                        <a:pt x="36240" y="71405"/>
                      </a:cubicBezTo>
                      <a:cubicBezTo>
                        <a:pt x="40342" y="68752"/>
                        <a:pt x="43454" y="64959"/>
                        <a:pt x="45577" y="60029"/>
                      </a:cubicBezTo>
                      <a:cubicBezTo>
                        <a:pt x="47699" y="55109"/>
                        <a:pt x="48761" y="47983"/>
                        <a:pt x="48761" y="38652"/>
                      </a:cubicBezTo>
                      <a:cubicBezTo>
                        <a:pt x="48761" y="28945"/>
                        <a:pt x="47705" y="21217"/>
                        <a:pt x="45593" y="15468"/>
                      </a:cubicBezTo>
                      <a:cubicBezTo>
                        <a:pt x="43493" y="9719"/>
                        <a:pt x="40358" y="5341"/>
                        <a:pt x="36190" y="2334"/>
                      </a:cubicBezTo>
                      <a:cubicBezTo>
                        <a:pt x="32033" y="-673"/>
                        <a:pt x="27158" y="-2177"/>
                        <a:pt x="21563" y="-2177"/>
                      </a:cubicBezTo>
                      <a:cubicBezTo>
                        <a:pt x="15615" y="-2177"/>
                        <a:pt x="10756" y="-530"/>
                        <a:pt x="6986" y="2765"/>
                      </a:cubicBezTo>
                      <a:cubicBezTo>
                        <a:pt x="3227" y="6071"/>
                        <a:pt x="966" y="10709"/>
                        <a:pt x="204" y="16679"/>
                      </a:cubicBezTo>
                      <a:close/>
                      <a:moveTo>
                        <a:pt x="38396" y="50211"/>
                      </a:moveTo>
                      <a:cubicBezTo>
                        <a:pt x="38396" y="55573"/>
                        <a:pt x="36970" y="59824"/>
                        <a:pt x="34117" y="62964"/>
                      </a:cubicBezTo>
                      <a:cubicBezTo>
                        <a:pt x="31276" y="66104"/>
                        <a:pt x="27849" y="67674"/>
                        <a:pt x="23835" y="67674"/>
                      </a:cubicBezTo>
                      <a:cubicBezTo>
                        <a:pt x="19690" y="67674"/>
                        <a:pt x="16080" y="65982"/>
                        <a:pt x="13006" y="62599"/>
                      </a:cubicBezTo>
                      <a:cubicBezTo>
                        <a:pt x="9933" y="59216"/>
                        <a:pt x="8396" y="54827"/>
                        <a:pt x="8396" y="49432"/>
                      </a:cubicBezTo>
                      <a:cubicBezTo>
                        <a:pt x="8396" y="44600"/>
                        <a:pt x="9855" y="40670"/>
                        <a:pt x="12774" y="37641"/>
                      </a:cubicBezTo>
                      <a:cubicBezTo>
                        <a:pt x="15693" y="34622"/>
                        <a:pt x="19291" y="33113"/>
                        <a:pt x="23570" y="33113"/>
                      </a:cubicBezTo>
                      <a:cubicBezTo>
                        <a:pt x="27893" y="33113"/>
                        <a:pt x="31442" y="34622"/>
                        <a:pt x="34217" y="37641"/>
                      </a:cubicBezTo>
                      <a:cubicBezTo>
                        <a:pt x="37003" y="40670"/>
                        <a:pt x="38396" y="44860"/>
                        <a:pt x="38396" y="50211"/>
                      </a:cubicBezTo>
                      <a:close/>
                    </a:path>
                  </a:pathLst>
                </a:custGeom>
                <a:solidFill>
                  <a:srgbClr val="262626"/>
                </a:solidFill>
                <a:ln w="17" cap="flat">
                  <a:noFill/>
                  <a:prstDash val="solid"/>
                  <a:round/>
                </a:ln>
              </p:spPr>
              <p:txBody>
                <a:bodyPr rtlCol="0" anchor="ctr"/>
                <a:lstStyle/>
                <a:p>
                  <a:endParaRPr lang="en-US"/>
                </a:p>
              </p:txBody>
            </p:sp>
            <p:sp>
              <p:nvSpPr>
                <p:cNvPr id="1635" name="Freeform: Shape 1634">
                  <a:extLst>
                    <a:ext uri="{FF2B5EF4-FFF2-40B4-BE49-F238E27FC236}">
                      <a16:creationId xmlns:a16="http://schemas.microsoft.com/office/drawing/2014/main" id="{C6A8E380-8334-7203-82B8-0993A9DBDB41}"/>
                    </a:ext>
                  </a:extLst>
                </p:cNvPr>
                <p:cNvSpPr/>
                <p:nvPr/>
              </p:nvSpPr>
              <p:spPr>
                <a:xfrm flipV="1">
                  <a:off x="6865259" y="1830960"/>
                  <a:ext cx="81674" cy="80066"/>
                </a:xfrm>
                <a:custGeom>
                  <a:avLst/>
                  <a:gdLst>
                    <a:gd name="connsiteX0" fmla="*/ -2243 w 81674"/>
                    <a:gd name="connsiteY0" fmla="*/ 58370 h 80066"/>
                    <a:gd name="connsiteX1" fmla="*/ 1853 w 81674"/>
                    <a:gd name="connsiteY1" fmla="*/ 72200 h 80066"/>
                    <a:gd name="connsiteX2" fmla="*/ 13710 w 81674"/>
                    <a:gd name="connsiteY2" fmla="*/ 77905 h 80066"/>
                    <a:gd name="connsiteX3" fmla="*/ 25551 w 81674"/>
                    <a:gd name="connsiteY3" fmla="*/ 72797 h 80066"/>
                    <a:gd name="connsiteX4" fmla="*/ 30244 w 81674"/>
                    <a:gd name="connsiteY4" fmla="*/ 57806 h 80066"/>
                    <a:gd name="connsiteX5" fmla="*/ 25501 w 81674"/>
                    <a:gd name="connsiteY5" fmla="*/ 42963 h 80066"/>
                    <a:gd name="connsiteX6" fmla="*/ 13826 w 81674"/>
                    <a:gd name="connsiteY6" fmla="*/ 37756 h 80066"/>
                    <a:gd name="connsiteX7" fmla="*/ 2334 w 81674"/>
                    <a:gd name="connsiteY7" fmla="*/ 42880 h 80066"/>
                    <a:gd name="connsiteX8" fmla="*/ -2243 w 81674"/>
                    <a:gd name="connsiteY8" fmla="*/ 58370 h 80066"/>
                    <a:gd name="connsiteX9" fmla="*/ 13976 w 81674"/>
                    <a:gd name="connsiteY9" fmla="*/ 71487 h 80066"/>
                    <a:gd name="connsiteX10" fmla="*/ 8205 w 81674"/>
                    <a:gd name="connsiteY10" fmla="*/ 68469 h 80066"/>
                    <a:gd name="connsiteX11" fmla="*/ 5899 w 81674"/>
                    <a:gd name="connsiteY11" fmla="*/ 57441 h 80066"/>
                    <a:gd name="connsiteX12" fmla="*/ 8221 w 81674"/>
                    <a:gd name="connsiteY12" fmla="*/ 47143 h 80066"/>
                    <a:gd name="connsiteX13" fmla="*/ 13976 w 81674"/>
                    <a:gd name="connsiteY13" fmla="*/ 44174 h 80066"/>
                    <a:gd name="connsiteX14" fmla="*/ 19813 w 81674"/>
                    <a:gd name="connsiteY14" fmla="*/ 47176 h 80066"/>
                    <a:gd name="connsiteX15" fmla="*/ 22118 w 81674"/>
                    <a:gd name="connsiteY15" fmla="*/ 58171 h 80066"/>
                    <a:gd name="connsiteX16" fmla="*/ 19780 w 81674"/>
                    <a:gd name="connsiteY16" fmla="*/ 68502 h 80066"/>
                    <a:gd name="connsiteX17" fmla="*/ 13976 w 81674"/>
                    <a:gd name="connsiteY17" fmla="*/ 71487 h 80066"/>
                    <a:gd name="connsiteX18" fmla="*/ 14025 w 81674"/>
                    <a:gd name="connsiteY18" fmla="*/ -2161 h 80066"/>
                    <a:gd name="connsiteX19" fmla="*/ 55584 w 81674"/>
                    <a:gd name="connsiteY19" fmla="*/ 77905 h 80066"/>
                    <a:gd name="connsiteX20" fmla="*/ 63163 w 81674"/>
                    <a:gd name="connsiteY20" fmla="*/ 77905 h 80066"/>
                    <a:gd name="connsiteX21" fmla="*/ 21753 w 81674"/>
                    <a:gd name="connsiteY21" fmla="*/ -2161 h 80066"/>
                    <a:gd name="connsiteX22" fmla="*/ 14025 w 81674"/>
                    <a:gd name="connsiteY22" fmla="*/ -2161 h 80066"/>
                    <a:gd name="connsiteX23" fmla="*/ 46878 w 81674"/>
                    <a:gd name="connsiteY23" fmla="*/ 18469 h 80066"/>
                    <a:gd name="connsiteX24" fmla="*/ 50974 w 81674"/>
                    <a:gd name="connsiteY24" fmla="*/ 32333 h 80066"/>
                    <a:gd name="connsiteX25" fmla="*/ 62898 w 81674"/>
                    <a:gd name="connsiteY25" fmla="*/ 38005 h 80066"/>
                    <a:gd name="connsiteX26" fmla="*/ 74738 w 81674"/>
                    <a:gd name="connsiteY26" fmla="*/ 32897 h 80066"/>
                    <a:gd name="connsiteX27" fmla="*/ 79432 w 81674"/>
                    <a:gd name="connsiteY27" fmla="*/ 17905 h 80066"/>
                    <a:gd name="connsiteX28" fmla="*/ 74689 w 81674"/>
                    <a:gd name="connsiteY28" fmla="*/ 3046 h 80066"/>
                    <a:gd name="connsiteX29" fmla="*/ 62947 w 81674"/>
                    <a:gd name="connsiteY29" fmla="*/ -2161 h 80066"/>
                    <a:gd name="connsiteX30" fmla="*/ 51471 w 81674"/>
                    <a:gd name="connsiteY30" fmla="*/ 2997 h 80066"/>
                    <a:gd name="connsiteX31" fmla="*/ 46878 w 81674"/>
                    <a:gd name="connsiteY31" fmla="*/ 18469 h 80066"/>
                    <a:gd name="connsiteX32" fmla="*/ 63163 w 81674"/>
                    <a:gd name="connsiteY32" fmla="*/ 31587 h 80066"/>
                    <a:gd name="connsiteX33" fmla="*/ 57325 w 81674"/>
                    <a:gd name="connsiteY33" fmla="*/ 28569 h 80066"/>
                    <a:gd name="connsiteX34" fmla="*/ 55020 w 81674"/>
                    <a:gd name="connsiteY34" fmla="*/ 17541 h 80066"/>
                    <a:gd name="connsiteX35" fmla="*/ 57342 w 81674"/>
                    <a:gd name="connsiteY35" fmla="*/ 7275 h 80066"/>
                    <a:gd name="connsiteX36" fmla="*/ 63113 w 81674"/>
                    <a:gd name="connsiteY36" fmla="*/ 4274 h 80066"/>
                    <a:gd name="connsiteX37" fmla="*/ 68984 w 81674"/>
                    <a:gd name="connsiteY37" fmla="*/ 7275 h 80066"/>
                    <a:gd name="connsiteX38" fmla="*/ 71289 w 81674"/>
                    <a:gd name="connsiteY38" fmla="*/ 18270 h 80066"/>
                    <a:gd name="connsiteX39" fmla="*/ 68951 w 81674"/>
                    <a:gd name="connsiteY39" fmla="*/ 28602 h 80066"/>
                    <a:gd name="connsiteX40" fmla="*/ 63163 w 81674"/>
                    <a:gd name="connsiteY40" fmla="*/ 3158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3" y="58370"/>
                      </a:moveTo>
                      <a:cubicBezTo>
                        <a:pt x="-2243" y="63798"/>
                        <a:pt x="-878" y="68408"/>
                        <a:pt x="1853" y="72200"/>
                      </a:cubicBezTo>
                      <a:cubicBezTo>
                        <a:pt x="4584" y="76004"/>
                        <a:pt x="8536" y="77905"/>
                        <a:pt x="13710" y="77905"/>
                      </a:cubicBezTo>
                      <a:cubicBezTo>
                        <a:pt x="18486" y="77905"/>
                        <a:pt x="22433" y="76203"/>
                        <a:pt x="25551" y="72797"/>
                      </a:cubicBezTo>
                      <a:cubicBezTo>
                        <a:pt x="28680" y="69403"/>
                        <a:pt x="30244" y="64406"/>
                        <a:pt x="30244" y="57806"/>
                      </a:cubicBezTo>
                      <a:cubicBezTo>
                        <a:pt x="30244" y="51382"/>
                        <a:pt x="28663" y="46435"/>
                        <a:pt x="25501" y="42963"/>
                      </a:cubicBezTo>
                      <a:cubicBezTo>
                        <a:pt x="22339" y="39492"/>
                        <a:pt x="18448" y="37756"/>
                        <a:pt x="13826" y="37756"/>
                      </a:cubicBezTo>
                      <a:cubicBezTo>
                        <a:pt x="9227" y="37756"/>
                        <a:pt x="5396" y="39464"/>
                        <a:pt x="2334" y="42880"/>
                      </a:cubicBezTo>
                      <a:cubicBezTo>
                        <a:pt x="-718" y="46297"/>
                        <a:pt x="-2243" y="51460"/>
                        <a:pt x="-2243" y="58370"/>
                      </a:cubicBezTo>
                      <a:close/>
                      <a:moveTo>
                        <a:pt x="13976" y="71487"/>
                      </a:moveTo>
                      <a:cubicBezTo>
                        <a:pt x="11665" y="71487"/>
                        <a:pt x="9741" y="70481"/>
                        <a:pt x="8205" y="68469"/>
                      </a:cubicBezTo>
                      <a:cubicBezTo>
                        <a:pt x="6668" y="66468"/>
                        <a:pt x="5899" y="62792"/>
                        <a:pt x="5899" y="57441"/>
                      </a:cubicBezTo>
                      <a:cubicBezTo>
                        <a:pt x="5899" y="52565"/>
                        <a:pt x="6673" y="49133"/>
                        <a:pt x="8221" y="47143"/>
                      </a:cubicBezTo>
                      <a:cubicBezTo>
                        <a:pt x="9780" y="45164"/>
                        <a:pt x="11698" y="44174"/>
                        <a:pt x="13976" y="44174"/>
                      </a:cubicBezTo>
                      <a:cubicBezTo>
                        <a:pt x="16331" y="44174"/>
                        <a:pt x="18276" y="45175"/>
                        <a:pt x="19813" y="47176"/>
                      </a:cubicBezTo>
                      <a:cubicBezTo>
                        <a:pt x="21350" y="49188"/>
                        <a:pt x="22118" y="52853"/>
                        <a:pt x="22118" y="58171"/>
                      </a:cubicBezTo>
                      <a:cubicBezTo>
                        <a:pt x="22118" y="63079"/>
                        <a:pt x="21339" y="66523"/>
                        <a:pt x="19780" y="68502"/>
                      </a:cubicBezTo>
                      <a:cubicBezTo>
                        <a:pt x="18221" y="70492"/>
                        <a:pt x="16286" y="71487"/>
                        <a:pt x="13976" y="71487"/>
                      </a:cubicBezTo>
                      <a:close/>
                      <a:moveTo>
                        <a:pt x="14025" y="-2161"/>
                      </a:moveTo>
                      <a:lnTo>
                        <a:pt x="55584" y="77905"/>
                      </a:lnTo>
                      <a:lnTo>
                        <a:pt x="63163" y="77905"/>
                      </a:lnTo>
                      <a:lnTo>
                        <a:pt x="21753" y="-2161"/>
                      </a:lnTo>
                      <a:lnTo>
                        <a:pt x="14025" y="-2161"/>
                      </a:lnTo>
                      <a:close/>
                      <a:moveTo>
                        <a:pt x="46878" y="18469"/>
                      </a:moveTo>
                      <a:cubicBezTo>
                        <a:pt x="46878" y="23931"/>
                        <a:pt x="48243" y="28552"/>
                        <a:pt x="50974" y="32333"/>
                      </a:cubicBezTo>
                      <a:cubicBezTo>
                        <a:pt x="53705" y="36114"/>
                        <a:pt x="57679" y="38005"/>
                        <a:pt x="62898" y="38005"/>
                      </a:cubicBezTo>
                      <a:cubicBezTo>
                        <a:pt x="67663" y="38005"/>
                        <a:pt x="71610" y="36302"/>
                        <a:pt x="74738" y="32897"/>
                      </a:cubicBezTo>
                      <a:cubicBezTo>
                        <a:pt x="77867" y="29503"/>
                        <a:pt x="79432" y="24506"/>
                        <a:pt x="79432" y="17905"/>
                      </a:cubicBezTo>
                      <a:cubicBezTo>
                        <a:pt x="79432" y="11471"/>
                        <a:pt x="77851" y="6518"/>
                        <a:pt x="74689" y="3046"/>
                      </a:cubicBezTo>
                      <a:cubicBezTo>
                        <a:pt x="71527" y="-425"/>
                        <a:pt x="67613" y="-2161"/>
                        <a:pt x="62947" y="-2161"/>
                      </a:cubicBezTo>
                      <a:cubicBezTo>
                        <a:pt x="58359" y="-2161"/>
                        <a:pt x="54534" y="-442"/>
                        <a:pt x="51471" y="2997"/>
                      </a:cubicBezTo>
                      <a:cubicBezTo>
                        <a:pt x="48409" y="6435"/>
                        <a:pt x="46878" y="11593"/>
                        <a:pt x="46878" y="18469"/>
                      </a:cubicBezTo>
                      <a:close/>
                      <a:moveTo>
                        <a:pt x="63163" y="31587"/>
                      </a:moveTo>
                      <a:cubicBezTo>
                        <a:pt x="60808" y="31587"/>
                        <a:pt x="58862" y="30581"/>
                        <a:pt x="57325" y="28569"/>
                      </a:cubicBezTo>
                      <a:cubicBezTo>
                        <a:pt x="55789" y="26568"/>
                        <a:pt x="55020" y="22892"/>
                        <a:pt x="55020" y="17541"/>
                      </a:cubicBezTo>
                      <a:cubicBezTo>
                        <a:pt x="55020" y="12698"/>
                        <a:pt x="55794" y="9276"/>
                        <a:pt x="57342" y="7275"/>
                      </a:cubicBezTo>
                      <a:cubicBezTo>
                        <a:pt x="58901" y="5274"/>
                        <a:pt x="60825" y="4274"/>
                        <a:pt x="63113" y="4274"/>
                      </a:cubicBezTo>
                      <a:cubicBezTo>
                        <a:pt x="65490" y="4274"/>
                        <a:pt x="67447" y="5274"/>
                        <a:pt x="68984" y="7275"/>
                      </a:cubicBezTo>
                      <a:cubicBezTo>
                        <a:pt x="70521" y="9276"/>
                        <a:pt x="71289" y="12941"/>
                        <a:pt x="71289" y="18270"/>
                      </a:cubicBezTo>
                      <a:cubicBezTo>
                        <a:pt x="71289" y="23168"/>
                        <a:pt x="70510" y="26612"/>
                        <a:pt x="68951" y="28602"/>
                      </a:cubicBezTo>
                      <a:cubicBezTo>
                        <a:pt x="67403" y="30592"/>
                        <a:pt x="65474" y="31587"/>
                        <a:pt x="63163" y="31587"/>
                      </a:cubicBezTo>
                      <a:close/>
                    </a:path>
                  </a:pathLst>
                </a:custGeom>
                <a:solidFill>
                  <a:srgbClr val="262626"/>
                </a:solidFill>
                <a:ln w="17" cap="flat">
                  <a:noFill/>
                  <a:prstDash val="solid"/>
                  <a:round/>
                </a:ln>
              </p:spPr>
              <p:txBody>
                <a:bodyPr rtlCol="0" anchor="ctr"/>
                <a:lstStyle/>
                <a:p>
                  <a:endParaRPr lang="en-US"/>
                </a:p>
              </p:txBody>
            </p:sp>
          </p:grpSp>
          <p:grpSp>
            <p:nvGrpSpPr>
              <p:cNvPr id="1636" name="Graphic 988">
                <a:extLst>
                  <a:ext uri="{FF2B5EF4-FFF2-40B4-BE49-F238E27FC236}">
                    <a16:creationId xmlns:a16="http://schemas.microsoft.com/office/drawing/2014/main" id="{BD31B1D9-2F15-EBBF-485B-8C0F56BD1D92}"/>
                  </a:ext>
                </a:extLst>
              </p:cNvPr>
              <p:cNvGrpSpPr/>
              <p:nvPr/>
            </p:nvGrpSpPr>
            <p:grpSpPr>
              <a:xfrm>
                <a:off x="7157748" y="2311344"/>
                <a:ext cx="261976" cy="80066"/>
                <a:chOff x="7157748" y="2311344"/>
                <a:chExt cx="261976" cy="80066"/>
              </a:xfrm>
              <a:solidFill>
                <a:srgbClr val="262626"/>
              </a:solidFill>
            </p:grpSpPr>
            <p:sp>
              <p:nvSpPr>
                <p:cNvPr id="1637" name="Freeform: Shape 1636">
                  <a:extLst>
                    <a:ext uri="{FF2B5EF4-FFF2-40B4-BE49-F238E27FC236}">
                      <a16:creationId xmlns:a16="http://schemas.microsoft.com/office/drawing/2014/main" id="{13E63187-F2CE-00ED-7611-D62AE4690EA2}"/>
                    </a:ext>
                  </a:extLst>
                </p:cNvPr>
                <p:cNvSpPr/>
                <p:nvPr/>
              </p:nvSpPr>
              <p:spPr>
                <a:xfrm flipV="1">
                  <a:off x="7157748" y="2326103"/>
                  <a:ext cx="50165" cy="50215"/>
                </a:xfrm>
                <a:custGeom>
                  <a:avLst/>
                  <a:gdLst>
                    <a:gd name="connsiteX0" fmla="*/ 19434 w 50165"/>
                    <a:gd name="connsiteY0" fmla="*/ -2117 h 50215"/>
                    <a:gd name="connsiteX1" fmla="*/ 19434 w 50165"/>
                    <a:gd name="connsiteY1" fmla="*/ 18713 h 50215"/>
                    <a:gd name="connsiteX2" fmla="*/ -1246 w 50165"/>
                    <a:gd name="connsiteY2" fmla="*/ 18713 h 50215"/>
                    <a:gd name="connsiteX3" fmla="*/ -1246 w 50165"/>
                    <a:gd name="connsiteY3" fmla="*/ 27419 h 50215"/>
                    <a:gd name="connsiteX4" fmla="*/ 19434 w 50165"/>
                    <a:gd name="connsiteY4" fmla="*/ 27419 h 50215"/>
                    <a:gd name="connsiteX5" fmla="*/ 19434 w 50165"/>
                    <a:gd name="connsiteY5" fmla="*/ 48099 h 50215"/>
                    <a:gd name="connsiteX6" fmla="*/ 28240 w 50165"/>
                    <a:gd name="connsiteY6" fmla="*/ 48099 h 50215"/>
                    <a:gd name="connsiteX7" fmla="*/ 28240 w 50165"/>
                    <a:gd name="connsiteY7" fmla="*/ 27419 h 50215"/>
                    <a:gd name="connsiteX8" fmla="*/ 48920 w 50165"/>
                    <a:gd name="connsiteY8" fmla="*/ 27419 h 50215"/>
                    <a:gd name="connsiteX9" fmla="*/ 48920 w 50165"/>
                    <a:gd name="connsiteY9" fmla="*/ 18713 h 50215"/>
                    <a:gd name="connsiteX10" fmla="*/ 28240 w 50165"/>
                    <a:gd name="connsiteY10" fmla="*/ 18713 h 50215"/>
                    <a:gd name="connsiteX11" fmla="*/ 28240 w 50165"/>
                    <a:gd name="connsiteY11" fmla="*/ -2117 h 50215"/>
                    <a:gd name="connsiteX12" fmla="*/ 19434 w 50165"/>
                    <a:gd name="connsiteY12" fmla="*/ -2117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2117"/>
                      </a:moveTo>
                      <a:lnTo>
                        <a:pt x="19434" y="18713"/>
                      </a:lnTo>
                      <a:lnTo>
                        <a:pt x="-1246" y="18713"/>
                      </a:lnTo>
                      <a:lnTo>
                        <a:pt x="-1246" y="27419"/>
                      </a:lnTo>
                      <a:lnTo>
                        <a:pt x="19434" y="27419"/>
                      </a:lnTo>
                      <a:lnTo>
                        <a:pt x="19434" y="48099"/>
                      </a:lnTo>
                      <a:lnTo>
                        <a:pt x="28240" y="48099"/>
                      </a:lnTo>
                      <a:lnTo>
                        <a:pt x="28240" y="27419"/>
                      </a:lnTo>
                      <a:lnTo>
                        <a:pt x="48920" y="27419"/>
                      </a:lnTo>
                      <a:lnTo>
                        <a:pt x="48920" y="18713"/>
                      </a:lnTo>
                      <a:lnTo>
                        <a:pt x="28240" y="18713"/>
                      </a:lnTo>
                      <a:lnTo>
                        <a:pt x="28240" y="-2117"/>
                      </a:lnTo>
                      <a:lnTo>
                        <a:pt x="19434" y="-2117"/>
                      </a:lnTo>
                      <a:close/>
                    </a:path>
                  </a:pathLst>
                </a:custGeom>
                <a:solidFill>
                  <a:srgbClr val="262626"/>
                </a:solidFill>
                <a:ln w="17" cap="flat">
                  <a:noFill/>
                  <a:prstDash val="solid"/>
                  <a:round/>
                </a:ln>
              </p:spPr>
              <p:txBody>
                <a:bodyPr rtlCol="0" anchor="ctr"/>
                <a:lstStyle/>
                <a:p>
                  <a:endParaRPr lang="en-US"/>
                </a:p>
              </p:txBody>
            </p:sp>
            <p:sp>
              <p:nvSpPr>
                <p:cNvPr id="1638" name="Freeform: Shape 1637">
                  <a:extLst>
                    <a:ext uri="{FF2B5EF4-FFF2-40B4-BE49-F238E27FC236}">
                      <a16:creationId xmlns:a16="http://schemas.microsoft.com/office/drawing/2014/main" id="{D81034AD-996A-78D4-6400-669446BC5CAD}"/>
                    </a:ext>
                  </a:extLst>
                </p:cNvPr>
                <p:cNvSpPr/>
                <p:nvPr/>
              </p:nvSpPr>
              <p:spPr>
                <a:xfrm flipV="1">
                  <a:off x="7217035" y="2312322"/>
                  <a:ext cx="50223" cy="76285"/>
                </a:xfrm>
                <a:custGeom>
                  <a:avLst/>
                  <a:gdLst>
                    <a:gd name="connsiteX0" fmla="*/ 49145 w 50223"/>
                    <a:gd name="connsiteY0" fmla="*/ 6810 h 76285"/>
                    <a:gd name="connsiteX1" fmla="*/ 49145 w 50223"/>
                    <a:gd name="connsiteY1" fmla="*/ -2162 h 76285"/>
                    <a:gd name="connsiteX2" fmla="*/ -1071 w 50223"/>
                    <a:gd name="connsiteY2" fmla="*/ -2162 h 76285"/>
                    <a:gd name="connsiteX3" fmla="*/ 7 w 50223"/>
                    <a:gd name="connsiteY3" fmla="*/ 4323 h 76285"/>
                    <a:gd name="connsiteX4" fmla="*/ 6143 w 50223"/>
                    <a:gd name="connsiteY4" fmla="*/ 14422 h 76285"/>
                    <a:gd name="connsiteX5" fmla="*/ 18365 w 50223"/>
                    <a:gd name="connsiteY5" fmla="*/ 25931 h 76285"/>
                    <a:gd name="connsiteX6" fmla="*/ 35098 w 50223"/>
                    <a:gd name="connsiteY6" fmla="*/ 42017 h 76285"/>
                    <a:gd name="connsiteX7" fmla="*/ 39460 w 50223"/>
                    <a:gd name="connsiteY7" fmla="*/ 53245 h 76285"/>
                    <a:gd name="connsiteX8" fmla="*/ 35480 w 50223"/>
                    <a:gd name="connsiteY8" fmla="*/ 62581 h 76285"/>
                    <a:gd name="connsiteX9" fmla="*/ 25148 w 50223"/>
                    <a:gd name="connsiteY9" fmla="*/ 66395 h 76285"/>
                    <a:gd name="connsiteX10" fmla="*/ 14369 w 50223"/>
                    <a:gd name="connsiteY10" fmla="*/ 62349 h 76285"/>
                    <a:gd name="connsiteX11" fmla="*/ 10273 w 50223"/>
                    <a:gd name="connsiteY11" fmla="*/ 51172 h 76285"/>
                    <a:gd name="connsiteX12" fmla="*/ 687 w 50223"/>
                    <a:gd name="connsiteY12" fmla="*/ 52150 h 76285"/>
                    <a:gd name="connsiteX13" fmla="*/ 8083 w 50223"/>
                    <a:gd name="connsiteY13" fmla="*/ 68502 h 76285"/>
                    <a:gd name="connsiteX14" fmla="*/ 25364 w 50223"/>
                    <a:gd name="connsiteY14" fmla="*/ 74123 h 76285"/>
                    <a:gd name="connsiteX15" fmla="*/ 42660 w 50223"/>
                    <a:gd name="connsiteY15" fmla="*/ 68054 h 76285"/>
                    <a:gd name="connsiteX16" fmla="*/ 49045 w 50223"/>
                    <a:gd name="connsiteY16" fmla="*/ 53029 h 76285"/>
                    <a:gd name="connsiteX17" fmla="*/ 47171 w 50223"/>
                    <a:gd name="connsiteY17" fmla="*/ 44057 h 76285"/>
                    <a:gd name="connsiteX18" fmla="*/ 40986 w 50223"/>
                    <a:gd name="connsiteY18" fmla="*/ 34787 h 76285"/>
                    <a:gd name="connsiteX19" fmla="*/ 26607 w 50223"/>
                    <a:gd name="connsiteY19" fmla="*/ 21420 h 76285"/>
                    <a:gd name="connsiteX20" fmla="*/ 15811 w 50223"/>
                    <a:gd name="connsiteY20" fmla="*/ 11852 h 76285"/>
                    <a:gd name="connsiteX21" fmla="*/ 11881 w 50223"/>
                    <a:gd name="connsiteY21" fmla="*/ 6810 h 76285"/>
                    <a:gd name="connsiteX22" fmla="*/ 49145 w 50223"/>
                    <a:gd name="connsiteY22" fmla="*/ 681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6810"/>
                      </a:moveTo>
                      <a:lnTo>
                        <a:pt x="49145" y="-2162"/>
                      </a:lnTo>
                      <a:lnTo>
                        <a:pt x="-1071" y="-2162"/>
                      </a:lnTo>
                      <a:cubicBezTo>
                        <a:pt x="-1137" y="83"/>
                        <a:pt x="-778" y="2244"/>
                        <a:pt x="7" y="4323"/>
                      </a:cubicBezTo>
                      <a:cubicBezTo>
                        <a:pt x="1290" y="7739"/>
                        <a:pt x="3335" y="11105"/>
                        <a:pt x="6143" y="14422"/>
                      </a:cubicBezTo>
                      <a:cubicBezTo>
                        <a:pt x="8962" y="17739"/>
                        <a:pt x="13037" y="21575"/>
                        <a:pt x="18365" y="25931"/>
                      </a:cubicBezTo>
                      <a:cubicBezTo>
                        <a:pt x="26624" y="32697"/>
                        <a:pt x="32202" y="38059"/>
                        <a:pt x="35098" y="42017"/>
                      </a:cubicBezTo>
                      <a:cubicBezTo>
                        <a:pt x="38006" y="45975"/>
                        <a:pt x="39460" y="49718"/>
                        <a:pt x="39460" y="53245"/>
                      </a:cubicBezTo>
                      <a:cubicBezTo>
                        <a:pt x="39460" y="56937"/>
                        <a:pt x="38133" y="60049"/>
                        <a:pt x="35480" y="62581"/>
                      </a:cubicBezTo>
                      <a:cubicBezTo>
                        <a:pt x="32837" y="65124"/>
                        <a:pt x="29394" y="66395"/>
                        <a:pt x="25148" y="66395"/>
                      </a:cubicBezTo>
                      <a:cubicBezTo>
                        <a:pt x="20659" y="66395"/>
                        <a:pt x="17066" y="65047"/>
                        <a:pt x="14369" y="62349"/>
                      </a:cubicBezTo>
                      <a:cubicBezTo>
                        <a:pt x="11671" y="59662"/>
                        <a:pt x="10306" y="55937"/>
                        <a:pt x="10273" y="51172"/>
                      </a:cubicBezTo>
                      <a:lnTo>
                        <a:pt x="687" y="52150"/>
                      </a:lnTo>
                      <a:cubicBezTo>
                        <a:pt x="1339" y="59303"/>
                        <a:pt x="3805" y="64754"/>
                        <a:pt x="8083" y="68502"/>
                      </a:cubicBezTo>
                      <a:cubicBezTo>
                        <a:pt x="12373" y="72249"/>
                        <a:pt x="18133" y="74123"/>
                        <a:pt x="25364" y="74123"/>
                      </a:cubicBezTo>
                      <a:cubicBezTo>
                        <a:pt x="32649" y="74123"/>
                        <a:pt x="38415" y="72100"/>
                        <a:pt x="42660" y="68054"/>
                      </a:cubicBezTo>
                      <a:cubicBezTo>
                        <a:pt x="46917" y="64018"/>
                        <a:pt x="49045" y="59010"/>
                        <a:pt x="49045" y="53029"/>
                      </a:cubicBezTo>
                      <a:cubicBezTo>
                        <a:pt x="49045" y="49989"/>
                        <a:pt x="48421" y="46998"/>
                        <a:pt x="47171" y="44057"/>
                      </a:cubicBezTo>
                      <a:cubicBezTo>
                        <a:pt x="45933" y="41127"/>
                        <a:pt x="43871" y="38037"/>
                        <a:pt x="40986" y="34787"/>
                      </a:cubicBezTo>
                      <a:cubicBezTo>
                        <a:pt x="38100" y="31536"/>
                        <a:pt x="33307" y="27081"/>
                        <a:pt x="26607" y="21420"/>
                      </a:cubicBezTo>
                      <a:cubicBezTo>
                        <a:pt x="21002" y="16722"/>
                        <a:pt x="17404" y="13532"/>
                        <a:pt x="15811" y="11852"/>
                      </a:cubicBezTo>
                      <a:cubicBezTo>
                        <a:pt x="14231" y="10182"/>
                        <a:pt x="12920" y="8502"/>
                        <a:pt x="11881" y="6810"/>
                      </a:cubicBezTo>
                      <a:lnTo>
                        <a:pt x="49145" y="6810"/>
                      </a:lnTo>
                      <a:close/>
                    </a:path>
                  </a:pathLst>
                </a:custGeom>
                <a:solidFill>
                  <a:srgbClr val="262626"/>
                </a:solidFill>
                <a:ln w="17" cap="flat">
                  <a:noFill/>
                  <a:prstDash val="solid"/>
                  <a:round/>
                </a:ln>
              </p:spPr>
              <p:txBody>
                <a:bodyPr rtlCol="0" anchor="ctr"/>
                <a:lstStyle/>
                <a:p>
                  <a:endParaRPr lang="en-US"/>
                </a:p>
              </p:txBody>
            </p:sp>
            <p:sp>
              <p:nvSpPr>
                <p:cNvPr id="1639" name="Freeform: Shape 1638">
                  <a:extLst>
                    <a:ext uri="{FF2B5EF4-FFF2-40B4-BE49-F238E27FC236}">
                      <a16:creationId xmlns:a16="http://schemas.microsoft.com/office/drawing/2014/main" id="{BA94C3DA-978F-FBE1-6806-04998EE22A8B}"/>
                    </a:ext>
                  </a:extLst>
                </p:cNvPr>
                <p:cNvSpPr/>
                <p:nvPr/>
              </p:nvSpPr>
              <p:spPr>
                <a:xfrm flipV="1">
                  <a:off x="7277265" y="2313666"/>
                  <a:ext cx="50364" cy="76235"/>
                </a:xfrm>
                <a:custGeom>
                  <a:avLst/>
                  <a:gdLst>
                    <a:gd name="connsiteX0" fmla="*/ -1148 w 50364"/>
                    <a:gd name="connsiteY0" fmla="*/ 19112 h 76235"/>
                    <a:gd name="connsiteX1" fmla="*/ 8636 w 50364"/>
                    <a:gd name="connsiteY1" fmla="*/ 19941 h 76235"/>
                    <a:gd name="connsiteX2" fmla="*/ 13694 w 50364"/>
                    <a:gd name="connsiteY2" fmla="*/ 9178 h 76235"/>
                    <a:gd name="connsiteX3" fmla="*/ 23263 w 50364"/>
                    <a:gd name="connsiteY3" fmla="*/ 5580 h 76235"/>
                    <a:gd name="connsiteX4" fmla="*/ 34656 w 50364"/>
                    <a:gd name="connsiteY4" fmla="*/ 10654 h 76235"/>
                    <a:gd name="connsiteX5" fmla="*/ 39316 w 50364"/>
                    <a:gd name="connsiteY5" fmla="*/ 24137 h 76235"/>
                    <a:gd name="connsiteX6" fmla="*/ 34838 w 50364"/>
                    <a:gd name="connsiteY6" fmla="*/ 36724 h 76235"/>
                    <a:gd name="connsiteX7" fmla="*/ 23097 w 50364"/>
                    <a:gd name="connsiteY7" fmla="*/ 41351 h 76235"/>
                    <a:gd name="connsiteX8" fmla="*/ 14954 w 50364"/>
                    <a:gd name="connsiteY8" fmla="*/ 39294 h 76235"/>
                    <a:gd name="connsiteX9" fmla="*/ 9266 w 50364"/>
                    <a:gd name="connsiteY9" fmla="*/ 33988 h 76235"/>
                    <a:gd name="connsiteX10" fmla="*/ 510 w 50364"/>
                    <a:gd name="connsiteY10" fmla="*/ 35132 h 76235"/>
                    <a:gd name="connsiteX11" fmla="*/ 7857 w 50364"/>
                    <a:gd name="connsiteY11" fmla="*/ 74153 h 76235"/>
                    <a:gd name="connsiteX12" fmla="*/ 45651 w 50364"/>
                    <a:gd name="connsiteY12" fmla="*/ 74153 h 76235"/>
                    <a:gd name="connsiteX13" fmla="*/ 45651 w 50364"/>
                    <a:gd name="connsiteY13" fmla="*/ 65231 h 76235"/>
                    <a:gd name="connsiteX14" fmla="*/ 15319 w 50364"/>
                    <a:gd name="connsiteY14" fmla="*/ 65231 h 76235"/>
                    <a:gd name="connsiteX15" fmla="*/ 11240 w 50364"/>
                    <a:gd name="connsiteY15" fmla="*/ 44817 h 76235"/>
                    <a:gd name="connsiteX16" fmla="*/ 25585 w 50364"/>
                    <a:gd name="connsiteY16" fmla="*/ 49593 h 76235"/>
                    <a:gd name="connsiteX17" fmla="*/ 42367 w 50364"/>
                    <a:gd name="connsiteY17" fmla="*/ 42694 h 76235"/>
                    <a:gd name="connsiteX18" fmla="*/ 49216 w 50364"/>
                    <a:gd name="connsiteY18" fmla="*/ 24966 h 76235"/>
                    <a:gd name="connsiteX19" fmla="*/ 43213 w 50364"/>
                    <a:gd name="connsiteY19" fmla="*/ 7139 h 76235"/>
                    <a:gd name="connsiteX20" fmla="*/ 23263 w 50364"/>
                    <a:gd name="connsiteY20" fmla="*/ -2082 h 76235"/>
                    <a:gd name="connsiteX21" fmla="*/ 6331 w 50364"/>
                    <a:gd name="connsiteY21" fmla="*/ 3722 h 76235"/>
                    <a:gd name="connsiteX22" fmla="*/ -1148 w 50364"/>
                    <a:gd name="connsiteY22" fmla="*/ 19112 h 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364" h="76235">
                      <a:moveTo>
                        <a:pt x="-1148" y="19112"/>
                      </a:moveTo>
                      <a:lnTo>
                        <a:pt x="8636" y="19941"/>
                      </a:lnTo>
                      <a:cubicBezTo>
                        <a:pt x="9366" y="15176"/>
                        <a:pt x="11052" y="11589"/>
                        <a:pt x="13694" y="9178"/>
                      </a:cubicBezTo>
                      <a:cubicBezTo>
                        <a:pt x="16336" y="6779"/>
                        <a:pt x="19526" y="5580"/>
                        <a:pt x="23263" y="5580"/>
                      </a:cubicBezTo>
                      <a:cubicBezTo>
                        <a:pt x="27752" y="5580"/>
                        <a:pt x="31549" y="7271"/>
                        <a:pt x="34656" y="10654"/>
                      </a:cubicBezTo>
                      <a:cubicBezTo>
                        <a:pt x="37762" y="14048"/>
                        <a:pt x="39316" y="18543"/>
                        <a:pt x="39316" y="24137"/>
                      </a:cubicBezTo>
                      <a:cubicBezTo>
                        <a:pt x="39316" y="29455"/>
                        <a:pt x="37823" y="33650"/>
                        <a:pt x="34838" y="36724"/>
                      </a:cubicBezTo>
                      <a:cubicBezTo>
                        <a:pt x="31853" y="39808"/>
                        <a:pt x="27939" y="41351"/>
                        <a:pt x="23097" y="41351"/>
                      </a:cubicBezTo>
                      <a:cubicBezTo>
                        <a:pt x="20090" y="41351"/>
                        <a:pt x="17376" y="40665"/>
                        <a:pt x="14954" y="39294"/>
                      </a:cubicBezTo>
                      <a:cubicBezTo>
                        <a:pt x="12544" y="37934"/>
                        <a:pt x="10648" y="36166"/>
                        <a:pt x="9266" y="33988"/>
                      </a:cubicBezTo>
                      <a:lnTo>
                        <a:pt x="510" y="35132"/>
                      </a:lnTo>
                      <a:lnTo>
                        <a:pt x="7857" y="74153"/>
                      </a:lnTo>
                      <a:lnTo>
                        <a:pt x="45651" y="74153"/>
                      </a:lnTo>
                      <a:lnTo>
                        <a:pt x="45651" y="65231"/>
                      </a:lnTo>
                      <a:lnTo>
                        <a:pt x="15319" y="65231"/>
                      </a:lnTo>
                      <a:lnTo>
                        <a:pt x="11240" y="44817"/>
                      </a:lnTo>
                      <a:cubicBezTo>
                        <a:pt x="15795" y="48001"/>
                        <a:pt x="20576" y="49593"/>
                        <a:pt x="25585" y="49593"/>
                      </a:cubicBezTo>
                      <a:cubicBezTo>
                        <a:pt x="32218" y="49593"/>
                        <a:pt x="37812" y="47293"/>
                        <a:pt x="42367" y="42694"/>
                      </a:cubicBezTo>
                      <a:cubicBezTo>
                        <a:pt x="46933" y="38095"/>
                        <a:pt x="49216" y="32185"/>
                        <a:pt x="49216" y="24966"/>
                      </a:cubicBezTo>
                      <a:cubicBezTo>
                        <a:pt x="49216" y="18089"/>
                        <a:pt x="47215" y="12147"/>
                        <a:pt x="43213" y="7139"/>
                      </a:cubicBezTo>
                      <a:cubicBezTo>
                        <a:pt x="38337" y="992"/>
                        <a:pt x="31687" y="-2082"/>
                        <a:pt x="23263" y="-2082"/>
                      </a:cubicBezTo>
                      <a:cubicBezTo>
                        <a:pt x="16353" y="-2082"/>
                        <a:pt x="10709" y="-147"/>
                        <a:pt x="6331" y="3722"/>
                      </a:cubicBezTo>
                      <a:cubicBezTo>
                        <a:pt x="1964" y="7592"/>
                        <a:pt x="-529" y="12722"/>
                        <a:pt x="-1148" y="19112"/>
                      </a:cubicBezTo>
                      <a:close/>
                    </a:path>
                  </a:pathLst>
                </a:custGeom>
                <a:solidFill>
                  <a:srgbClr val="262626"/>
                </a:solidFill>
                <a:ln w="17" cap="flat">
                  <a:noFill/>
                  <a:prstDash val="solid"/>
                  <a:round/>
                </a:ln>
              </p:spPr>
              <p:txBody>
                <a:bodyPr rtlCol="0" anchor="ctr"/>
                <a:lstStyle/>
                <a:p>
                  <a:endParaRPr lang="en-US"/>
                </a:p>
              </p:txBody>
            </p:sp>
            <p:sp>
              <p:nvSpPr>
                <p:cNvPr id="1640" name="Freeform: Shape 1639">
                  <a:extLst>
                    <a:ext uri="{FF2B5EF4-FFF2-40B4-BE49-F238E27FC236}">
                      <a16:creationId xmlns:a16="http://schemas.microsoft.com/office/drawing/2014/main" id="{7E32B3C9-9F14-435B-28F9-42EFFBAFFA26}"/>
                    </a:ext>
                  </a:extLst>
                </p:cNvPr>
                <p:cNvSpPr/>
                <p:nvPr/>
              </p:nvSpPr>
              <p:spPr>
                <a:xfrm flipV="1">
                  <a:off x="7338050" y="2311344"/>
                  <a:ext cx="81674" cy="80066"/>
                </a:xfrm>
                <a:custGeom>
                  <a:avLst/>
                  <a:gdLst>
                    <a:gd name="connsiteX0" fmla="*/ -2190 w 81674"/>
                    <a:gd name="connsiteY0" fmla="*/ 58424 h 80066"/>
                    <a:gd name="connsiteX1" fmla="*/ 1906 w 81674"/>
                    <a:gd name="connsiteY1" fmla="*/ 72255 h 80066"/>
                    <a:gd name="connsiteX2" fmla="*/ 13764 w 81674"/>
                    <a:gd name="connsiteY2" fmla="*/ 77960 h 80066"/>
                    <a:gd name="connsiteX3" fmla="*/ 25605 w 81674"/>
                    <a:gd name="connsiteY3" fmla="*/ 72852 h 80066"/>
                    <a:gd name="connsiteX4" fmla="*/ 30298 w 81674"/>
                    <a:gd name="connsiteY4" fmla="*/ 57860 h 80066"/>
                    <a:gd name="connsiteX5" fmla="*/ 25555 w 81674"/>
                    <a:gd name="connsiteY5" fmla="*/ 43018 h 80066"/>
                    <a:gd name="connsiteX6" fmla="*/ 13880 w 81674"/>
                    <a:gd name="connsiteY6" fmla="*/ 37810 h 80066"/>
                    <a:gd name="connsiteX7" fmla="*/ 2387 w 81674"/>
                    <a:gd name="connsiteY7" fmla="*/ 42935 h 80066"/>
                    <a:gd name="connsiteX8" fmla="*/ -2190 w 81674"/>
                    <a:gd name="connsiteY8" fmla="*/ 58424 h 80066"/>
                    <a:gd name="connsiteX9" fmla="*/ 14029 w 81674"/>
                    <a:gd name="connsiteY9" fmla="*/ 71542 h 80066"/>
                    <a:gd name="connsiteX10" fmla="*/ 8258 w 81674"/>
                    <a:gd name="connsiteY10" fmla="*/ 68523 h 80066"/>
                    <a:gd name="connsiteX11" fmla="*/ 5953 w 81674"/>
                    <a:gd name="connsiteY11" fmla="*/ 57495 h 80066"/>
                    <a:gd name="connsiteX12" fmla="*/ 8275 w 81674"/>
                    <a:gd name="connsiteY12" fmla="*/ 47197 h 80066"/>
                    <a:gd name="connsiteX13" fmla="*/ 14029 w 81674"/>
                    <a:gd name="connsiteY13" fmla="*/ 44228 h 80066"/>
                    <a:gd name="connsiteX14" fmla="*/ 19867 w 81674"/>
                    <a:gd name="connsiteY14" fmla="*/ 47230 h 80066"/>
                    <a:gd name="connsiteX15" fmla="*/ 22172 w 81674"/>
                    <a:gd name="connsiteY15" fmla="*/ 58225 h 80066"/>
                    <a:gd name="connsiteX16" fmla="*/ 19833 w 81674"/>
                    <a:gd name="connsiteY16" fmla="*/ 68557 h 80066"/>
                    <a:gd name="connsiteX17" fmla="*/ 14029 w 81674"/>
                    <a:gd name="connsiteY17" fmla="*/ 71542 h 80066"/>
                    <a:gd name="connsiteX18" fmla="*/ 14079 w 81674"/>
                    <a:gd name="connsiteY18" fmla="*/ -2107 h 80066"/>
                    <a:gd name="connsiteX19" fmla="*/ 55638 w 81674"/>
                    <a:gd name="connsiteY19" fmla="*/ 77960 h 80066"/>
                    <a:gd name="connsiteX20" fmla="*/ 63216 w 81674"/>
                    <a:gd name="connsiteY20" fmla="*/ 77960 h 80066"/>
                    <a:gd name="connsiteX21" fmla="*/ 21807 w 81674"/>
                    <a:gd name="connsiteY21" fmla="*/ -2107 h 80066"/>
                    <a:gd name="connsiteX22" fmla="*/ 14079 w 81674"/>
                    <a:gd name="connsiteY22" fmla="*/ -2107 h 80066"/>
                    <a:gd name="connsiteX23" fmla="*/ 46931 w 81674"/>
                    <a:gd name="connsiteY23" fmla="*/ 18524 h 80066"/>
                    <a:gd name="connsiteX24" fmla="*/ 51027 w 81674"/>
                    <a:gd name="connsiteY24" fmla="*/ 32388 h 80066"/>
                    <a:gd name="connsiteX25" fmla="*/ 62951 w 81674"/>
                    <a:gd name="connsiteY25" fmla="*/ 38059 h 80066"/>
                    <a:gd name="connsiteX26" fmla="*/ 74792 w 81674"/>
                    <a:gd name="connsiteY26" fmla="*/ 32951 h 80066"/>
                    <a:gd name="connsiteX27" fmla="*/ 79485 w 81674"/>
                    <a:gd name="connsiteY27" fmla="*/ 17960 h 80066"/>
                    <a:gd name="connsiteX28" fmla="*/ 74742 w 81674"/>
                    <a:gd name="connsiteY28" fmla="*/ 3101 h 80066"/>
                    <a:gd name="connsiteX29" fmla="*/ 63001 w 81674"/>
                    <a:gd name="connsiteY29" fmla="*/ -2107 h 80066"/>
                    <a:gd name="connsiteX30" fmla="*/ 51525 w 81674"/>
                    <a:gd name="connsiteY30" fmla="*/ 3051 h 80066"/>
                    <a:gd name="connsiteX31" fmla="*/ 46931 w 81674"/>
                    <a:gd name="connsiteY31" fmla="*/ 18524 h 80066"/>
                    <a:gd name="connsiteX32" fmla="*/ 63216 w 81674"/>
                    <a:gd name="connsiteY32" fmla="*/ 31641 h 80066"/>
                    <a:gd name="connsiteX33" fmla="*/ 57379 w 81674"/>
                    <a:gd name="connsiteY33" fmla="*/ 28623 h 80066"/>
                    <a:gd name="connsiteX34" fmla="*/ 55074 w 81674"/>
                    <a:gd name="connsiteY34" fmla="*/ 17595 h 80066"/>
                    <a:gd name="connsiteX35" fmla="*/ 57395 w 81674"/>
                    <a:gd name="connsiteY35" fmla="*/ 7330 h 80066"/>
                    <a:gd name="connsiteX36" fmla="*/ 63167 w 81674"/>
                    <a:gd name="connsiteY36" fmla="*/ 4328 h 80066"/>
                    <a:gd name="connsiteX37" fmla="*/ 69037 w 81674"/>
                    <a:gd name="connsiteY37" fmla="*/ 7330 h 80066"/>
                    <a:gd name="connsiteX38" fmla="*/ 71342 w 81674"/>
                    <a:gd name="connsiteY38" fmla="*/ 18325 h 80066"/>
                    <a:gd name="connsiteX39" fmla="*/ 69004 w 81674"/>
                    <a:gd name="connsiteY39" fmla="*/ 28656 h 80066"/>
                    <a:gd name="connsiteX40" fmla="*/ 63216 w 81674"/>
                    <a:gd name="connsiteY40" fmla="*/ 31641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424"/>
                      </a:moveTo>
                      <a:cubicBezTo>
                        <a:pt x="-2190" y="63852"/>
                        <a:pt x="-824" y="68463"/>
                        <a:pt x="1906" y="72255"/>
                      </a:cubicBezTo>
                      <a:cubicBezTo>
                        <a:pt x="4637" y="76058"/>
                        <a:pt x="8590" y="77960"/>
                        <a:pt x="13764" y="77960"/>
                      </a:cubicBezTo>
                      <a:cubicBezTo>
                        <a:pt x="18540" y="77960"/>
                        <a:pt x="22487" y="76257"/>
                        <a:pt x="25605" y="72852"/>
                      </a:cubicBezTo>
                      <a:cubicBezTo>
                        <a:pt x="28733" y="69458"/>
                        <a:pt x="30298" y="64460"/>
                        <a:pt x="30298" y="57860"/>
                      </a:cubicBezTo>
                      <a:cubicBezTo>
                        <a:pt x="30298" y="51437"/>
                        <a:pt x="28717" y="46489"/>
                        <a:pt x="25555" y="43018"/>
                      </a:cubicBezTo>
                      <a:cubicBezTo>
                        <a:pt x="22393" y="39546"/>
                        <a:pt x="18501" y="37810"/>
                        <a:pt x="13880" y="37810"/>
                      </a:cubicBezTo>
                      <a:cubicBezTo>
                        <a:pt x="9281" y="37810"/>
                        <a:pt x="5450" y="39519"/>
                        <a:pt x="2387" y="42935"/>
                      </a:cubicBezTo>
                      <a:cubicBezTo>
                        <a:pt x="-664" y="46351"/>
                        <a:pt x="-2190" y="51514"/>
                        <a:pt x="-2190" y="58424"/>
                      </a:cubicBezTo>
                      <a:close/>
                      <a:moveTo>
                        <a:pt x="14029" y="71542"/>
                      </a:moveTo>
                      <a:cubicBezTo>
                        <a:pt x="11718" y="71542"/>
                        <a:pt x="9795" y="70536"/>
                        <a:pt x="8258" y="68523"/>
                      </a:cubicBezTo>
                      <a:cubicBezTo>
                        <a:pt x="6721" y="66522"/>
                        <a:pt x="5953" y="62846"/>
                        <a:pt x="5953" y="57495"/>
                      </a:cubicBezTo>
                      <a:cubicBezTo>
                        <a:pt x="5953" y="52620"/>
                        <a:pt x="6727" y="49187"/>
                        <a:pt x="8275" y="47197"/>
                      </a:cubicBezTo>
                      <a:cubicBezTo>
                        <a:pt x="9833" y="45218"/>
                        <a:pt x="11752" y="44228"/>
                        <a:pt x="14029" y="44228"/>
                      </a:cubicBezTo>
                      <a:cubicBezTo>
                        <a:pt x="16384" y="44228"/>
                        <a:pt x="18330" y="45229"/>
                        <a:pt x="19867" y="47230"/>
                      </a:cubicBezTo>
                      <a:cubicBezTo>
                        <a:pt x="21403" y="49242"/>
                        <a:pt x="22172" y="52907"/>
                        <a:pt x="22172" y="58225"/>
                      </a:cubicBezTo>
                      <a:cubicBezTo>
                        <a:pt x="22172" y="63134"/>
                        <a:pt x="21392" y="66578"/>
                        <a:pt x="19833" y="68557"/>
                      </a:cubicBezTo>
                      <a:cubicBezTo>
                        <a:pt x="18275" y="70547"/>
                        <a:pt x="16340" y="71542"/>
                        <a:pt x="14029" y="71542"/>
                      </a:cubicBezTo>
                      <a:close/>
                      <a:moveTo>
                        <a:pt x="14079" y="-2107"/>
                      </a:moveTo>
                      <a:lnTo>
                        <a:pt x="55638" y="77960"/>
                      </a:lnTo>
                      <a:lnTo>
                        <a:pt x="63216" y="77960"/>
                      </a:lnTo>
                      <a:lnTo>
                        <a:pt x="21807" y="-2107"/>
                      </a:lnTo>
                      <a:lnTo>
                        <a:pt x="14079" y="-2107"/>
                      </a:lnTo>
                      <a:close/>
                      <a:moveTo>
                        <a:pt x="46931" y="18524"/>
                      </a:moveTo>
                      <a:cubicBezTo>
                        <a:pt x="46931" y="23985"/>
                        <a:pt x="48297" y="28606"/>
                        <a:pt x="51027" y="32388"/>
                      </a:cubicBezTo>
                      <a:cubicBezTo>
                        <a:pt x="53758" y="36169"/>
                        <a:pt x="57733" y="38059"/>
                        <a:pt x="62951" y="38059"/>
                      </a:cubicBezTo>
                      <a:cubicBezTo>
                        <a:pt x="67716" y="38059"/>
                        <a:pt x="71663" y="36357"/>
                        <a:pt x="74792" y="32951"/>
                      </a:cubicBezTo>
                      <a:cubicBezTo>
                        <a:pt x="77921" y="29557"/>
                        <a:pt x="79485" y="24560"/>
                        <a:pt x="79485" y="17960"/>
                      </a:cubicBezTo>
                      <a:cubicBezTo>
                        <a:pt x="79485" y="11525"/>
                        <a:pt x="77904" y="6572"/>
                        <a:pt x="74742" y="3101"/>
                      </a:cubicBezTo>
                      <a:cubicBezTo>
                        <a:pt x="71580" y="-371"/>
                        <a:pt x="67666" y="-2107"/>
                        <a:pt x="63001" y="-2107"/>
                      </a:cubicBezTo>
                      <a:cubicBezTo>
                        <a:pt x="58413" y="-2107"/>
                        <a:pt x="54587" y="-387"/>
                        <a:pt x="51525" y="3051"/>
                      </a:cubicBezTo>
                      <a:cubicBezTo>
                        <a:pt x="48462" y="6489"/>
                        <a:pt x="46931" y="11647"/>
                        <a:pt x="46931" y="18524"/>
                      </a:cubicBezTo>
                      <a:close/>
                      <a:moveTo>
                        <a:pt x="63216" y="31641"/>
                      </a:moveTo>
                      <a:cubicBezTo>
                        <a:pt x="60861" y="31641"/>
                        <a:pt x="58916" y="30635"/>
                        <a:pt x="57379" y="28623"/>
                      </a:cubicBezTo>
                      <a:cubicBezTo>
                        <a:pt x="55842" y="26622"/>
                        <a:pt x="55074" y="22946"/>
                        <a:pt x="55074" y="17595"/>
                      </a:cubicBezTo>
                      <a:cubicBezTo>
                        <a:pt x="55074" y="12752"/>
                        <a:pt x="55848" y="9331"/>
                        <a:pt x="57395" y="7330"/>
                      </a:cubicBezTo>
                      <a:cubicBezTo>
                        <a:pt x="58954" y="5328"/>
                        <a:pt x="60878" y="4328"/>
                        <a:pt x="63167" y="4328"/>
                      </a:cubicBezTo>
                      <a:cubicBezTo>
                        <a:pt x="65544" y="4328"/>
                        <a:pt x="67500" y="5328"/>
                        <a:pt x="69037" y="7330"/>
                      </a:cubicBezTo>
                      <a:cubicBezTo>
                        <a:pt x="70574" y="9331"/>
                        <a:pt x="71342" y="12996"/>
                        <a:pt x="71342" y="18325"/>
                      </a:cubicBezTo>
                      <a:cubicBezTo>
                        <a:pt x="71342" y="23222"/>
                        <a:pt x="70563" y="26666"/>
                        <a:pt x="69004" y="28656"/>
                      </a:cubicBezTo>
                      <a:cubicBezTo>
                        <a:pt x="67456" y="30646"/>
                        <a:pt x="65527" y="31641"/>
                        <a:pt x="63216" y="31641"/>
                      </a:cubicBezTo>
                      <a:close/>
                    </a:path>
                  </a:pathLst>
                </a:custGeom>
                <a:solidFill>
                  <a:srgbClr val="262626"/>
                </a:solidFill>
                <a:ln w="17" cap="flat">
                  <a:noFill/>
                  <a:prstDash val="solid"/>
                  <a:round/>
                </a:ln>
              </p:spPr>
              <p:txBody>
                <a:bodyPr rtlCol="0" anchor="ctr"/>
                <a:lstStyle/>
                <a:p>
                  <a:endParaRPr lang="en-US"/>
                </a:p>
              </p:txBody>
            </p:sp>
          </p:grpSp>
          <p:grpSp>
            <p:nvGrpSpPr>
              <p:cNvPr id="1641" name="Graphic 988">
                <a:extLst>
                  <a:ext uri="{FF2B5EF4-FFF2-40B4-BE49-F238E27FC236}">
                    <a16:creationId xmlns:a16="http://schemas.microsoft.com/office/drawing/2014/main" id="{18B6E7DC-8996-CA99-DBFD-AF4201DC4609}"/>
                  </a:ext>
                </a:extLst>
              </p:cNvPr>
              <p:cNvGrpSpPr/>
              <p:nvPr/>
            </p:nvGrpSpPr>
            <p:grpSpPr>
              <a:xfrm>
                <a:off x="6381557" y="1570767"/>
                <a:ext cx="400749" cy="97063"/>
                <a:chOff x="6381557" y="1570767"/>
                <a:chExt cx="400749" cy="97063"/>
              </a:xfrm>
              <a:solidFill>
                <a:srgbClr val="262626"/>
              </a:solidFill>
            </p:grpSpPr>
            <p:sp>
              <p:nvSpPr>
                <p:cNvPr id="1642" name="Freeform: Shape 1641">
                  <a:extLst>
                    <a:ext uri="{FF2B5EF4-FFF2-40B4-BE49-F238E27FC236}">
                      <a16:creationId xmlns:a16="http://schemas.microsoft.com/office/drawing/2014/main" id="{8F939E1D-CEFB-E639-8B0D-9A20A10CCB61}"/>
                    </a:ext>
                  </a:extLst>
                </p:cNvPr>
                <p:cNvSpPr/>
                <p:nvPr/>
              </p:nvSpPr>
              <p:spPr>
                <a:xfrm flipV="1">
                  <a:off x="6381557" y="1570767"/>
                  <a:ext cx="57993" cy="75969"/>
                </a:xfrm>
                <a:custGeom>
                  <a:avLst/>
                  <a:gdLst>
                    <a:gd name="connsiteX0" fmla="*/ -1707 w 57993"/>
                    <a:gd name="connsiteY0" fmla="*/ -2236 h 75969"/>
                    <a:gd name="connsiteX1" fmla="*/ -1707 w 57993"/>
                    <a:gd name="connsiteY1" fmla="*/ 73734 h 75969"/>
                    <a:gd name="connsiteX2" fmla="*/ 26949 w 57993"/>
                    <a:gd name="connsiteY2" fmla="*/ 73734 h 75969"/>
                    <a:gd name="connsiteX3" fmla="*/ 38508 w 57993"/>
                    <a:gd name="connsiteY3" fmla="*/ 73021 h 75969"/>
                    <a:gd name="connsiteX4" fmla="*/ 47878 w 57993"/>
                    <a:gd name="connsiteY4" fmla="*/ 69455 h 75969"/>
                    <a:gd name="connsiteX5" fmla="*/ 53981 w 57993"/>
                    <a:gd name="connsiteY5" fmla="*/ 62125 h 75969"/>
                    <a:gd name="connsiteX6" fmla="*/ 56286 w 57993"/>
                    <a:gd name="connsiteY6" fmla="*/ 51761 h 75969"/>
                    <a:gd name="connsiteX7" fmla="*/ 50117 w 57993"/>
                    <a:gd name="connsiteY7" fmla="*/ 35359 h 75969"/>
                    <a:gd name="connsiteX8" fmla="*/ 27828 w 57993"/>
                    <a:gd name="connsiteY8" fmla="*/ 28659 h 75969"/>
                    <a:gd name="connsiteX9" fmla="*/ 8342 w 57993"/>
                    <a:gd name="connsiteY9" fmla="*/ 28659 h 75969"/>
                    <a:gd name="connsiteX10" fmla="*/ 8342 w 57993"/>
                    <a:gd name="connsiteY10" fmla="*/ -2236 h 75969"/>
                    <a:gd name="connsiteX11" fmla="*/ -1707 w 57993"/>
                    <a:gd name="connsiteY11" fmla="*/ -2236 h 75969"/>
                    <a:gd name="connsiteX12" fmla="*/ 8342 w 57993"/>
                    <a:gd name="connsiteY12" fmla="*/ 37615 h 75969"/>
                    <a:gd name="connsiteX13" fmla="*/ 27978 w 57993"/>
                    <a:gd name="connsiteY13" fmla="*/ 37615 h 75969"/>
                    <a:gd name="connsiteX14" fmla="*/ 41825 w 57993"/>
                    <a:gd name="connsiteY14" fmla="*/ 41246 h 75969"/>
                    <a:gd name="connsiteX15" fmla="*/ 45921 w 57993"/>
                    <a:gd name="connsiteY15" fmla="*/ 51462 h 75969"/>
                    <a:gd name="connsiteX16" fmla="*/ 43500 w 57993"/>
                    <a:gd name="connsiteY16" fmla="*/ 59605 h 75969"/>
                    <a:gd name="connsiteX17" fmla="*/ 37165 w 57993"/>
                    <a:gd name="connsiteY17" fmla="*/ 64099 h 75969"/>
                    <a:gd name="connsiteX18" fmla="*/ 27779 w 57993"/>
                    <a:gd name="connsiteY18" fmla="*/ 64779 h 75969"/>
                    <a:gd name="connsiteX19" fmla="*/ 8342 w 57993"/>
                    <a:gd name="connsiteY19" fmla="*/ 64779 h 75969"/>
                    <a:gd name="connsiteX20" fmla="*/ 8342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707" y="-2236"/>
                      </a:moveTo>
                      <a:lnTo>
                        <a:pt x="-1707" y="73734"/>
                      </a:lnTo>
                      <a:lnTo>
                        <a:pt x="26949" y="73734"/>
                      </a:lnTo>
                      <a:cubicBezTo>
                        <a:pt x="31991" y="73734"/>
                        <a:pt x="35844" y="73496"/>
                        <a:pt x="38508" y="73021"/>
                      </a:cubicBezTo>
                      <a:cubicBezTo>
                        <a:pt x="42234" y="72391"/>
                        <a:pt x="45357" y="71202"/>
                        <a:pt x="47878" y="69455"/>
                      </a:cubicBezTo>
                      <a:cubicBezTo>
                        <a:pt x="50410" y="67720"/>
                        <a:pt x="52444" y="65276"/>
                        <a:pt x="53981" y="62125"/>
                      </a:cubicBezTo>
                      <a:cubicBezTo>
                        <a:pt x="55518" y="58986"/>
                        <a:pt x="56286" y="55531"/>
                        <a:pt x="56286" y="51761"/>
                      </a:cubicBezTo>
                      <a:cubicBezTo>
                        <a:pt x="56286" y="45304"/>
                        <a:pt x="54230" y="39837"/>
                        <a:pt x="50117" y="35359"/>
                      </a:cubicBezTo>
                      <a:cubicBezTo>
                        <a:pt x="46004" y="30893"/>
                        <a:pt x="38575" y="28659"/>
                        <a:pt x="27828" y="28659"/>
                      </a:cubicBezTo>
                      <a:lnTo>
                        <a:pt x="8342" y="28659"/>
                      </a:lnTo>
                      <a:lnTo>
                        <a:pt x="8342" y="-2236"/>
                      </a:lnTo>
                      <a:lnTo>
                        <a:pt x="-1707" y="-2236"/>
                      </a:lnTo>
                      <a:close/>
                      <a:moveTo>
                        <a:pt x="8342" y="37615"/>
                      </a:moveTo>
                      <a:lnTo>
                        <a:pt x="27978" y="37615"/>
                      </a:lnTo>
                      <a:cubicBezTo>
                        <a:pt x="34478" y="37615"/>
                        <a:pt x="39094" y="38825"/>
                        <a:pt x="41825" y="41246"/>
                      </a:cubicBezTo>
                      <a:cubicBezTo>
                        <a:pt x="44556" y="43668"/>
                        <a:pt x="45921" y="47073"/>
                        <a:pt x="45921" y="51462"/>
                      </a:cubicBezTo>
                      <a:cubicBezTo>
                        <a:pt x="45921" y="54635"/>
                        <a:pt x="45114" y="57349"/>
                        <a:pt x="43500" y="59605"/>
                      </a:cubicBezTo>
                      <a:cubicBezTo>
                        <a:pt x="41897" y="61871"/>
                        <a:pt x="39785" y="63369"/>
                        <a:pt x="37165" y="64099"/>
                      </a:cubicBezTo>
                      <a:cubicBezTo>
                        <a:pt x="35462" y="64552"/>
                        <a:pt x="32334" y="64779"/>
                        <a:pt x="27779" y="64779"/>
                      </a:cubicBezTo>
                      <a:lnTo>
                        <a:pt x="8342" y="64779"/>
                      </a:lnTo>
                      <a:lnTo>
                        <a:pt x="8342" y="37615"/>
                      </a:lnTo>
                      <a:close/>
                    </a:path>
                  </a:pathLst>
                </a:custGeom>
                <a:solidFill>
                  <a:srgbClr val="262626"/>
                </a:solidFill>
                <a:ln w="17" cap="flat">
                  <a:noFill/>
                  <a:prstDash val="solid"/>
                  <a:round/>
                </a:ln>
              </p:spPr>
              <p:txBody>
                <a:bodyPr rtlCol="0" anchor="ctr"/>
                <a:lstStyle/>
                <a:p>
                  <a:endParaRPr lang="en-US"/>
                </a:p>
              </p:txBody>
            </p:sp>
            <p:sp>
              <p:nvSpPr>
                <p:cNvPr id="1643" name="Freeform: Shape 1642">
                  <a:extLst>
                    <a:ext uri="{FF2B5EF4-FFF2-40B4-BE49-F238E27FC236}">
                      <a16:creationId xmlns:a16="http://schemas.microsoft.com/office/drawing/2014/main" id="{A16329AD-1C6D-658B-ED67-11B3F04345D3}"/>
                    </a:ext>
                  </a:extLst>
                </p:cNvPr>
                <p:cNvSpPr/>
                <p:nvPr/>
              </p:nvSpPr>
              <p:spPr>
                <a:xfrm flipV="1">
                  <a:off x="6448037" y="1590451"/>
                  <a:ext cx="50746" cy="57528"/>
                </a:xfrm>
                <a:custGeom>
                  <a:avLst/>
                  <a:gdLst>
                    <a:gd name="connsiteX0" fmla="*/ 39574 w 50746"/>
                    <a:gd name="connsiteY0" fmla="*/ 17368 h 57528"/>
                    <a:gd name="connsiteX1" fmla="*/ 49209 w 50746"/>
                    <a:gd name="connsiteY1" fmla="*/ 16174 h 57528"/>
                    <a:gd name="connsiteX2" fmla="*/ 40768 w 50746"/>
                    <a:gd name="connsiteY2" fmla="*/ 3056 h 57528"/>
                    <a:gd name="connsiteX3" fmla="*/ 25014 w 50746"/>
                    <a:gd name="connsiteY3" fmla="*/ -1604 h 57528"/>
                    <a:gd name="connsiteX4" fmla="*/ 5860 w 50746"/>
                    <a:gd name="connsiteY4" fmla="*/ 5826 h 57528"/>
                    <a:gd name="connsiteX5" fmla="*/ -1222 w 50746"/>
                    <a:gd name="connsiteY5" fmla="*/ 26688 h 57528"/>
                    <a:gd name="connsiteX6" fmla="*/ 5926 w 50746"/>
                    <a:gd name="connsiteY6" fmla="*/ 48247 h 57528"/>
                    <a:gd name="connsiteX7" fmla="*/ 24483 w 50746"/>
                    <a:gd name="connsiteY7" fmla="*/ 55925 h 57528"/>
                    <a:gd name="connsiteX8" fmla="*/ 42526 w 50746"/>
                    <a:gd name="connsiteY8" fmla="*/ 48413 h 57528"/>
                    <a:gd name="connsiteX9" fmla="*/ 49525 w 50746"/>
                    <a:gd name="connsiteY9" fmla="*/ 27268 h 57528"/>
                    <a:gd name="connsiteX10" fmla="*/ 49475 w 50746"/>
                    <a:gd name="connsiteY10" fmla="*/ 24781 h 57528"/>
                    <a:gd name="connsiteX11" fmla="*/ 8430 w 50746"/>
                    <a:gd name="connsiteY11" fmla="*/ 24781 h 57528"/>
                    <a:gd name="connsiteX12" fmla="*/ 13554 w 50746"/>
                    <a:gd name="connsiteY12" fmla="*/ 10884 h 57528"/>
                    <a:gd name="connsiteX13" fmla="*/ 25064 w 50746"/>
                    <a:gd name="connsiteY13" fmla="*/ 6074 h 57528"/>
                    <a:gd name="connsiteX14" fmla="*/ 33820 w 50746"/>
                    <a:gd name="connsiteY14" fmla="*/ 8761 h 57528"/>
                    <a:gd name="connsiteX15" fmla="*/ 39574 w 50746"/>
                    <a:gd name="connsiteY15" fmla="*/ 17368 h 57528"/>
                    <a:gd name="connsiteX16" fmla="*/ 8944 w 50746"/>
                    <a:gd name="connsiteY16" fmla="*/ 32443 h 57528"/>
                    <a:gd name="connsiteX17" fmla="*/ 39674 w 50746"/>
                    <a:gd name="connsiteY17" fmla="*/ 32443 h 57528"/>
                    <a:gd name="connsiteX18" fmla="*/ 36158 w 50746"/>
                    <a:gd name="connsiteY18" fmla="*/ 42857 h 57528"/>
                    <a:gd name="connsiteX19" fmla="*/ 24599 w 50746"/>
                    <a:gd name="connsiteY19" fmla="*/ 48247 h 57528"/>
                    <a:gd name="connsiteX20" fmla="*/ 13787 w 50746"/>
                    <a:gd name="connsiteY20" fmla="*/ 43952 h 57528"/>
                    <a:gd name="connsiteX21" fmla="*/ 8944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574" y="17368"/>
                      </a:moveTo>
                      <a:lnTo>
                        <a:pt x="49209" y="16174"/>
                      </a:lnTo>
                      <a:cubicBezTo>
                        <a:pt x="47695" y="10547"/>
                        <a:pt x="44881" y="6174"/>
                        <a:pt x="40768" y="3056"/>
                      </a:cubicBezTo>
                      <a:cubicBezTo>
                        <a:pt x="36656" y="-50"/>
                        <a:pt x="31404" y="-1604"/>
                        <a:pt x="25014" y="-1604"/>
                      </a:cubicBezTo>
                      <a:cubicBezTo>
                        <a:pt x="16965" y="-1604"/>
                        <a:pt x="10580" y="873"/>
                        <a:pt x="5860" y="5826"/>
                      </a:cubicBezTo>
                      <a:cubicBezTo>
                        <a:pt x="1139" y="10790"/>
                        <a:pt x="-1222" y="17744"/>
                        <a:pt x="-1222" y="26688"/>
                      </a:cubicBezTo>
                      <a:cubicBezTo>
                        <a:pt x="-1222" y="35953"/>
                        <a:pt x="1161" y="43139"/>
                        <a:pt x="5926" y="48247"/>
                      </a:cubicBezTo>
                      <a:cubicBezTo>
                        <a:pt x="10702" y="53366"/>
                        <a:pt x="16888" y="55925"/>
                        <a:pt x="24483" y="55925"/>
                      </a:cubicBezTo>
                      <a:cubicBezTo>
                        <a:pt x="31846" y="55925"/>
                        <a:pt x="37861" y="53421"/>
                        <a:pt x="42526" y="48413"/>
                      </a:cubicBezTo>
                      <a:cubicBezTo>
                        <a:pt x="47192" y="43404"/>
                        <a:pt x="49525" y="36356"/>
                        <a:pt x="49525" y="27268"/>
                      </a:cubicBezTo>
                      <a:cubicBezTo>
                        <a:pt x="49525" y="26716"/>
                        <a:pt x="49508" y="25886"/>
                        <a:pt x="49475" y="24781"/>
                      </a:cubicBezTo>
                      <a:lnTo>
                        <a:pt x="8430" y="24781"/>
                      </a:lnTo>
                      <a:cubicBezTo>
                        <a:pt x="8773" y="18733"/>
                        <a:pt x="10481" y="14101"/>
                        <a:pt x="13554" y="10884"/>
                      </a:cubicBezTo>
                      <a:cubicBezTo>
                        <a:pt x="16628" y="7678"/>
                        <a:pt x="20464" y="6074"/>
                        <a:pt x="25064" y="6074"/>
                      </a:cubicBezTo>
                      <a:cubicBezTo>
                        <a:pt x="28480" y="6074"/>
                        <a:pt x="31399" y="6970"/>
                        <a:pt x="33820" y="8761"/>
                      </a:cubicBezTo>
                      <a:cubicBezTo>
                        <a:pt x="36241" y="10563"/>
                        <a:pt x="38159" y="13432"/>
                        <a:pt x="39574" y="17368"/>
                      </a:cubicBezTo>
                      <a:close/>
                      <a:moveTo>
                        <a:pt x="8944" y="32443"/>
                      </a:moveTo>
                      <a:lnTo>
                        <a:pt x="39674" y="32443"/>
                      </a:lnTo>
                      <a:cubicBezTo>
                        <a:pt x="39265" y="37075"/>
                        <a:pt x="38093" y="40546"/>
                        <a:pt x="36158" y="42857"/>
                      </a:cubicBezTo>
                      <a:cubicBezTo>
                        <a:pt x="33184" y="46450"/>
                        <a:pt x="29331" y="48247"/>
                        <a:pt x="24599" y="48247"/>
                      </a:cubicBezTo>
                      <a:cubicBezTo>
                        <a:pt x="20309" y="48247"/>
                        <a:pt x="16705" y="46815"/>
                        <a:pt x="13787" y="43952"/>
                      </a:cubicBezTo>
                      <a:cubicBezTo>
                        <a:pt x="10868" y="41088"/>
                        <a:pt x="9254" y="37252"/>
                        <a:pt x="8944" y="32443"/>
                      </a:cubicBezTo>
                      <a:close/>
                    </a:path>
                  </a:pathLst>
                </a:custGeom>
                <a:solidFill>
                  <a:srgbClr val="262626"/>
                </a:solidFill>
                <a:ln w="17" cap="flat">
                  <a:noFill/>
                  <a:prstDash val="solid"/>
                  <a:round/>
                </a:ln>
              </p:spPr>
              <p:txBody>
                <a:bodyPr rtlCol="0" anchor="ctr"/>
                <a:lstStyle/>
                <a:p>
                  <a:endParaRPr lang="en-US"/>
                </a:p>
              </p:txBody>
            </p:sp>
            <p:sp>
              <p:nvSpPr>
                <p:cNvPr id="1644" name="Freeform: Shape 1643">
                  <a:extLst>
                    <a:ext uri="{FF2B5EF4-FFF2-40B4-BE49-F238E27FC236}">
                      <a16:creationId xmlns:a16="http://schemas.microsoft.com/office/drawing/2014/main" id="{9A568FE5-B3FC-B28F-6014-2F951BA4E4B3}"/>
                    </a:ext>
                  </a:extLst>
                </p:cNvPr>
                <p:cNvSpPr/>
                <p:nvPr/>
              </p:nvSpPr>
              <p:spPr>
                <a:xfrm flipV="1">
                  <a:off x="6510182" y="1590451"/>
                  <a:ext cx="47777" cy="77379"/>
                </a:xfrm>
                <a:custGeom>
                  <a:avLst/>
                  <a:gdLst>
                    <a:gd name="connsiteX0" fmla="*/ -1313 w 47777"/>
                    <a:gd name="connsiteY0" fmla="*/ -1004 h 77379"/>
                    <a:gd name="connsiteX1" fmla="*/ -1313 w 47777"/>
                    <a:gd name="connsiteY1" fmla="*/ 75132 h 77379"/>
                    <a:gd name="connsiteX2" fmla="*/ 7178 w 47777"/>
                    <a:gd name="connsiteY2" fmla="*/ 75132 h 77379"/>
                    <a:gd name="connsiteX3" fmla="*/ 7178 w 47777"/>
                    <a:gd name="connsiteY3" fmla="*/ 67984 h 77379"/>
                    <a:gd name="connsiteX4" fmla="*/ 13977 w 47777"/>
                    <a:gd name="connsiteY4" fmla="*/ 74269 h 77379"/>
                    <a:gd name="connsiteX5" fmla="*/ 23148 w 47777"/>
                    <a:gd name="connsiteY5" fmla="*/ 76375 h 77379"/>
                    <a:gd name="connsiteX6" fmla="*/ 35585 w 47777"/>
                    <a:gd name="connsiteY6" fmla="*/ 72744 h 77379"/>
                    <a:gd name="connsiteX7" fmla="*/ 43711 w 47777"/>
                    <a:gd name="connsiteY7" fmla="*/ 62495 h 77379"/>
                    <a:gd name="connsiteX8" fmla="*/ 46464 w 47777"/>
                    <a:gd name="connsiteY8" fmla="*/ 48017 h 77379"/>
                    <a:gd name="connsiteX9" fmla="*/ 43430 w 47777"/>
                    <a:gd name="connsiteY9" fmla="*/ 32810 h 77379"/>
                    <a:gd name="connsiteX10" fmla="*/ 34624 w 47777"/>
                    <a:gd name="connsiteY10" fmla="*/ 22445 h 77379"/>
                    <a:gd name="connsiteX11" fmla="*/ 22468 w 47777"/>
                    <a:gd name="connsiteY11" fmla="*/ 18847 h 77379"/>
                    <a:gd name="connsiteX12" fmla="*/ 14093 w 47777"/>
                    <a:gd name="connsiteY12" fmla="*/ 20820 h 77379"/>
                    <a:gd name="connsiteX13" fmla="*/ 8007 w 47777"/>
                    <a:gd name="connsiteY13" fmla="*/ 25795 h 77379"/>
                    <a:gd name="connsiteX14" fmla="*/ 8007 w 47777"/>
                    <a:gd name="connsiteY14" fmla="*/ -1004 h 77379"/>
                    <a:gd name="connsiteX15" fmla="*/ -1313 w 47777"/>
                    <a:gd name="connsiteY15" fmla="*/ -1004 h 77379"/>
                    <a:gd name="connsiteX16" fmla="*/ 7128 w 47777"/>
                    <a:gd name="connsiteY16" fmla="*/ 47304 h 77379"/>
                    <a:gd name="connsiteX17" fmla="*/ 11423 w 47777"/>
                    <a:gd name="connsiteY17" fmla="*/ 31599 h 77379"/>
                    <a:gd name="connsiteX18" fmla="*/ 21854 w 47777"/>
                    <a:gd name="connsiteY18" fmla="*/ 26525 h 77379"/>
                    <a:gd name="connsiteX19" fmla="*/ 32501 w 47777"/>
                    <a:gd name="connsiteY19" fmla="*/ 31782 h 77379"/>
                    <a:gd name="connsiteX20" fmla="*/ 36929 w 47777"/>
                    <a:gd name="connsiteY20" fmla="*/ 48084 h 77379"/>
                    <a:gd name="connsiteX21" fmla="*/ 32600 w 47777"/>
                    <a:gd name="connsiteY21" fmla="*/ 63822 h 77379"/>
                    <a:gd name="connsiteX22" fmla="*/ 22269 w 47777"/>
                    <a:gd name="connsiteY22" fmla="*/ 69062 h 77379"/>
                    <a:gd name="connsiteX23" fmla="*/ 11705 w 47777"/>
                    <a:gd name="connsiteY23" fmla="*/ 63490 h 77379"/>
                    <a:gd name="connsiteX24" fmla="*/ 7128 w 47777"/>
                    <a:gd name="connsiteY24" fmla="*/ 47304 h 7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77" h="77379">
                      <a:moveTo>
                        <a:pt x="-1313" y="-1004"/>
                      </a:moveTo>
                      <a:lnTo>
                        <a:pt x="-1313" y="75132"/>
                      </a:lnTo>
                      <a:lnTo>
                        <a:pt x="7178" y="75132"/>
                      </a:lnTo>
                      <a:lnTo>
                        <a:pt x="7178" y="67984"/>
                      </a:lnTo>
                      <a:cubicBezTo>
                        <a:pt x="9190" y="70781"/>
                        <a:pt x="11456" y="72876"/>
                        <a:pt x="13977" y="74269"/>
                      </a:cubicBezTo>
                      <a:cubicBezTo>
                        <a:pt x="16498" y="75673"/>
                        <a:pt x="19554" y="76375"/>
                        <a:pt x="23148" y="76375"/>
                      </a:cubicBezTo>
                      <a:cubicBezTo>
                        <a:pt x="27846" y="76375"/>
                        <a:pt x="31992" y="75165"/>
                        <a:pt x="35585" y="72744"/>
                      </a:cubicBezTo>
                      <a:cubicBezTo>
                        <a:pt x="39179" y="70322"/>
                        <a:pt x="41887" y="66906"/>
                        <a:pt x="43711" y="62495"/>
                      </a:cubicBezTo>
                      <a:cubicBezTo>
                        <a:pt x="45547" y="58095"/>
                        <a:pt x="46464" y="53269"/>
                        <a:pt x="46464" y="48017"/>
                      </a:cubicBezTo>
                      <a:cubicBezTo>
                        <a:pt x="46464" y="42390"/>
                        <a:pt x="45453" y="37321"/>
                        <a:pt x="43430" y="32810"/>
                      </a:cubicBezTo>
                      <a:cubicBezTo>
                        <a:pt x="41417" y="28299"/>
                        <a:pt x="38482" y="24844"/>
                        <a:pt x="34624" y="22445"/>
                      </a:cubicBezTo>
                      <a:cubicBezTo>
                        <a:pt x="30776" y="20046"/>
                        <a:pt x="26724" y="18847"/>
                        <a:pt x="22468" y="18847"/>
                      </a:cubicBezTo>
                      <a:cubicBezTo>
                        <a:pt x="19361" y="18847"/>
                        <a:pt x="16569" y="19504"/>
                        <a:pt x="14093" y="20820"/>
                      </a:cubicBezTo>
                      <a:cubicBezTo>
                        <a:pt x="11627" y="22136"/>
                        <a:pt x="9599" y="23794"/>
                        <a:pt x="8007" y="25795"/>
                      </a:cubicBezTo>
                      <a:lnTo>
                        <a:pt x="8007" y="-1004"/>
                      </a:lnTo>
                      <a:lnTo>
                        <a:pt x="-1313" y="-1004"/>
                      </a:lnTo>
                      <a:close/>
                      <a:moveTo>
                        <a:pt x="7128" y="47304"/>
                      </a:moveTo>
                      <a:cubicBezTo>
                        <a:pt x="7128" y="40217"/>
                        <a:pt x="8559" y="34982"/>
                        <a:pt x="11423" y="31599"/>
                      </a:cubicBezTo>
                      <a:cubicBezTo>
                        <a:pt x="14297" y="28216"/>
                        <a:pt x="17775" y="26525"/>
                        <a:pt x="21854" y="26525"/>
                      </a:cubicBezTo>
                      <a:cubicBezTo>
                        <a:pt x="26000" y="26525"/>
                        <a:pt x="29549" y="28277"/>
                        <a:pt x="32501" y="31782"/>
                      </a:cubicBezTo>
                      <a:cubicBezTo>
                        <a:pt x="35453" y="35286"/>
                        <a:pt x="36929" y="40720"/>
                        <a:pt x="36929" y="48084"/>
                      </a:cubicBezTo>
                      <a:cubicBezTo>
                        <a:pt x="36929" y="55093"/>
                        <a:pt x="35486" y="60339"/>
                        <a:pt x="32600" y="63822"/>
                      </a:cubicBezTo>
                      <a:cubicBezTo>
                        <a:pt x="29715" y="67315"/>
                        <a:pt x="26271" y="69062"/>
                        <a:pt x="22269" y="69062"/>
                      </a:cubicBezTo>
                      <a:cubicBezTo>
                        <a:pt x="18289" y="69062"/>
                        <a:pt x="14767" y="67205"/>
                        <a:pt x="11705" y="63490"/>
                      </a:cubicBezTo>
                      <a:cubicBezTo>
                        <a:pt x="8654" y="59775"/>
                        <a:pt x="7128" y="54380"/>
                        <a:pt x="7128" y="47304"/>
                      </a:cubicBezTo>
                      <a:close/>
                    </a:path>
                  </a:pathLst>
                </a:custGeom>
                <a:solidFill>
                  <a:srgbClr val="262626"/>
                </a:solidFill>
                <a:ln w="17" cap="flat">
                  <a:noFill/>
                  <a:prstDash val="solid"/>
                  <a:round/>
                </a:ln>
              </p:spPr>
              <p:txBody>
                <a:bodyPr rtlCol="0" anchor="ctr"/>
                <a:lstStyle/>
                <a:p>
                  <a:endParaRPr lang="en-US"/>
                </a:p>
              </p:txBody>
            </p:sp>
            <p:sp>
              <p:nvSpPr>
                <p:cNvPr id="1645" name="Freeform: Shape 1644">
                  <a:extLst>
                    <a:ext uri="{FF2B5EF4-FFF2-40B4-BE49-F238E27FC236}">
                      <a16:creationId xmlns:a16="http://schemas.microsoft.com/office/drawing/2014/main" id="{7EE9CCEC-AC14-7E24-9019-BDE1BA3ADEF6}"/>
                    </a:ext>
                  </a:extLst>
                </p:cNvPr>
                <p:cNvSpPr/>
                <p:nvPr/>
              </p:nvSpPr>
              <p:spPr>
                <a:xfrm flipV="1">
                  <a:off x="6564086" y="1572475"/>
                  <a:ext cx="26832" cy="74991"/>
                </a:xfrm>
                <a:custGeom>
                  <a:avLst/>
                  <a:gdLst>
                    <a:gd name="connsiteX0" fmla="*/ 25121 w 26832"/>
                    <a:gd name="connsiteY0" fmla="*/ 6909 h 74991"/>
                    <a:gd name="connsiteX1" fmla="*/ 26465 w 26832"/>
                    <a:gd name="connsiteY1" fmla="*/ -1333 h 74991"/>
                    <a:gd name="connsiteX2" fmla="*/ 19416 w 26832"/>
                    <a:gd name="connsiteY2" fmla="*/ -2162 h 74991"/>
                    <a:gd name="connsiteX3" fmla="*/ 11539 w 26832"/>
                    <a:gd name="connsiteY3" fmla="*/ -554 h 74991"/>
                    <a:gd name="connsiteX4" fmla="*/ 7609 w 26832"/>
                    <a:gd name="connsiteY4" fmla="*/ 3675 h 74991"/>
                    <a:gd name="connsiteX5" fmla="*/ 6465 w 26832"/>
                    <a:gd name="connsiteY5" fmla="*/ 14687 h 74991"/>
                    <a:gd name="connsiteX6" fmla="*/ 6465 w 26832"/>
                    <a:gd name="connsiteY6" fmla="*/ 46345 h 74991"/>
                    <a:gd name="connsiteX7" fmla="*/ -368 w 26832"/>
                    <a:gd name="connsiteY7" fmla="*/ 46345 h 74991"/>
                    <a:gd name="connsiteX8" fmla="*/ -368 w 26832"/>
                    <a:gd name="connsiteY8" fmla="*/ 53609 h 74991"/>
                    <a:gd name="connsiteX9" fmla="*/ 6465 w 26832"/>
                    <a:gd name="connsiteY9" fmla="*/ 53609 h 74991"/>
                    <a:gd name="connsiteX10" fmla="*/ 6465 w 26832"/>
                    <a:gd name="connsiteY10" fmla="*/ 67240 h 74991"/>
                    <a:gd name="connsiteX11" fmla="*/ 15735 w 26832"/>
                    <a:gd name="connsiteY11" fmla="*/ 72829 h 74991"/>
                    <a:gd name="connsiteX12" fmla="*/ 15735 w 26832"/>
                    <a:gd name="connsiteY12" fmla="*/ 53609 h 74991"/>
                    <a:gd name="connsiteX13" fmla="*/ 25121 w 26832"/>
                    <a:gd name="connsiteY13" fmla="*/ 53609 h 74991"/>
                    <a:gd name="connsiteX14" fmla="*/ 25121 w 26832"/>
                    <a:gd name="connsiteY14" fmla="*/ 46345 h 74991"/>
                    <a:gd name="connsiteX15" fmla="*/ 15735 w 26832"/>
                    <a:gd name="connsiteY15" fmla="*/ 46345 h 74991"/>
                    <a:gd name="connsiteX16" fmla="*/ 15735 w 26832"/>
                    <a:gd name="connsiteY16" fmla="*/ 14173 h 74991"/>
                    <a:gd name="connsiteX17" fmla="*/ 16232 w 26832"/>
                    <a:gd name="connsiteY17" fmla="*/ 9032 h 74991"/>
                    <a:gd name="connsiteX18" fmla="*/ 17841 w 26832"/>
                    <a:gd name="connsiteY18" fmla="*/ 7224 h 74991"/>
                    <a:gd name="connsiteX19" fmla="*/ 21025 w 26832"/>
                    <a:gd name="connsiteY19" fmla="*/ 6544 h 74991"/>
                    <a:gd name="connsiteX20" fmla="*/ 25121 w 26832"/>
                    <a:gd name="connsiteY20" fmla="*/ 6909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2" h="74991">
                      <a:moveTo>
                        <a:pt x="25121" y="6909"/>
                      </a:moveTo>
                      <a:lnTo>
                        <a:pt x="26465" y="-1333"/>
                      </a:lnTo>
                      <a:cubicBezTo>
                        <a:pt x="23844" y="-1886"/>
                        <a:pt x="21495" y="-2162"/>
                        <a:pt x="19416" y="-2162"/>
                      </a:cubicBezTo>
                      <a:cubicBezTo>
                        <a:pt x="16033" y="-2162"/>
                        <a:pt x="13408" y="-1626"/>
                        <a:pt x="11539" y="-554"/>
                      </a:cubicBezTo>
                      <a:cubicBezTo>
                        <a:pt x="9682" y="519"/>
                        <a:pt x="8372" y="1928"/>
                        <a:pt x="7609" y="3675"/>
                      </a:cubicBezTo>
                      <a:cubicBezTo>
                        <a:pt x="6846" y="5422"/>
                        <a:pt x="6465" y="9092"/>
                        <a:pt x="6465" y="14687"/>
                      </a:cubicBezTo>
                      <a:lnTo>
                        <a:pt x="6465" y="46345"/>
                      </a:lnTo>
                      <a:lnTo>
                        <a:pt x="-368" y="46345"/>
                      </a:lnTo>
                      <a:lnTo>
                        <a:pt x="-368" y="53609"/>
                      </a:lnTo>
                      <a:lnTo>
                        <a:pt x="6465" y="53609"/>
                      </a:lnTo>
                      <a:lnTo>
                        <a:pt x="6465" y="67240"/>
                      </a:lnTo>
                      <a:lnTo>
                        <a:pt x="15735" y="72829"/>
                      </a:lnTo>
                      <a:lnTo>
                        <a:pt x="15735" y="53609"/>
                      </a:lnTo>
                      <a:lnTo>
                        <a:pt x="25121" y="53609"/>
                      </a:lnTo>
                      <a:lnTo>
                        <a:pt x="25121" y="46345"/>
                      </a:lnTo>
                      <a:lnTo>
                        <a:pt x="15735" y="46345"/>
                      </a:lnTo>
                      <a:lnTo>
                        <a:pt x="15735" y="14173"/>
                      </a:lnTo>
                      <a:cubicBezTo>
                        <a:pt x="15735" y="11508"/>
                        <a:pt x="15901" y="9794"/>
                        <a:pt x="16232" y="9032"/>
                      </a:cubicBezTo>
                      <a:cubicBezTo>
                        <a:pt x="16564" y="8280"/>
                        <a:pt x="17100" y="7677"/>
                        <a:pt x="17841" y="7224"/>
                      </a:cubicBezTo>
                      <a:cubicBezTo>
                        <a:pt x="18582" y="6771"/>
                        <a:pt x="19643" y="6544"/>
                        <a:pt x="21025" y="6544"/>
                      </a:cubicBezTo>
                      <a:cubicBezTo>
                        <a:pt x="22064" y="6544"/>
                        <a:pt x="23430" y="6666"/>
                        <a:pt x="25121" y="6909"/>
                      </a:cubicBezTo>
                      <a:close/>
                    </a:path>
                  </a:pathLst>
                </a:custGeom>
                <a:solidFill>
                  <a:srgbClr val="262626"/>
                </a:solidFill>
                <a:ln w="17" cap="flat">
                  <a:noFill/>
                  <a:prstDash val="solid"/>
                  <a:round/>
                </a:ln>
              </p:spPr>
              <p:txBody>
                <a:bodyPr rtlCol="0" anchor="ctr"/>
                <a:lstStyle/>
                <a:p>
                  <a:endParaRPr lang="en-US"/>
                </a:p>
              </p:txBody>
            </p:sp>
            <p:sp>
              <p:nvSpPr>
                <p:cNvPr id="1646" name="Freeform: Shape 1645">
                  <a:extLst>
                    <a:ext uri="{FF2B5EF4-FFF2-40B4-BE49-F238E27FC236}">
                      <a16:creationId xmlns:a16="http://schemas.microsoft.com/office/drawing/2014/main" id="{94FBE6F6-A6F9-5C6E-7702-A68E03BCB348}"/>
                    </a:ext>
                  </a:extLst>
                </p:cNvPr>
                <p:cNvSpPr/>
                <p:nvPr/>
              </p:nvSpPr>
              <p:spPr>
                <a:xfrm flipV="1">
                  <a:off x="6598748" y="1570767"/>
                  <a:ext cx="9336" cy="75969"/>
                </a:xfrm>
                <a:custGeom>
                  <a:avLst/>
                  <a:gdLst>
                    <a:gd name="connsiteX0" fmla="*/ -149 w 9336"/>
                    <a:gd name="connsiteY0" fmla="*/ 63004 h 75969"/>
                    <a:gd name="connsiteX1" fmla="*/ -149 w 9336"/>
                    <a:gd name="connsiteY1" fmla="*/ 73734 h 75969"/>
                    <a:gd name="connsiteX2" fmla="*/ 9187 w 9336"/>
                    <a:gd name="connsiteY2" fmla="*/ 73734 h 75969"/>
                    <a:gd name="connsiteX3" fmla="*/ 9187 w 9336"/>
                    <a:gd name="connsiteY3" fmla="*/ 63004 h 75969"/>
                    <a:gd name="connsiteX4" fmla="*/ -149 w 9336"/>
                    <a:gd name="connsiteY4" fmla="*/ 63004 h 75969"/>
                    <a:gd name="connsiteX5" fmla="*/ -149 w 9336"/>
                    <a:gd name="connsiteY5" fmla="*/ -2236 h 75969"/>
                    <a:gd name="connsiteX6" fmla="*/ -149 w 9336"/>
                    <a:gd name="connsiteY6" fmla="*/ 52805 h 75969"/>
                    <a:gd name="connsiteX7" fmla="*/ 9187 w 9336"/>
                    <a:gd name="connsiteY7" fmla="*/ 52805 h 75969"/>
                    <a:gd name="connsiteX8" fmla="*/ 9187 w 9336"/>
                    <a:gd name="connsiteY8" fmla="*/ -2236 h 75969"/>
                    <a:gd name="connsiteX9" fmla="*/ -149 w 9336"/>
                    <a:gd name="connsiteY9"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6" h="75969">
                      <a:moveTo>
                        <a:pt x="-149" y="63004"/>
                      </a:moveTo>
                      <a:lnTo>
                        <a:pt x="-149" y="73734"/>
                      </a:lnTo>
                      <a:lnTo>
                        <a:pt x="9187" y="73734"/>
                      </a:lnTo>
                      <a:lnTo>
                        <a:pt x="9187" y="63004"/>
                      </a:lnTo>
                      <a:lnTo>
                        <a:pt x="-149" y="63004"/>
                      </a:lnTo>
                      <a:close/>
                      <a:moveTo>
                        <a:pt x="-149" y="-2236"/>
                      </a:moveTo>
                      <a:lnTo>
                        <a:pt x="-149" y="52805"/>
                      </a:lnTo>
                      <a:lnTo>
                        <a:pt x="9187" y="52805"/>
                      </a:lnTo>
                      <a:lnTo>
                        <a:pt x="9187" y="-2236"/>
                      </a:lnTo>
                      <a:lnTo>
                        <a:pt x="-149" y="-2236"/>
                      </a:lnTo>
                      <a:close/>
                    </a:path>
                  </a:pathLst>
                </a:custGeom>
                <a:solidFill>
                  <a:srgbClr val="262626"/>
                </a:solidFill>
                <a:ln w="17" cap="flat">
                  <a:noFill/>
                  <a:prstDash val="solid"/>
                  <a:round/>
                </a:ln>
              </p:spPr>
              <p:txBody>
                <a:bodyPr rtlCol="0" anchor="ctr"/>
                <a:lstStyle/>
                <a:p>
                  <a:endParaRPr lang="en-US"/>
                </a:p>
              </p:txBody>
            </p:sp>
            <p:sp>
              <p:nvSpPr>
                <p:cNvPr id="1647" name="Freeform: Shape 1646">
                  <a:extLst>
                    <a:ext uri="{FF2B5EF4-FFF2-40B4-BE49-F238E27FC236}">
                      <a16:creationId xmlns:a16="http://schemas.microsoft.com/office/drawing/2014/main" id="{3BDAEB2C-5859-A8A6-0355-EC5D6C51972A}"/>
                    </a:ext>
                  </a:extLst>
                </p:cNvPr>
                <p:cNvSpPr/>
                <p:nvPr/>
              </p:nvSpPr>
              <p:spPr>
                <a:xfrm flipV="1">
                  <a:off x="6618912" y="1570767"/>
                  <a:ext cx="47727" cy="77213"/>
                </a:xfrm>
                <a:custGeom>
                  <a:avLst/>
                  <a:gdLst>
                    <a:gd name="connsiteX0" fmla="*/ 37975 w 47727"/>
                    <a:gd name="connsiteY0" fmla="*/ -955 h 77213"/>
                    <a:gd name="connsiteX1" fmla="*/ 37975 w 47727"/>
                    <a:gd name="connsiteY1" fmla="*/ 5994 h 77213"/>
                    <a:gd name="connsiteX2" fmla="*/ 22585 w 47727"/>
                    <a:gd name="connsiteY2" fmla="*/ -2198 h 77213"/>
                    <a:gd name="connsiteX3" fmla="*/ 10479 w 47727"/>
                    <a:gd name="connsiteY3" fmla="*/ 1433 h 77213"/>
                    <a:gd name="connsiteX4" fmla="*/ 1922 w 47727"/>
                    <a:gd name="connsiteY4" fmla="*/ 11566 h 77213"/>
                    <a:gd name="connsiteX5" fmla="*/ -1096 w 47727"/>
                    <a:gd name="connsiteY5" fmla="*/ 26508 h 77213"/>
                    <a:gd name="connsiteX6" fmla="*/ 1640 w 47727"/>
                    <a:gd name="connsiteY6" fmla="*/ 41466 h 77213"/>
                    <a:gd name="connsiteX7" fmla="*/ 9882 w 47727"/>
                    <a:gd name="connsiteY7" fmla="*/ 51748 h 77213"/>
                    <a:gd name="connsiteX8" fmla="*/ 22170 w 47727"/>
                    <a:gd name="connsiteY8" fmla="*/ 55330 h 77213"/>
                    <a:gd name="connsiteX9" fmla="*/ 31026 w 47727"/>
                    <a:gd name="connsiteY9" fmla="*/ 53224 h 77213"/>
                    <a:gd name="connsiteX10" fmla="*/ 37361 w 47727"/>
                    <a:gd name="connsiteY10" fmla="*/ 47768 h 77213"/>
                    <a:gd name="connsiteX11" fmla="*/ 37361 w 47727"/>
                    <a:gd name="connsiteY11" fmla="*/ 75015 h 77213"/>
                    <a:gd name="connsiteX12" fmla="*/ 46631 w 47727"/>
                    <a:gd name="connsiteY12" fmla="*/ 75015 h 77213"/>
                    <a:gd name="connsiteX13" fmla="*/ 46631 w 47727"/>
                    <a:gd name="connsiteY13" fmla="*/ -955 h 77213"/>
                    <a:gd name="connsiteX14" fmla="*/ 37975 w 47727"/>
                    <a:gd name="connsiteY14" fmla="*/ -955 h 77213"/>
                    <a:gd name="connsiteX15" fmla="*/ 8489 w 47727"/>
                    <a:gd name="connsiteY15" fmla="*/ 26508 h 77213"/>
                    <a:gd name="connsiteX16" fmla="*/ 12933 w 47727"/>
                    <a:gd name="connsiteY16" fmla="*/ 10704 h 77213"/>
                    <a:gd name="connsiteX17" fmla="*/ 23464 w 47727"/>
                    <a:gd name="connsiteY17" fmla="*/ 5480 h 77213"/>
                    <a:gd name="connsiteX18" fmla="*/ 33845 w 47727"/>
                    <a:gd name="connsiteY18" fmla="*/ 10472 h 77213"/>
                    <a:gd name="connsiteX19" fmla="*/ 38124 w 47727"/>
                    <a:gd name="connsiteY19" fmla="*/ 25729 h 77213"/>
                    <a:gd name="connsiteX20" fmla="*/ 33762 w 47727"/>
                    <a:gd name="connsiteY20" fmla="*/ 42312 h 77213"/>
                    <a:gd name="connsiteX21" fmla="*/ 23049 w 47727"/>
                    <a:gd name="connsiteY21" fmla="*/ 47602 h 77213"/>
                    <a:gd name="connsiteX22" fmla="*/ 12651 w 47727"/>
                    <a:gd name="connsiteY22" fmla="*/ 42528 h 77213"/>
                    <a:gd name="connsiteX23" fmla="*/ 8489 w 47727"/>
                    <a:gd name="connsiteY23" fmla="*/ 26508 h 7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727" h="77213">
                      <a:moveTo>
                        <a:pt x="37975" y="-955"/>
                      </a:moveTo>
                      <a:lnTo>
                        <a:pt x="37975" y="5994"/>
                      </a:lnTo>
                      <a:cubicBezTo>
                        <a:pt x="34481" y="532"/>
                        <a:pt x="29351" y="-2198"/>
                        <a:pt x="22585" y="-2198"/>
                      </a:cubicBezTo>
                      <a:cubicBezTo>
                        <a:pt x="18196" y="-2198"/>
                        <a:pt x="14161" y="-988"/>
                        <a:pt x="10479" y="1433"/>
                      </a:cubicBezTo>
                      <a:cubicBezTo>
                        <a:pt x="6797" y="3855"/>
                        <a:pt x="3945" y="7232"/>
                        <a:pt x="1922" y="11566"/>
                      </a:cubicBezTo>
                      <a:cubicBezTo>
                        <a:pt x="-90" y="15900"/>
                        <a:pt x="-1096" y="20881"/>
                        <a:pt x="-1096" y="26508"/>
                      </a:cubicBezTo>
                      <a:cubicBezTo>
                        <a:pt x="-1096" y="32003"/>
                        <a:pt x="-184" y="36989"/>
                        <a:pt x="1640" y="41466"/>
                      </a:cubicBezTo>
                      <a:cubicBezTo>
                        <a:pt x="3475" y="45944"/>
                        <a:pt x="6222" y="49371"/>
                        <a:pt x="9882" y="51748"/>
                      </a:cubicBezTo>
                      <a:cubicBezTo>
                        <a:pt x="13552" y="54136"/>
                        <a:pt x="17649" y="55330"/>
                        <a:pt x="22170" y="55330"/>
                      </a:cubicBezTo>
                      <a:cubicBezTo>
                        <a:pt x="25487" y="55330"/>
                        <a:pt x="28439" y="54628"/>
                        <a:pt x="31026" y="53224"/>
                      </a:cubicBezTo>
                      <a:cubicBezTo>
                        <a:pt x="33624" y="51831"/>
                        <a:pt x="35736" y="50013"/>
                        <a:pt x="37361" y="47768"/>
                      </a:cubicBezTo>
                      <a:lnTo>
                        <a:pt x="37361" y="75015"/>
                      </a:lnTo>
                      <a:lnTo>
                        <a:pt x="46631" y="75015"/>
                      </a:lnTo>
                      <a:lnTo>
                        <a:pt x="46631" y="-955"/>
                      </a:lnTo>
                      <a:lnTo>
                        <a:pt x="37975" y="-955"/>
                      </a:lnTo>
                      <a:close/>
                      <a:moveTo>
                        <a:pt x="8489" y="26508"/>
                      </a:moveTo>
                      <a:cubicBezTo>
                        <a:pt x="8489" y="19465"/>
                        <a:pt x="9970" y="14197"/>
                        <a:pt x="12933" y="10704"/>
                      </a:cubicBezTo>
                      <a:cubicBezTo>
                        <a:pt x="15907" y="7221"/>
                        <a:pt x="19418" y="5480"/>
                        <a:pt x="23464" y="5480"/>
                      </a:cubicBezTo>
                      <a:cubicBezTo>
                        <a:pt x="27544" y="5480"/>
                        <a:pt x="31004" y="7144"/>
                        <a:pt x="33845" y="10472"/>
                      </a:cubicBezTo>
                      <a:cubicBezTo>
                        <a:pt x="36698" y="13810"/>
                        <a:pt x="38124" y="18896"/>
                        <a:pt x="38124" y="25729"/>
                      </a:cubicBezTo>
                      <a:cubicBezTo>
                        <a:pt x="38124" y="33269"/>
                        <a:pt x="36670" y="38796"/>
                        <a:pt x="33762" y="42312"/>
                      </a:cubicBezTo>
                      <a:cubicBezTo>
                        <a:pt x="30866" y="45839"/>
                        <a:pt x="27295" y="47602"/>
                        <a:pt x="23049" y="47602"/>
                      </a:cubicBezTo>
                      <a:cubicBezTo>
                        <a:pt x="18903" y="47602"/>
                        <a:pt x="15437" y="45911"/>
                        <a:pt x="12651" y="42528"/>
                      </a:cubicBezTo>
                      <a:cubicBezTo>
                        <a:pt x="9876" y="39145"/>
                        <a:pt x="8489" y="33805"/>
                        <a:pt x="8489" y="26508"/>
                      </a:cubicBezTo>
                      <a:close/>
                    </a:path>
                  </a:pathLst>
                </a:custGeom>
                <a:solidFill>
                  <a:srgbClr val="262626"/>
                </a:solidFill>
                <a:ln w="17" cap="flat">
                  <a:noFill/>
                  <a:prstDash val="solid"/>
                  <a:round/>
                </a:ln>
              </p:spPr>
              <p:txBody>
                <a:bodyPr rtlCol="0" anchor="ctr"/>
                <a:lstStyle/>
                <a:p>
                  <a:endParaRPr lang="en-US"/>
                </a:p>
              </p:txBody>
            </p:sp>
            <p:sp>
              <p:nvSpPr>
                <p:cNvPr id="1648" name="Freeform: Shape 1647">
                  <a:extLst>
                    <a:ext uri="{FF2B5EF4-FFF2-40B4-BE49-F238E27FC236}">
                      <a16:creationId xmlns:a16="http://schemas.microsoft.com/office/drawing/2014/main" id="{CEFC6DE9-F768-4668-7ED0-BB7F9CBB2AD8}"/>
                    </a:ext>
                  </a:extLst>
                </p:cNvPr>
                <p:cNvSpPr/>
                <p:nvPr/>
              </p:nvSpPr>
              <p:spPr>
                <a:xfrm flipV="1">
                  <a:off x="6678188" y="1590451"/>
                  <a:ext cx="50746" cy="57528"/>
                </a:xfrm>
                <a:custGeom>
                  <a:avLst/>
                  <a:gdLst>
                    <a:gd name="connsiteX0" fmla="*/ 39600 w 50746"/>
                    <a:gd name="connsiteY0" fmla="*/ 17368 h 57528"/>
                    <a:gd name="connsiteX1" fmla="*/ 49235 w 50746"/>
                    <a:gd name="connsiteY1" fmla="*/ 16174 h 57528"/>
                    <a:gd name="connsiteX2" fmla="*/ 40794 w 50746"/>
                    <a:gd name="connsiteY2" fmla="*/ 3056 h 57528"/>
                    <a:gd name="connsiteX3" fmla="*/ 25040 w 50746"/>
                    <a:gd name="connsiteY3" fmla="*/ -1604 h 57528"/>
                    <a:gd name="connsiteX4" fmla="*/ 5886 w 50746"/>
                    <a:gd name="connsiteY4" fmla="*/ 5826 h 57528"/>
                    <a:gd name="connsiteX5" fmla="*/ -1196 w 50746"/>
                    <a:gd name="connsiteY5" fmla="*/ 26688 h 57528"/>
                    <a:gd name="connsiteX6" fmla="*/ 5952 w 50746"/>
                    <a:gd name="connsiteY6" fmla="*/ 48247 h 57528"/>
                    <a:gd name="connsiteX7" fmla="*/ 24509 w 50746"/>
                    <a:gd name="connsiteY7" fmla="*/ 55925 h 57528"/>
                    <a:gd name="connsiteX8" fmla="*/ 42552 w 50746"/>
                    <a:gd name="connsiteY8" fmla="*/ 48413 h 57528"/>
                    <a:gd name="connsiteX9" fmla="*/ 49551 w 50746"/>
                    <a:gd name="connsiteY9" fmla="*/ 27268 h 57528"/>
                    <a:gd name="connsiteX10" fmla="*/ 49501 w 50746"/>
                    <a:gd name="connsiteY10" fmla="*/ 24781 h 57528"/>
                    <a:gd name="connsiteX11" fmla="*/ 8456 w 50746"/>
                    <a:gd name="connsiteY11" fmla="*/ 24781 h 57528"/>
                    <a:gd name="connsiteX12" fmla="*/ 13580 w 50746"/>
                    <a:gd name="connsiteY12" fmla="*/ 10884 h 57528"/>
                    <a:gd name="connsiteX13" fmla="*/ 25090 w 50746"/>
                    <a:gd name="connsiteY13" fmla="*/ 6074 h 57528"/>
                    <a:gd name="connsiteX14" fmla="*/ 33846 w 50746"/>
                    <a:gd name="connsiteY14" fmla="*/ 8761 h 57528"/>
                    <a:gd name="connsiteX15" fmla="*/ 39600 w 50746"/>
                    <a:gd name="connsiteY15" fmla="*/ 17368 h 57528"/>
                    <a:gd name="connsiteX16" fmla="*/ 8970 w 50746"/>
                    <a:gd name="connsiteY16" fmla="*/ 32443 h 57528"/>
                    <a:gd name="connsiteX17" fmla="*/ 39700 w 50746"/>
                    <a:gd name="connsiteY17" fmla="*/ 32443 h 57528"/>
                    <a:gd name="connsiteX18" fmla="*/ 36184 w 50746"/>
                    <a:gd name="connsiteY18" fmla="*/ 42857 h 57528"/>
                    <a:gd name="connsiteX19" fmla="*/ 24625 w 50746"/>
                    <a:gd name="connsiteY19" fmla="*/ 48247 h 57528"/>
                    <a:gd name="connsiteX20" fmla="*/ 13813 w 50746"/>
                    <a:gd name="connsiteY20" fmla="*/ 43952 h 57528"/>
                    <a:gd name="connsiteX21" fmla="*/ 8970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600" y="17368"/>
                      </a:moveTo>
                      <a:lnTo>
                        <a:pt x="49235" y="16174"/>
                      </a:lnTo>
                      <a:cubicBezTo>
                        <a:pt x="47721" y="10547"/>
                        <a:pt x="44907" y="6174"/>
                        <a:pt x="40794" y="3056"/>
                      </a:cubicBezTo>
                      <a:cubicBezTo>
                        <a:pt x="36682" y="-50"/>
                        <a:pt x="31430" y="-1604"/>
                        <a:pt x="25040" y="-1604"/>
                      </a:cubicBezTo>
                      <a:cubicBezTo>
                        <a:pt x="16991" y="-1604"/>
                        <a:pt x="10606" y="873"/>
                        <a:pt x="5886" y="5826"/>
                      </a:cubicBezTo>
                      <a:cubicBezTo>
                        <a:pt x="1165" y="10790"/>
                        <a:pt x="-1196" y="17744"/>
                        <a:pt x="-1196" y="26688"/>
                      </a:cubicBezTo>
                      <a:cubicBezTo>
                        <a:pt x="-1196" y="35953"/>
                        <a:pt x="1187" y="43139"/>
                        <a:pt x="5952" y="48247"/>
                      </a:cubicBezTo>
                      <a:cubicBezTo>
                        <a:pt x="10728" y="53366"/>
                        <a:pt x="16914" y="55925"/>
                        <a:pt x="24509" y="55925"/>
                      </a:cubicBezTo>
                      <a:cubicBezTo>
                        <a:pt x="31872" y="55925"/>
                        <a:pt x="37887" y="53421"/>
                        <a:pt x="42552" y="48413"/>
                      </a:cubicBezTo>
                      <a:cubicBezTo>
                        <a:pt x="47218" y="43404"/>
                        <a:pt x="49551" y="36356"/>
                        <a:pt x="49551" y="27268"/>
                      </a:cubicBezTo>
                      <a:cubicBezTo>
                        <a:pt x="49551" y="26716"/>
                        <a:pt x="49534" y="25886"/>
                        <a:pt x="49501" y="24781"/>
                      </a:cubicBezTo>
                      <a:lnTo>
                        <a:pt x="8456" y="24781"/>
                      </a:lnTo>
                      <a:cubicBezTo>
                        <a:pt x="8799" y="18733"/>
                        <a:pt x="10507" y="14101"/>
                        <a:pt x="13580" y="10884"/>
                      </a:cubicBezTo>
                      <a:cubicBezTo>
                        <a:pt x="16654" y="7678"/>
                        <a:pt x="20490" y="6074"/>
                        <a:pt x="25090" y="6074"/>
                      </a:cubicBezTo>
                      <a:cubicBezTo>
                        <a:pt x="28506" y="6074"/>
                        <a:pt x="31425" y="6970"/>
                        <a:pt x="33846" y="8761"/>
                      </a:cubicBezTo>
                      <a:cubicBezTo>
                        <a:pt x="36267" y="10563"/>
                        <a:pt x="38185" y="13432"/>
                        <a:pt x="39600" y="17368"/>
                      </a:cubicBezTo>
                      <a:close/>
                      <a:moveTo>
                        <a:pt x="8970" y="32443"/>
                      </a:moveTo>
                      <a:lnTo>
                        <a:pt x="39700" y="32443"/>
                      </a:lnTo>
                      <a:cubicBezTo>
                        <a:pt x="39291" y="37075"/>
                        <a:pt x="38119" y="40546"/>
                        <a:pt x="36184" y="42857"/>
                      </a:cubicBezTo>
                      <a:cubicBezTo>
                        <a:pt x="33210" y="46450"/>
                        <a:pt x="29357" y="48247"/>
                        <a:pt x="24625" y="48247"/>
                      </a:cubicBezTo>
                      <a:cubicBezTo>
                        <a:pt x="20336" y="48247"/>
                        <a:pt x="16731" y="46815"/>
                        <a:pt x="13813" y="43952"/>
                      </a:cubicBezTo>
                      <a:cubicBezTo>
                        <a:pt x="10894" y="41088"/>
                        <a:pt x="9280" y="37252"/>
                        <a:pt x="8970" y="32443"/>
                      </a:cubicBezTo>
                      <a:close/>
                    </a:path>
                  </a:pathLst>
                </a:custGeom>
                <a:solidFill>
                  <a:srgbClr val="262626"/>
                </a:solidFill>
                <a:ln w="17" cap="flat">
                  <a:noFill/>
                  <a:prstDash val="solid"/>
                  <a:round/>
                </a:ln>
              </p:spPr>
              <p:txBody>
                <a:bodyPr rtlCol="0" anchor="ctr"/>
                <a:lstStyle/>
                <a:p>
                  <a:endParaRPr lang="en-US"/>
                </a:p>
              </p:txBody>
            </p:sp>
            <p:sp>
              <p:nvSpPr>
                <p:cNvPr id="1649" name="Freeform: Shape 1648">
                  <a:extLst>
                    <a:ext uri="{FF2B5EF4-FFF2-40B4-BE49-F238E27FC236}">
                      <a16:creationId xmlns:a16="http://schemas.microsoft.com/office/drawing/2014/main" id="{1163A783-629C-9DC0-9C6D-AA6844654905}"/>
                    </a:ext>
                  </a:extLst>
                </p:cNvPr>
                <p:cNvSpPr/>
                <p:nvPr/>
              </p:nvSpPr>
              <p:spPr>
                <a:xfrm flipV="1">
                  <a:off x="6736602" y="1590451"/>
                  <a:ext cx="45704" cy="57528"/>
                </a:xfrm>
                <a:custGeom>
                  <a:avLst/>
                  <a:gdLst>
                    <a:gd name="connsiteX0" fmla="*/ -1000 w 45704"/>
                    <a:gd name="connsiteY0" fmla="*/ 16074 h 57528"/>
                    <a:gd name="connsiteX1" fmla="*/ 8220 w 45704"/>
                    <a:gd name="connsiteY1" fmla="*/ 17517 h 57528"/>
                    <a:gd name="connsiteX2" fmla="*/ 12549 w 45704"/>
                    <a:gd name="connsiteY2" fmla="*/ 9026 h 57528"/>
                    <a:gd name="connsiteX3" fmla="*/ 22482 w 45704"/>
                    <a:gd name="connsiteY3" fmla="*/ 6074 h 57528"/>
                    <a:gd name="connsiteX4" fmla="*/ 32001 w 45704"/>
                    <a:gd name="connsiteY4" fmla="*/ 8678 h 57528"/>
                    <a:gd name="connsiteX5" fmla="*/ 35119 w 45704"/>
                    <a:gd name="connsiteY5" fmla="*/ 14831 h 57528"/>
                    <a:gd name="connsiteX6" fmla="*/ 32366 w 45704"/>
                    <a:gd name="connsiteY6" fmla="*/ 19806 h 57528"/>
                    <a:gd name="connsiteX7" fmla="*/ 22830 w 45704"/>
                    <a:gd name="connsiteY7" fmla="*/ 22957 h 57528"/>
                    <a:gd name="connsiteX8" fmla="*/ 8618 w 45704"/>
                    <a:gd name="connsiteY8" fmla="*/ 27451 h 57528"/>
                    <a:gd name="connsiteX9" fmla="*/ 2598 w 45704"/>
                    <a:gd name="connsiteY9" fmla="*/ 32675 h 57528"/>
                    <a:gd name="connsiteX10" fmla="*/ 559 w 45704"/>
                    <a:gd name="connsiteY10" fmla="*/ 40071 h 57528"/>
                    <a:gd name="connsiteX11" fmla="*/ 2234 w 45704"/>
                    <a:gd name="connsiteY11" fmla="*/ 46870 h 57528"/>
                    <a:gd name="connsiteX12" fmla="*/ 6827 w 45704"/>
                    <a:gd name="connsiteY12" fmla="*/ 52094 h 57528"/>
                    <a:gd name="connsiteX13" fmla="*/ 12748 w 45704"/>
                    <a:gd name="connsiteY13" fmla="*/ 54797 h 57528"/>
                    <a:gd name="connsiteX14" fmla="*/ 20824 w 45704"/>
                    <a:gd name="connsiteY14" fmla="*/ 55925 h 57528"/>
                    <a:gd name="connsiteX15" fmla="*/ 32184 w 45704"/>
                    <a:gd name="connsiteY15" fmla="*/ 54051 h 57528"/>
                    <a:gd name="connsiteX16" fmla="*/ 39414 w 45704"/>
                    <a:gd name="connsiteY16" fmla="*/ 48993 h 57528"/>
                    <a:gd name="connsiteX17" fmla="*/ 42631 w 45704"/>
                    <a:gd name="connsiteY17" fmla="*/ 40486 h 57528"/>
                    <a:gd name="connsiteX18" fmla="*/ 33510 w 45704"/>
                    <a:gd name="connsiteY18" fmla="*/ 39242 h 57528"/>
                    <a:gd name="connsiteX19" fmla="*/ 29912 w 45704"/>
                    <a:gd name="connsiteY19" fmla="*/ 45859 h 57528"/>
                    <a:gd name="connsiteX20" fmla="*/ 21487 w 45704"/>
                    <a:gd name="connsiteY20" fmla="*/ 48247 h 57528"/>
                    <a:gd name="connsiteX21" fmla="*/ 12316 w 45704"/>
                    <a:gd name="connsiteY21" fmla="*/ 46124 h 57528"/>
                    <a:gd name="connsiteX22" fmla="*/ 9564 w 45704"/>
                    <a:gd name="connsiteY22" fmla="*/ 41149 h 57528"/>
                    <a:gd name="connsiteX23" fmla="*/ 10708 w 45704"/>
                    <a:gd name="connsiteY23" fmla="*/ 37882 h 57528"/>
                    <a:gd name="connsiteX24" fmla="*/ 14290 w 45704"/>
                    <a:gd name="connsiteY24" fmla="*/ 35394 h 57528"/>
                    <a:gd name="connsiteX25" fmla="*/ 22532 w 45704"/>
                    <a:gd name="connsiteY25" fmla="*/ 33023 h 57528"/>
                    <a:gd name="connsiteX26" fmla="*/ 36330 w 45704"/>
                    <a:gd name="connsiteY26" fmla="*/ 28678 h 57528"/>
                    <a:gd name="connsiteX27" fmla="*/ 42466 w 45704"/>
                    <a:gd name="connsiteY27" fmla="*/ 23786 h 57528"/>
                    <a:gd name="connsiteX28" fmla="*/ 44704 w 45704"/>
                    <a:gd name="connsiteY28" fmla="*/ 15809 h 57528"/>
                    <a:gd name="connsiteX29" fmla="*/ 41985 w 45704"/>
                    <a:gd name="connsiteY29" fmla="*/ 7020 h 57528"/>
                    <a:gd name="connsiteX30" fmla="*/ 34124 w 45704"/>
                    <a:gd name="connsiteY30" fmla="*/ 652 h 57528"/>
                    <a:gd name="connsiteX31" fmla="*/ 22532 w 45704"/>
                    <a:gd name="connsiteY31" fmla="*/ -1604 h 57528"/>
                    <a:gd name="connsiteX32" fmla="*/ 6180 w 45704"/>
                    <a:gd name="connsiteY32" fmla="*/ 2857 h 57528"/>
                    <a:gd name="connsiteX33" fmla="*/ -1000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000" y="16074"/>
                      </a:moveTo>
                      <a:lnTo>
                        <a:pt x="8220" y="17517"/>
                      </a:lnTo>
                      <a:cubicBezTo>
                        <a:pt x="8740" y="13825"/>
                        <a:pt x="10183" y="10994"/>
                        <a:pt x="12549" y="9026"/>
                      </a:cubicBezTo>
                      <a:cubicBezTo>
                        <a:pt x="14915" y="7058"/>
                        <a:pt x="18226" y="6074"/>
                        <a:pt x="22482" y="6074"/>
                      </a:cubicBezTo>
                      <a:cubicBezTo>
                        <a:pt x="26761" y="6074"/>
                        <a:pt x="29934" y="6942"/>
                        <a:pt x="32001" y="8678"/>
                      </a:cubicBezTo>
                      <a:cubicBezTo>
                        <a:pt x="34080" y="10425"/>
                        <a:pt x="35119" y="12476"/>
                        <a:pt x="35119" y="14831"/>
                      </a:cubicBezTo>
                      <a:cubicBezTo>
                        <a:pt x="35119" y="16931"/>
                        <a:pt x="34201" y="18590"/>
                        <a:pt x="32366" y="19806"/>
                      </a:cubicBezTo>
                      <a:cubicBezTo>
                        <a:pt x="31095" y="20635"/>
                        <a:pt x="27916" y="21685"/>
                        <a:pt x="22830" y="22957"/>
                      </a:cubicBezTo>
                      <a:cubicBezTo>
                        <a:pt x="15998" y="24692"/>
                        <a:pt x="11261" y="26190"/>
                        <a:pt x="8618" y="27451"/>
                      </a:cubicBezTo>
                      <a:cubicBezTo>
                        <a:pt x="5976" y="28711"/>
                        <a:pt x="3969" y="30452"/>
                        <a:pt x="2598" y="32675"/>
                      </a:cubicBezTo>
                      <a:cubicBezTo>
                        <a:pt x="1239" y="34908"/>
                        <a:pt x="559" y="37373"/>
                        <a:pt x="559" y="40071"/>
                      </a:cubicBezTo>
                      <a:cubicBezTo>
                        <a:pt x="559" y="42514"/>
                        <a:pt x="1117" y="44781"/>
                        <a:pt x="2234" y="46870"/>
                      </a:cubicBezTo>
                      <a:cubicBezTo>
                        <a:pt x="3361" y="48971"/>
                        <a:pt x="4892" y="50712"/>
                        <a:pt x="6827" y="52094"/>
                      </a:cubicBezTo>
                      <a:cubicBezTo>
                        <a:pt x="8276" y="53156"/>
                        <a:pt x="10249" y="54057"/>
                        <a:pt x="12748" y="54797"/>
                      </a:cubicBezTo>
                      <a:cubicBezTo>
                        <a:pt x="15257" y="55549"/>
                        <a:pt x="17949" y="55925"/>
                        <a:pt x="20824" y="55925"/>
                      </a:cubicBezTo>
                      <a:cubicBezTo>
                        <a:pt x="25136" y="55925"/>
                        <a:pt x="28922" y="55300"/>
                        <a:pt x="32184" y="54051"/>
                      </a:cubicBezTo>
                      <a:cubicBezTo>
                        <a:pt x="35456" y="52813"/>
                        <a:pt x="37866" y="51127"/>
                        <a:pt x="39414" y="48993"/>
                      </a:cubicBezTo>
                      <a:cubicBezTo>
                        <a:pt x="40973" y="46870"/>
                        <a:pt x="42046" y="44035"/>
                        <a:pt x="42631" y="40486"/>
                      </a:cubicBezTo>
                      <a:lnTo>
                        <a:pt x="33510" y="39242"/>
                      </a:lnTo>
                      <a:cubicBezTo>
                        <a:pt x="33101" y="42072"/>
                        <a:pt x="31902" y="44278"/>
                        <a:pt x="29912" y="45859"/>
                      </a:cubicBezTo>
                      <a:cubicBezTo>
                        <a:pt x="27922" y="47451"/>
                        <a:pt x="25114" y="48247"/>
                        <a:pt x="21487" y="48247"/>
                      </a:cubicBezTo>
                      <a:cubicBezTo>
                        <a:pt x="17209" y="48247"/>
                        <a:pt x="14152" y="47539"/>
                        <a:pt x="12316" y="46124"/>
                      </a:cubicBezTo>
                      <a:cubicBezTo>
                        <a:pt x="10481" y="44709"/>
                        <a:pt x="9564" y="43051"/>
                        <a:pt x="9564" y="41149"/>
                      </a:cubicBezTo>
                      <a:cubicBezTo>
                        <a:pt x="9564" y="39944"/>
                        <a:pt x="9945" y="38855"/>
                        <a:pt x="10708" y="37882"/>
                      </a:cubicBezTo>
                      <a:cubicBezTo>
                        <a:pt x="11471" y="36887"/>
                        <a:pt x="12665" y="36058"/>
                        <a:pt x="14290" y="35394"/>
                      </a:cubicBezTo>
                      <a:cubicBezTo>
                        <a:pt x="15219" y="35052"/>
                        <a:pt x="17966" y="34261"/>
                        <a:pt x="22532" y="33023"/>
                      </a:cubicBezTo>
                      <a:cubicBezTo>
                        <a:pt x="29132" y="31254"/>
                        <a:pt x="33731" y="29806"/>
                        <a:pt x="36330" y="28678"/>
                      </a:cubicBezTo>
                      <a:cubicBezTo>
                        <a:pt x="38939" y="27561"/>
                        <a:pt x="40984" y="25931"/>
                        <a:pt x="42466" y="23786"/>
                      </a:cubicBezTo>
                      <a:cubicBezTo>
                        <a:pt x="43958" y="21652"/>
                        <a:pt x="44704" y="18993"/>
                        <a:pt x="44704" y="15809"/>
                      </a:cubicBezTo>
                      <a:cubicBezTo>
                        <a:pt x="44704" y="12702"/>
                        <a:pt x="43798" y="9773"/>
                        <a:pt x="41985" y="7020"/>
                      </a:cubicBezTo>
                      <a:cubicBezTo>
                        <a:pt x="40172" y="4278"/>
                        <a:pt x="37551" y="2155"/>
                        <a:pt x="34124" y="652"/>
                      </a:cubicBezTo>
                      <a:cubicBezTo>
                        <a:pt x="30708" y="-852"/>
                        <a:pt x="26844" y="-1604"/>
                        <a:pt x="22532" y="-1604"/>
                      </a:cubicBezTo>
                      <a:cubicBezTo>
                        <a:pt x="15379" y="-1604"/>
                        <a:pt x="9928" y="-117"/>
                        <a:pt x="6180" y="2857"/>
                      </a:cubicBezTo>
                      <a:cubicBezTo>
                        <a:pt x="2433" y="5831"/>
                        <a:pt x="39" y="10237"/>
                        <a:pt x="-1000" y="16074"/>
                      </a:cubicBezTo>
                      <a:close/>
                    </a:path>
                  </a:pathLst>
                </a:custGeom>
                <a:solidFill>
                  <a:srgbClr val="262626"/>
                </a:solidFill>
                <a:ln w="17" cap="flat">
                  <a:noFill/>
                  <a:prstDash val="solid"/>
                  <a:round/>
                </a:ln>
              </p:spPr>
              <p:txBody>
                <a:bodyPr rtlCol="0" anchor="ctr"/>
                <a:lstStyle/>
                <a:p>
                  <a:endParaRPr lang="en-US"/>
                </a:p>
              </p:txBody>
            </p:sp>
          </p:gr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20706"/>
              <a:chOff x="1676400" y="1126672"/>
              <a:chExt cx="3674223" cy="5320706"/>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5" cy="79669"/>
                <a:chOff x="4484090" y="6367709"/>
                <a:chExt cx="787225" cy="79669"/>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9669"/>
                  <a:chOff x="4484090" y="6367709"/>
                  <a:chExt cx="301697" cy="79669"/>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5" cy="79669"/>
                  <a:chOff x="4956880" y="6367709"/>
                  <a:chExt cx="314435" cy="79669"/>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4" cy="2168735"/>
                <a:chOff x="2666339" y="4117175"/>
                <a:chExt cx="2684284"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7" cy="71113"/>
                  <a:chOff x="3325396" y="6214797"/>
                  <a:chExt cx="2025227"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5" cy="71113"/>
                    <a:chOff x="3271294" y="5865195"/>
                    <a:chExt cx="99515"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4" cy="71113"/>
                  <a:chOff x="3216089" y="4816380"/>
                  <a:chExt cx="2134534"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4" cy="71113"/>
                  <a:chOff x="3216089" y="4466778"/>
                  <a:chExt cx="2134534"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6108"/>
                  <a:chOff x="2666339" y="5120216"/>
                  <a:chExt cx="482849" cy="86108"/>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849042" cy="5320706"/>
              <a:chOff x="1676400" y="1126672"/>
              <a:chExt cx="5849042" cy="5320706"/>
            </a:xfrm>
          </p:grpSpPr>
          <p:sp>
            <p:nvSpPr>
              <p:cNvPr id="1828" name="Freeform: Shape 1827">
                <a:extLst>
                  <a:ext uri="{FF2B5EF4-FFF2-40B4-BE49-F238E27FC236}">
                    <a16:creationId xmlns:a16="http://schemas.microsoft.com/office/drawing/2014/main" id="{A538E9DC-B9D5-1494-327D-2648FBA592B9}"/>
                  </a:ext>
                </a:extLst>
              </p:cNvPr>
              <p:cNvSpPr/>
              <p:nvPr/>
            </p:nvSpPr>
            <p:spPr>
              <a:xfrm>
                <a:off x="5634298" y="4152282"/>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829" name="Graphic 988">
                <a:extLst>
                  <a:ext uri="{FF2B5EF4-FFF2-40B4-BE49-F238E27FC236}">
                    <a16:creationId xmlns:a16="http://schemas.microsoft.com/office/drawing/2014/main" id="{4612717E-9C7A-30CA-6672-469774CDFE1F}"/>
                  </a:ext>
                </a:extLst>
              </p:cNvPr>
              <p:cNvGrpSpPr/>
              <p:nvPr/>
            </p:nvGrpSpPr>
            <p:grpSpPr>
              <a:xfrm>
                <a:off x="6658908" y="6367709"/>
                <a:ext cx="787226" cy="79669"/>
                <a:chOff x="6658908" y="6367709"/>
                <a:chExt cx="787226" cy="79669"/>
              </a:xfrm>
              <a:solidFill>
                <a:srgbClr val="262626"/>
              </a:solidFill>
            </p:grpSpPr>
            <p:grpSp>
              <p:nvGrpSpPr>
                <p:cNvPr id="1842" name="Graphic 988">
                  <a:extLst>
                    <a:ext uri="{FF2B5EF4-FFF2-40B4-BE49-F238E27FC236}">
                      <a16:creationId xmlns:a16="http://schemas.microsoft.com/office/drawing/2014/main" id="{15F2D7D9-0DB4-BAD1-10D0-F3F046E0CA32}"/>
                    </a:ext>
                  </a:extLst>
                </p:cNvPr>
                <p:cNvGrpSpPr/>
                <p:nvPr/>
              </p:nvGrpSpPr>
              <p:grpSpPr>
                <a:xfrm>
                  <a:off x="6658908" y="6367709"/>
                  <a:ext cx="301697" cy="79669"/>
                  <a:chOff x="6658908" y="6367709"/>
                  <a:chExt cx="301697" cy="79669"/>
                </a:xfrm>
                <a:solidFill>
                  <a:srgbClr val="262626"/>
                </a:solidFill>
              </p:grpSpPr>
              <p:sp>
                <p:nvSpPr>
                  <p:cNvPr id="1843" name="Freeform: Shape 1842">
                    <a:extLst>
                      <a:ext uri="{FF2B5EF4-FFF2-40B4-BE49-F238E27FC236}">
                        <a16:creationId xmlns:a16="http://schemas.microsoft.com/office/drawing/2014/main" id="{1DCD03C1-A5A7-D790-1ED3-9384EF203D87}"/>
                      </a:ext>
                    </a:extLst>
                  </p:cNvPr>
                  <p:cNvSpPr/>
                  <p:nvPr/>
                </p:nvSpPr>
                <p:spPr>
                  <a:xfrm flipV="1">
                    <a:off x="6658908" y="6367709"/>
                    <a:ext cx="61567" cy="72010"/>
                  </a:xfrm>
                  <a:custGeom>
                    <a:avLst/>
                    <a:gdLst>
                      <a:gd name="connsiteX0" fmla="*/ 50578 w 61567"/>
                      <a:gd name="connsiteY0" fmla="*/ 23906 h 72010"/>
                      <a:gd name="connsiteX1" fmla="*/ 59790 w 61567"/>
                      <a:gd name="connsiteY1" fmla="*/ 21580 h 72010"/>
                      <a:gd name="connsiteX2" fmla="*/ 49361 w 61567"/>
                      <a:gd name="connsiteY2" fmla="*/ 4265 h 72010"/>
                      <a:gd name="connsiteX3" fmla="*/ 30952 w 61567"/>
                      <a:gd name="connsiteY3" fmla="*/ -1694 h 72010"/>
                      <a:gd name="connsiteX4" fmla="*/ 12634 w 61567"/>
                      <a:gd name="connsiteY4" fmla="*/ 2882 h 72010"/>
                      <a:gd name="connsiteX5" fmla="*/ 1902 w 61567"/>
                      <a:gd name="connsiteY5" fmla="*/ 16168 h 72010"/>
                      <a:gd name="connsiteX6" fmla="*/ -1777 w 61567"/>
                      <a:gd name="connsiteY6" fmla="*/ 34836 h 72010"/>
                      <a:gd name="connsiteX7" fmla="*/ 2373 w 61567"/>
                      <a:gd name="connsiteY7" fmla="*/ 53808 h 72010"/>
                      <a:gd name="connsiteX8" fmla="*/ 14200 w 61567"/>
                      <a:gd name="connsiteY8" fmla="*/ 66106 h 72010"/>
                      <a:gd name="connsiteX9" fmla="*/ 31089 w 61567"/>
                      <a:gd name="connsiteY9" fmla="*/ 70317 h 72010"/>
                      <a:gd name="connsiteX10" fmla="*/ 48662 w 61567"/>
                      <a:gd name="connsiteY10" fmla="*/ 64996 h 72010"/>
                      <a:gd name="connsiteX11" fmla="*/ 58604 w 61567"/>
                      <a:gd name="connsiteY11" fmla="*/ 50038 h 72010"/>
                      <a:gd name="connsiteX12" fmla="*/ 49529 w 61567"/>
                      <a:gd name="connsiteY12" fmla="*/ 47894 h 72010"/>
                      <a:gd name="connsiteX13" fmla="*/ 42490 w 61567"/>
                      <a:gd name="connsiteY13" fmla="*/ 58961 h 72010"/>
                      <a:gd name="connsiteX14" fmla="*/ 30907 w 61567"/>
                      <a:gd name="connsiteY14" fmla="*/ 62442 h 72010"/>
                      <a:gd name="connsiteX15" fmla="*/ 17483 w 61567"/>
                      <a:gd name="connsiteY15" fmla="*/ 58581 h 72010"/>
                      <a:gd name="connsiteX16" fmla="*/ 9898 w 61567"/>
                      <a:gd name="connsiteY16" fmla="*/ 48244 h 72010"/>
                      <a:gd name="connsiteX17" fmla="*/ 7724 w 61567"/>
                      <a:gd name="connsiteY17" fmla="*/ 34881 h 72010"/>
                      <a:gd name="connsiteX18" fmla="*/ 10308 w 61567"/>
                      <a:gd name="connsiteY18" fmla="*/ 19376 h 72010"/>
                      <a:gd name="connsiteX19" fmla="*/ 18350 w 61567"/>
                      <a:gd name="connsiteY19" fmla="*/ 9464 h 72010"/>
                      <a:gd name="connsiteX20" fmla="*/ 30192 w 61567"/>
                      <a:gd name="connsiteY20" fmla="*/ 6196 h 72010"/>
                      <a:gd name="connsiteX21" fmla="*/ 43296 w 61567"/>
                      <a:gd name="connsiteY21" fmla="*/ 10650 h 72010"/>
                      <a:gd name="connsiteX22" fmla="*/ 50578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578" y="23906"/>
                        </a:moveTo>
                        <a:lnTo>
                          <a:pt x="59790" y="21580"/>
                        </a:lnTo>
                        <a:cubicBezTo>
                          <a:pt x="57854" y="14010"/>
                          <a:pt x="54378" y="8238"/>
                          <a:pt x="49361" y="4265"/>
                        </a:cubicBezTo>
                        <a:cubicBezTo>
                          <a:pt x="44345" y="292"/>
                          <a:pt x="38208" y="-1694"/>
                          <a:pt x="30952" y="-1694"/>
                        </a:cubicBezTo>
                        <a:cubicBezTo>
                          <a:pt x="23442" y="-1694"/>
                          <a:pt x="17336" y="-169"/>
                          <a:pt x="12634" y="2882"/>
                        </a:cubicBezTo>
                        <a:cubicBezTo>
                          <a:pt x="7932" y="5942"/>
                          <a:pt x="4354" y="10371"/>
                          <a:pt x="1902" y="16168"/>
                        </a:cubicBezTo>
                        <a:cubicBezTo>
                          <a:pt x="-551" y="21965"/>
                          <a:pt x="-1777" y="28188"/>
                          <a:pt x="-1777" y="34836"/>
                        </a:cubicBezTo>
                        <a:cubicBezTo>
                          <a:pt x="-1777" y="42092"/>
                          <a:pt x="-394" y="48416"/>
                          <a:pt x="2373" y="53808"/>
                        </a:cubicBezTo>
                        <a:cubicBezTo>
                          <a:pt x="5150" y="59209"/>
                          <a:pt x="9092" y="63309"/>
                          <a:pt x="14200" y="66106"/>
                        </a:cubicBezTo>
                        <a:cubicBezTo>
                          <a:pt x="19318" y="68913"/>
                          <a:pt x="24947" y="70317"/>
                          <a:pt x="31089" y="70317"/>
                        </a:cubicBezTo>
                        <a:cubicBezTo>
                          <a:pt x="38062" y="70317"/>
                          <a:pt x="43919" y="68543"/>
                          <a:pt x="48662" y="64996"/>
                        </a:cubicBezTo>
                        <a:cubicBezTo>
                          <a:pt x="53415" y="61449"/>
                          <a:pt x="56729" y="56463"/>
                          <a:pt x="58604" y="50038"/>
                        </a:cubicBezTo>
                        <a:lnTo>
                          <a:pt x="49529" y="47894"/>
                        </a:lnTo>
                        <a:cubicBezTo>
                          <a:pt x="47907" y="52961"/>
                          <a:pt x="45561" y="56650"/>
                          <a:pt x="42490" y="58961"/>
                        </a:cubicBezTo>
                        <a:cubicBezTo>
                          <a:pt x="39420" y="61282"/>
                          <a:pt x="35558" y="62442"/>
                          <a:pt x="30907" y="62442"/>
                        </a:cubicBezTo>
                        <a:cubicBezTo>
                          <a:pt x="25556" y="62442"/>
                          <a:pt x="21081" y="61155"/>
                          <a:pt x="17483" y="58581"/>
                        </a:cubicBezTo>
                        <a:cubicBezTo>
                          <a:pt x="13886" y="56017"/>
                          <a:pt x="11357" y="52571"/>
                          <a:pt x="9898" y="48244"/>
                        </a:cubicBezTo>
                        <a:cubicBezTo>
                          <a:pt x="8449" y="43927"/>
                          <a:pt x="7724" y="39472"/>
                          <a:pt x="7724" y="34881"/>
                        </a:cubicBezTo>
                        <a:cubicBezTo>
                          <a:pt x="7724" y="28963"/>
                          <a:pt x="8585" y="23794"/>
                          <a:pt x="10308" y="19376"/>
                        </a:cubicBezTo>
                        <a:cubicBezTo>
                          <a:pt x="12031" y="14957"/>
                          <a:pt x="14712" y="11653"/>
                          <a:pt x="18350" y="9464"/>
                        </a:cubicBezTo>
                        <a:cubicBezTo>
                          <a:pt x="21998" y="7285"/>
                          <a:pt x="25946" y="6196"/>
                          <a:pt x="30192" y="6196"/>
                        </a:cubicBezTo>
                        <a:cubicBezTo>
                          <a:pt x="35350" y="6196"/>
                          <a:pt x="39719" y="7681"/>
                          <a:pt x="43296" y="10650"/>
                        </a:cubicBezTo>
                        <a:cubicBezTo>
                          <a:pt x="46884" y="13629"/>
                          <a:pt x="49311" y="18048"/>
                          <a:pt x="50578" y="23906"/>
                        </a:cubicBezTo>
                        <a:close/>
                      </a:path>
                    </a:pathLst>
                  </a:custGeom>
                  <a:solidFill>
                    <a:srgbClr val="262626"/>
                  </a:solidFill>
                  <a:ln w="15" cap="flat">
                    <a:noFill/>
                    <a:prstDash val="solid"/>
                    <a:round/>
                  </a:ln>
                </p:spPr>
                <p:txBody>
                  <a:bodyPr rtlCol="0" anchor="ctr"/>
                  <a:lstStyle/>
                  <a:p>
                    <a:endParaRPr lang="en-US"/>
                  </a:p>
                </p:txBody>
              </p:sp>
              <p:sp>
                <p:nvSpPr>
                  <p:cNvPr id="1844" name="Freeform: Shape 1843">
                    <a:extLst>
                      <a:ext uri="{FF2B5EF4-FFF2-40B4-BE49-F238E27FC236}">
                        <a16:creationId xmlns:a16="http://schemas.microsoft.com/office/drawing/2014/main" id="{2E6ECACA-AC0F-9096-73B8-B03B0A4E3833}"/>
                      </a:ext>
                    </a:extLst>
                  </p:cNvPr>
                  <p:cNvSpPr/>
                  <p:nvPr/>
                </p:nvSpPr>
                <p:spPr>
                  <a:xfrm flipV="1">
                    <a:off x="6730536" y="6368894"/>
                    <a:ext cx="8558" cy="69639"/>
                  </a:xfrm>
                  <a:custGeom>
                    <a:avLst/>
                    <a:gdLst>
                      <a:gd name="connsiteX0" fmla="*/ -119 w 8558"/>
                      <a:gd name="connsiteY0" fmla="*/ -1694 h 69639"/>
                      <a:gd name="connsiteX1" fmla="*/ -119 w 8558"/>
                      <a:gd name="connsiteY1" fmla="*/ 67945 h 69639"/>
                      <a:gd name="connsiteX2" fmla="*/ 8440 w 8558"/>
                      <a:gd name="connsiteY2" fmla="*/ 67945 h 69639"/>
                      <a:gd name="connsiteX3" fmla="*/ 8440 w 8558"/>
                      <a:gd name="connsiteY3" fmla="*/ -1694 h 69639"/>
                      <a:gd name="connsiteX4" fmla="*/ -119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119" y="-1694"/>
                        </a:moveTo>
                        <a:lnTo>
                          <a:pt x="-119" y="67945"/>
                        </a:lnTo>
                        <a:lnTo>
                          <a:pt x="8440" y="67945"/>
                        </a:lnTo>
                        <a:lnTo>
                          <a:pt x="8440" y="-1694"/>
                        </a:lnTo>
                        <a:lnTo>
                          <a:pt x="-119" y="-1694"/>
                        </a:lnTo>
                        <a:close/>
                      </a:path>
                    </a:pathLst>
                  </a:custGeom>
                  <a:solidFill>
                    <a:srgbClr val="262626"/>
                  </a:solidFill>
                  <a:ln w="15" cap="flat">
                    <a:noFill/>
                    <a:prstDash val="solid"/>
                    <a:round/>
                  </a:ln>
                </p:spPr>
                <p:txBody>
                  <a:bodyPr rtlCol="0" anchor="ctr"/>
                  <a:lstStyle/>
                  <a:p>
                    <a:endParaRPr lang="en-US"/>
                  </a:p>
                </p:txBody>
              </p:sp>
              <p:sp>
                <p:nvSpPr>
                  <p:cNvPr id="1845" name="Freeform: Shape 1844">
                    <a:extLst>
                      <a:ext uri="{FF2B5EF4-FFF2-40B4-BE49-F238E27FC236}">
                        <a16:creationId xmlns:a16="http://schemas.microsoft.com/office/drawing/2014/main" id="{B9D23F57-F2C8-0AA3-6BB6-39526F0085D9}"/>
                      </a:ext>
                    </a:extLst>
                  </p:cNvPr>
                  <p:cNvSpPr/>
                  <p:nvPr/>
                </p:nvSpPr>
                <p:spPr>
                  <a:xfrm flipV="1">
                    <a:off x="6749445" y="6386939"/>
                    <a:ext cx="46471" cy="52734"/>
                  </a:xfrm>
                  <a:custGeom>
                    <a:avLst/>
                    <a:gdLst>
                      <a:gd name="connsiteX0" fmla="*/ 34647 w 46471"/>
                      <a:gd name="connsiteY0" fmla="*/ 6296 h 52734"/>
                      <a:gd name="connsiteX1" fmla="*/ 25496 w 46471"/>
                      <a:gd name="connsiteY1" fmla="*/ 595 h 52734"/>
                      <a:gd name="connsiteX2" fmla="*/ 16071 w 46471"/>
                      <a:gd name="connsiteY2" fmla="*/ -1062 h 52734"/>
                      <a:gd name="connsiteX3" fmla="*/ 3286 w 46471"/>
                      <a:gd name="connsiteY3" fmla="*/ 2997 h 52734"/>
                      <a:gd name="connsiteX4" fmla="*/ -1183 w 46471"/>
                      <a:gd name="connsiteY4" fmla="*/ 13380 h 52734"/>
                      <a:gd name="connsiteX5" fmla="*/ 504 w 46471"/>
                      <a:gd name="connsiteY5" fmla="*/ 20145 h 52734"/>
                      <a:gd name="connsiteX6" fmla="*/ 4928 w 46471"/>
                      <a:gd name="connsiteY6" fmla="*/ 25070 h 52734"/>
                      <a:gd name="connsiteX7" fmla="*/ 11084 w 46471"/>
                      <a:gd name="connsiteY7" fmla="*/ 27867 h 52734"/>
                      <a:gd name="connsiteX8" fmla="*/ 18685 w 46471"/>
                      <a:gd name="connsiteY8" fmla="*/ 29159 h 52734"/>
                      <a:gd name="connsiteX9" fmla="*/ 33933 w 46471"/>
                      <a:gd name="connsiteY9" fmla="*/ 32093 h 52734"/>
                      <a:gd name="connsiteX10" fmla="*/ 33978 w 46471"/>
                      <a:gd name="connsiteY10" fmla="*/ 34328 h 52734"/>
                      <a:gd name="connsiteX11" fmla="*/ 31546 w 46471"/>
                      <a:gd name="connsiteY11" fmla="*/ 41701 h 52734"/>
                      <a:gd name="connsiteX12" fmla="*/ 21817 w 46471"/>
                      <a:gd name="connsiteY12" fmla="*/ 44589 h 52734"/>
                      <a:gd name="connsiteX13" fmla="*/ 12909 w 46471"/>
                      <a:gd name="connsiteY13" fmla="*/ 42476 h 52734"/>
                      <a:gd name="connsiteX14" fmla="*/ 8652 w 46471"/>
                      <a:gd name="connsiteY14" fmla="*/ 34997 h 52734"/>
                      <a:gd name="connsiteX15" fmla="*/ 291 w 46471"/>
                      <a:gd name="connsiteY15" fmla="*/ 36137 h 52734"/>
                      <a:gd name="connsiteX16" fmla="*/ 4046 w 46471"/>
                      <a:gd name="connsiteY16" fmla="*/ 44802 h 52734"/>
                      <a:gd name="connsiteX17" fmla="*/ 11601 w 46471"/>
                      <a:gd name="connsiteY17" fmla="*/ 49879 h 52734"/>
                      <a:gd name="connsiteX18" fmla="*/ 23048 w 46471"/>
                      <a:gd name="connsiteY18" fmla="*/ 51673 h 52734"/>
                      <a:gd name="connsiteX19" fmla="*/ 33537 w 46471"/>
                      <a:gd name="connsiteY19" fmla="*/ 50153 h 52734"/>
                      <a:gd name="connsiteX20" fmla="*/ 39481 w 46471"/>
                      <a:gd name="connsiteY20" fmla="*/ 46322 h 52734"/>
                      <a:gd name="connsiteX21" fmla="*/ 42142 w 46471"/>
                      <a:gd name="connsiteY21" fmla="*/ 40500 h 52734"/>
                      <a:gd name="connsiteX22" fmla="*/ 42567 w 46471"/>
                      <a:gd name="connsiteY22" fmla="*/ 32625 h 52734"/>
                      <a:gd name="connsiteX23" fmla="*/ 42567 w 46471"/>
                      <a:gd name="connsiteY23" fmla="*/ 21224 h 52734"/>
                      <a:gd name="connsiteX24" fmla="*/ 43115 w 46471"/>
                      <a:gd name="connsiteY24" fmla="*/ 6129 h 52734"/>
                      <a:gd name="connsiteX25" fmla="*/ 45288 w 46471"/>
                      <a:gd name="connsiteY25" fmla="*/ 78 h 52734"/>
                      <a:gd name="connsiteX26" fmla="*/ 36350 w 46471"/>
                      <a:gd name="connsiteY26" fmla="*/ 78 h 52734"/>
                      <a:gd name="connsiteX27" fmla="*/ 34647 w 46471"/>
                      <a:gd name="connsiteY27" fmla="*/ 6296 h 52734"/>
                      <a:gd name="connsiteX28" fmla="*/ 33933 w 46471"/>
                      <a:gd name="connsiteY28" fmla="*/ 25404 h 52734"/>
                      <a:gd name="connsiteX29" fmla="*/ 19962 w 46471"/>
                      <a:gd name="connsiteY29" fmla="*/ 22166 h 52734"/>
                      <a:gd name="connsiteX30" fmla="*/ 12498 w 46471"/>
                      <a:gd name="connsiteY30" fmla="*/ 20449 h 52734"/>
                      <a:gd name="connsiteX31" fmla="*/ 9123 w 46471"/>
                      <a:gd name="connsiteY31" fmla="*/ 17682 h 52734"/>
                      <a:gd name="connsiteX32" fmla="*/ 7938 w 46471"/>
                      <a:gd name="connsiteY32" fmla="*/ 13623 h 52734"/>
                      <a:gd name="connsiteX33" fmla="*/ 10522 w 46471"/>
                      <a:gd name="connsiteY33" fmla="*/ 7922 h 52734"/>
                      <a:gd name="connsiteX34" fmla="*/ 18108 w 46471"/>
                      <a:gd name="connsiteY34" fmla="*/ 5642 h 52734"/>
                      <a:gd name="connsiteX35" fmla="*/ 26894 w 46471"/>
                      <a:gd name="connsiteY35" fmla="*/ 7801 h 52734"/>
                      <a:gd name="connsiteX36" fmla="*/ 32549 w 46471"/>
                      <a:gd name="connsiteY36" fmla="*/ 13714 h 52734"/>
                      <a:gd name="connsiteX37" fmla="*/ 33933 w 46471"/>
                      <a:gd name="connsiteY37" fmla="*/ 22258 h 52734"/>
                      <a:gd name="connsiteX38" fmla="*/ 33933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647" y="6296"/>
                        </a:moveTo>
                        <a:cubicBezTo>
                          <a:pt x="31475" y="3610"/>
                          <a:pt x="28425" y="1710"/>
                          <a:pt x="25496" y="595"/>
                        </a:cubicBezTo>
                        <a:cubicBezTo>
                          <a:pt x="22567" y="-509"/>
                          <a:pt x="19425" y="-1062"/>
                          <a:pt x="16071" y="-1062"/>
                        </a:cubicBezTo>
                        <a:cubicBezTo>
                          <a:pt x="10527" y="-1062"/>
                          <a:pt x="6266" y="291"/>
                          <a:pt x="3286" y="2997"/>
                        </a:cubicBezTo>
                        <a:cubicBezTo>
                          <a:pt x="306" y="5703"/>
                          <a:pt x="-1183" y="9164"/>
                          <a:pt x="-1183" y="13380"/>
                        </a:cubicBezTo>
                        <a:cubicBezTo>
                          <a:pt x="-1183" y="15853"/>
                          <a:pt x="-621" y="18108"/>
                          <a:pt x="504" y="20145"/>
                        </a:cubicBezTo>
                        <a:cubicBezTo>
                          <a:pt x="1629" y="22192"/>
                          <a:pt x="3104" y="23834"/>
                          <a:pt x="4928" y="25070"/>
                        </a:cubicBezTo>
                        <a:cubicBezTo>
                          <a:pt x="6752" y="26306"/>
                          <a:pt x="8804" y="27239"/>
                          <a:pt x="11084" y="27867"/>
                        </a:cubicBezTo>
                        <a:cubicBezTo>
                          <a:pt x="12757" y="28313"/>
                          <a:pt x="15290" y="28744"/>
                          <a:pt x="18685" y="29159"/>
                        </a:cubicBezTo>
                        <a:cubicBezTo>
                          <a:pt x="25587" y="29980"/>
                          <a:pt x="30669" y="30958"/>
                          <a:pt x="33933" y="32093"/>
                        </a:cubicBezTo>
                        <a:cubicBezTo>
                          <a:pt x="33963" y="33269"/>
                          <a:pt x="33978" y="34014"/>
                          <a:pt x="33978" y="34328"/>
                        </a:cubicBezTo>
                        <a:cubicBezTo>
                          <a:pt x="33978" y="37814"/>
                          <a:pt x="33168" y="40272"/>
                          <a:pt x="31546" y="41701"/>
                        </a:cubicBezTo>
                        <a:cubicBezTo>
                          <a:pt x="29367" y="43626"/>
                          <a:pt x="26124" y="44589"/>
                          <a:pt x="21817" y="44589"/>
                        </a:cubicBezTo>
                        <a:cubicBezTo>
                          <a:pt x="17793" y="44589"/>
                          <a:pt x="14824" y="43885"/>
                          <a:pt x="12909" y="42476"/>
                        </a:cubicBezTo>
                        <a:cubicBezTo>
                          <a:pt x="10993" y="41067"/>
                          <a:pt x="9574" y="38574"/>
                          <a:pt x="8652" y="34997"/>
                        </a:cubicBezTo>
                        <a:lnTo>
                          <a:pt x="291" y="36137"/>
                        </a:lnTo>
                        <a:cubicBezTo>
                          <a:pt x="1051" y="39714"/>
                          <a:pt x="2303" y="42603"/>
                          <a:pt x="4046" y="44802"/>
                        </a:cubicBezTo>
                        <a:cubicBezTo>
                          <a:pt x="5789" y="47001"/>
                          <a:pt x="8308" y="48693"/>
                          <a:pt x="11601" y="49879"/>
                        </a:cubicBezTo>
                        <a:cubicBezTo>
                          <a:pt x="14895" y="51075"/>
                          <a:pt x="18711" y="51673"/>
                          <a:pt x="23048" y="51673"/>
                        </a:cubicBezTo>
                        <a:cubicBezTo>
                          <a:pt x="27355" y="51673"/>
                          <a:pt x="30852" y="51166"/>
                          <a:pt x="33537" y="50153"/>
                        </a:cubicBezTo>
                        <a:cubicBezTo>
                          <a:pt x="36233" y="49139"/>
                          <a:pt x="38215" y="47862"/>
                          <a:pt x="39481" y="46322"/>
                        </a:cubicBezTo>
                        <a:cubicBezTo>
                          <a:pt x="40748" y="44792"/>
                          <a:pt x="41635" y="42851"/>
                          <a:pt x="42142" y="40500"/>
                        </a:cubicBezTo>
                        <a:cubicBezTo>
                          <a:pt x="42425" y="39051"/>
                          <a:pt x="42567" y="36426"/>
                          <a:pt x="42567" y="32625"/>
                        </a:cubicBezTo>
                        <a:lnTo>
                          <a:pt x="42567" y="21224"/>
                        </a:lnTo>
                        <a:cubicBezTo>
                          <a:pt x="42567" y="13268"/>
                          <a:pt x="42750" y="8237"/>
                          <a:pt x="43115" y="6129"/>
                        </a:cubicBezTo>
                        <a:cubicBezTo>
                          <a:pt x="43479" y="4031"/>
                          <a:pt x="44204" y="2014"/>
                          <a:pt x="45288" y="78"/>
                        </a:cubicBezTo>
                        <a:lnTo>
                          <a:pt x="36350" y="78"/>
                        </a:lnTo>
                        <a:cubicBezTo>
                          <a:pt x="35468" y="1852"/>
                          <a:pt x="34901" y="3924"/>
                          <a:pt x="34647" y="6296"/>
                        </a:cubicBezTo>
                        <a:close/>
                        <a:moveTo>
                          <a:pt x="33933" y="25404"/>
                        </a:moveTo>
                        <a:cubicBezTo>
                          <a:pt x="30821" y="24138"/>
                          <a:pt x="26165" y="23058"/>
                          <a:pt x="19962" y="22166"/>
                        </a:cubicBezTo>
                        <a:cubicBezTo>
                          <a:pt x="16446" y="21660"/>
                          <a:pt x="13958" y="21087"/>
                          <a:pt x="12498" y="20449"/>
                        </a:cubicBezTo>
                        <a:cubicBezTo>
                          <a:pt x="11049" y="19820"/>
                          <a:pt x="9924" y="18898"/>
                          <a:pt x="9123" y="17682"/>
                        </a:cubicBezTo>
                        <a:cubicBezTo>
                          <a:pt x="8333" y="16466"/>
                          <a:pt x="7938" y="15113"/>
                          <a:pt x="7938" y="13623"/>
                        </a:cubicBezTo>
                        <a:cubicBezTo>
                          <a:pt x="7938" y="11343"/>
                          <a:pt x="8799" y="9443"/>
                          <a:pt x="10522" y="7922"/>
                        </a:cubicBezTo>
                        <a:cubicBezTo>
                          <a:pt x="12255" y="6402"/>
                          <a:pt x="14784" y="5642"/>
                          <a:pt x="18108" y="5642"/>
                        </a:cubicBezTo>
                        <a:cubicBezTo>
                          <a:pt x="21401" y="5642"/>
                          <a:pt x="24330" y="6362"/>
                          <a:pt x="26894" y="7801"/>
                        </a:cubicBezTo>
                        <a:cubicBezTo>
                          <a:pt x="29458" y="9240"/>
                          <a:pt x="31343" y="11211"/>
                          <a:pt x="32549" y="13714"/>
                        </a:cubicBezTo>
                        <a:cubicBezTo>
                          <a:pt x="33472" y="15650"/>
                          <a:pt x="33933" y="18498"/>
                          <a:pt x="33933" y="22258"/>
                        </a:cubicBezTo>
                        <a:lnTo>
                          <a:pt x="33933" y="25404"/>
                        </a:lnTo>
                        <a:close/>
                      </a:path>
                    </a:pathLst>
                  </a:custGeom>
                  <a:solidFill>
                    <a:srgbClr val="262626"/>
                  </a:solidFill>
                  <a:ln w="15" cap="flat">
                    <a:noFill/>
                    <a:prstDash val="solid"/>
                    <a:round/>
                  </a:ln>
                </p:spPr>
                <p:txBody>
                  <a:bodyPr rtlCol="0" anchor="ctr"/>
                  <a:lstStyle/>
                  <a:p>
                    <a:endParaRPr lang="en-US"/>
                  </a:p>
                </p:txBody>
              </p:sp>
              <p:sp>
                <p:nvSpPr>
                  <p:cNvPr id="1846" name="Freeform: Shape 1845">
                    <a:extLst>
                      <a:ext uri="{FF2B5EF4-FFF2-40B4-BE49-F238E27FC236}">
                        <a16:creationId xmlns:a16="http://schemas.microsoft.com/office/drawing/2014/main" id="{0258B5F3-261A-C1D7-D99E-2C5BA36B476F}"/>
                      </a:ext>
                    </a:extLst>
                  </p:cNvPr>
                  <p:cNvSpPr/>
                  <p:nvPr/>
                </p:nvSpPr>
                <p:spPr>
                  <a:xfrm flipV="1">
                    <a:off x="6803037" y="6386939"/>
                    <a:ext cx="41895" cy="52734"/>
                  </a:xfrm>
                  <a:custGeom>
                    <a:avLst/>
                    <a:gdLst>
                      <a:gd name="connsiteX0" fmla="*/ -993 w 41895"/>
                      <a:gd name="connsiteY0" fmla="*/ 15143 h 52734"/>
                      <a:gd name="connsiteX1" fmla="*/ 7459 w 41895"/>
                      <a:gd name="connsiteY1" fmla="*/ 16466 h 52734"/>
                      <a:gd name="connsiteX2" fmla="*/ 11427 w 41895"/>
                      <a:gd name="connsiteY2" fmla="*/ 8683 h 52734"/>
                      <a:gd name="connsiteX3" fmla="*/ 20533 w 41895"/>
                      <a:gd name="connsiteY3" fmla="*/ 5977 h 52734"/>
                      <a:gd name="connsiteX4" fmla="*/ 29258 w 41895"/>
                      <a:gd name="connsiteY4" fmla="*/ 8363 h 52734"/>
                      <a:gd name="connsiteX5" fmla="*/ 32116 w 41895"/>
                      <a:gd name="connsiteY5" fmla="*/ 14003 h 52734"/>
                      <a:gd name="connsiteX6" fmla="*/ 29593 w 41895"/>
                      <a:gd name="connsiteY6" fmla="*/ 18564 h 52734"/>
                      <a:gd name="connsiteX7" fmla="*/ 20852 w 41895"/>
                      <a:gd name="connsiteY7" fmla="*/ 21452 h 52734"/>
                      <a:gd name="connsiteX8" fmla="*/ 7824 w 41895"/>
                      <a:gd name="connsiteY8" fmla="*/ 25572 h 52734"/>
                      <a:gd name="connsiteX9" fmla="*/ 2306 w 41895"/>
                      <a:gd name="connsiteY9" fmla="*/ 30360 h 52734"/>
                      <a:gd name="connsiteX10" fmla="*/ 436 w 41895"/>
                      <a:gd name="connsiteY10" fmla="*/ 37140 h 52734"/>
                      <a:gd name="connsiteX11" fmla="*/ 1971 w 41895"/>
                      <a:gd name="connsiteY11" fmla="*/ 43373 h 52734"/>
                      <a:gd name="connsiteX12" fmla="*/ 6182 w 41895"/>
                      <a:gd name="connsiteY12" fmla="*/ 48161 h 52734"/>
                      <a:gd name="connsiteX13" fmla="*/ 11609 w 41895"/>
                      <a:gd name="connsiteY13" fmla="*/ 50639 h 52734"/>
                      <a:gd name="connsiteX14" fmla="*/ 19012 w 41895"/>
                      <a:gd name="connsiteY14" fmla="*/ 51673 h 52734"/>
                      <a:gd name="connsiteX15" fmla="*/ 29426 w 41895"/>
                      <a:gd name="connsiteY15" fmla="*/ 49955 h 52734"/>
                      <a:gd name="connsiteX16" fmla="*/ 36054 w 41895"/>
                      <a:gd name="connsiteY16" fmla="*/ 45319 h 52734"/>
                      <a:gd name="connsiteX17" fmla="*/ 39003 w 41895"/>
                      <a:gd name="connsiteY17" fmla="*/ 37520 h 52734"/>
                      <a:gd name="connsiteX18" fmla="*/ 30642 w 41895"/>
                      <a:gd name="connsiteY18" fmla="*/ 36380 h 52734"/>
                      <a:gd name="connsiteX19" fmla="*/ 27343 w 41895"/>
                      <a:gd name="connsiteY19" fmla="*/ 42446 h 52734"/>
                      <a:gd name="connsiteX20" fmla="*/ 19621 w 41895"/>
                      <a:gd name="connsiteY20" fmla="*/ 44635 h 52734"/>
                      <a:gd name="connsiteX21" fmla="*/ 11214 w 41895"/>
                      <a:gd name="connsiteY21" fmla="*/ 42689 h 52734"/>
                      <a:gd name="connsiteX22" fmla="*/ 8691 w 41895"/>
                      <a:gd name="connsiteY22" fmla="*/ 38128 h 52734"/>
                      <a:gd name="connsiteX23" fmla="*/ 9739 w 41895"/>
                      <a:gd name="connsiteY23" fmla="*/ 35134 h 52734"/>
                      <a:gd name="connsiteX24" fmla="*/ 13023 w 41895"/>
                      <a:gd name="connsiteY24" fmla="*/ 32853 h 52734"/>
                      <a:gd name="connsiteX25" fmla="*/ 20578 w 41895"/>
                      <a:gd name="connsiteY25" fmla="*/ 30679 h 52734"/>
                      <a:gd name="connsiteX26" fmla="*/ 33226 w 41895"/>
                      <a:gd name="connsiteY26" fmla="*/ 26697 h 52734"/>
                      <a:gd name="connsiteX27" fmla="*/ 38851 w 41895"/>
                      <a:gd name="connsiteY27" fmla="*/ 22212 h 52734"/>
                      <a:gd name="connsiteX28" fmla="*/ 40903 w 41895"/>
                      <a:gd name="connsiteY28" fmla="*/ 14900 h 52734"/>
                      <a:gd name="connsiteX29" fmla="*/ 38410 w 41895"/>
                      <a:gd name="connsiteY29" fmla="*/ 6843 h 52734"/>
                      <a:gd name="connsiteX30" fmla="*/ 31204 w 41895"/>
                      <a:gd name="connsiteY30" fmla="*/ 1006 h 52734"/>
                      <a:gd name="connsiteX31" fmla="*/ 20578 w 41895"/>
                      <a:gd name="connsiteY31" fmla="*/ -1062 h 52734"/>
                      <a:gd name="connsiteX32" fmla="*/ 5589 w 41895"/>
                      <a:gd name="connsiteY32" fmla="*/ 3027 h 52734"/>
                      <a:gd name="connsiteX33" fmla="*/ -99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93" y="15143"/>
                        </a:moveTo>
                        <a:lnTo>
                          <a:pt x="7459" y="16466"/>
                        </a:lnTo>
                        <a:cubicBezTo>
                          <a:pt x="7935" y="13081"/>
                          <a:pt x="9258" y="10486"/>
                          <a:pt x="11427" y="8683"/>
                        </a:cubicBezTo>
                        <a:cubicBezTo>
                          <a:pt x="13596" y="6879"/>
                          <a:pt x="16631" y="5977"/>
                          <a:pt x="20533" y="5977"/>
                        </a:cubicBezTo>
                        <a:cubicBezTo>
                          <a:pt x="24455" y="5977"/>
                          <a:pt x="27363" y="6772"/>
                          <a:pt x="29258" y="8363"/>
                        </a:cubicBezTo>
                        <a:cubicBezTo>
                          <a:pt x="31164" y="9965"/>
                          <a:pt x="32116" y="11844"/>
                          <a:pt x="32116" y="14003"/>
                        </a:cubicBezTo>
                        <a:cubicBezTo>
                          <a:pt x="32116" y="15929"/>
                          <a:pt x="31275" y="17449"/>
                          <a:pt x="29593" y="18564"/>
                        </a:cubicBezTo>
                        <a:cubicBezTo>
                          <a:pt x="28427" y="19324"/>
                          <a:pt x="25514" y="20286"/>
                          <a:pt x="20852" y="21452"/>
                        </a:cubicBezTo>
                        <a:cubicBezTo>
                          <a:pt x="14589" y="23043"/>
                          <a:pt x="10246" y="24416"/>
                          <a:pt x="7824" y="25572"/>
                        </a:cubicBezTo>
                        <a:cubicBezTo>
                          <a:pt x="5402" y="26727"/>
                          <a:pt x="3562" y="28323"/>
                          <a:pt x="2306" y="30360"/>
                        </a:cubicBezTo>
                        <a:cubicBezTo>
                          <a:pt x="1059" y="32407"/>
                          <a:pt x="436" y="34667"/>
                          <a:pt x="436" y="37140"/>
                        </a:cubicBezTo>
                        <a:cubicBezTo>
                          <a:pt x="436" y="39380"/>
                          <a:pt x="948" y="41457"/>
                          <a:pt x="1971" y="43373"/>
                        </a:cubicBezTo>
                        <a:cubicBezTo>
                          <a:pt x="3005" y="45298"/>
                          <a:pt x="4409" y="46895"/>
                          <a:pt x="6182" y="48161"/>
                        </a:cubicBezTo>
                        <a:cubicBezTo>
                          <a:pt x="7510" y="49134"/>
                          <a:pt x="9319" y="49960"/>
                          <a:pt x="11609" y="50639"/>
                        </a:cubicBezTo>
                        <a:cubicBezTo>
                          <a:pt x="13910" y="51328"/>
                          <a:pt x="16378" y="51673"/>
                          <a:pt x="19012" y="51673"/>
                        </a:cubicBezTo>
                        <a:cubicBezTo>
                          <a:pt x="22965" y="51673"/>
                          <a:pt x="26436" y="51100"/>
                          <a:pt x="29426" y="49955"/>
                        </a:cubicBezTo>
                        <a:cubicBezTo>
                          <a:pt x="32425" y="48820"/>
                          <a:pt x="34635" y="47275"/>
                          <a:pt x="36054" y="45319"/>
                        </a:cubicBezTo>
                        <a:cubicBezTo>
                          <a:pt x="37483" y="43373"/>
                          <a:pt x="38466" y="40773"/>
                          <a:pt x="39003" y="37520"/>
                        </a:cubicBezTo>
                        <a:lnTo>
                          <a:pt x="30642" y="36380"/>
                        </a:lnTo>
                        <a:cubicBezTo>
                          <a:pt x="30267" y="38975"/>
                          <a:pt x="29167" y="40996"/>
                          <a:pt x="27343" y="42446"/>
                        </a:cubicBezTo>
                        <a:cubicBezTo>
                          <a:pt x="25519" y="43905"/>
                          <a:pt x="22945" y="44635"/>
                          <a:pt x="19621" y="44635"/>
                        </a:cubicBezTo>
                        <a:cubicBezTo>
                          <a:pt x="15699" y="44635"/>
                          <a:pt x="12896" y="43986"/>
                          <a:pt x="11214" y="42689"/>
                        </a:cubicBezTo>
                        <a:cubicBezTo>
                          <a:pt x="9532" y="41392"/>
                          <a:pt x="8691" y="39871"/>
                          <a:pt x="8691" y="38128"/>
                        </a:cubicBezTo>
                        <a:cubicBezTo>
                          <a:pt x="8691" y="37024"/>
                          <a:pt x="9040" y="36025"/>
                          <a:pt x="9739" y="35134"/>
                        </a:cubicBezTo>
                        <a:cubicBezTo>
                          <a:pt x="10439" y="34221"/>
                          <a:pt x="11533" y="33461"/>
                          <a:pt x="13023" y="32853"/>
                        </a:cubicBezTo>
                        <a:cubicBezTo>
                          <a:pt x="13874" y="32539"/>
                          <a:pt x="16393" y="31815"/>
                          <a:pt x="20578" y="30679"/>
                        </a:cubicBezTo>
                        <a:cubicBezTo>
                          <a:pt x="26629" y="29058"/>
                          <a:pt x="30844" y="27730"/>
                          <a:pt x="33226" y="26697"/>
                        </a:cubicBezTo>
                        <a:cubicBezTo>
                          <a:pt x="35618" y="25673"/>
                          <a:pt x="37493" y="24178"/>
                          <a:pt x="38851" y="22212"/>
                        </a:cubicBezTo>
                        <a:cubicBezTo>
                          <a:pt x="40219" y="20256"/>
                          <a:pt x="40903" y="17819"/>
                          <a:pt x="40903" y="14900"/>
                        </a:cubicBezTo>
                        <a:cubicBezTo>
                          <a:pt x="40903" y="12052"/>
                          <a:pt x="40072" y="9367"/>
                          <a:pt x="38410" y="6843"/>
                        </a:cubicBezTo>
                        <a:cubicBezTo>
                          <a:pt x="36748" y="4330"/>
                          <a:pt x="34346" y="2384"/>
                          <a:pt x="31204" y="1006"/>
                        </a:cubicBezTo>
                        <a:cubicBezTo>
                          <a:pt x="28073" y="-373"/>
                          <a:pt x="24531" y="-1062"/>
                          <a:pt x="20578" y="-1062"/>
                        </a:cubicBezTo>
                        <a:cubicBezTo>
                          <a:pt x="14021" y="-1062"/>
                          <a:pt x="9025" y="301"/>
                          <a:pt x="5589" y="3027"/>
                        </a:cubicBezTo>
                        <a:cubicBezTo>
                          <a:pt x="2154" y="5754"/>
                          <a:pt x="-40" y="9792"/>
                          <a:pt x="-993" y="15143"/>
                        </a:cubicBezTo>
                        <a:close/>
                      </a:path>
                    </a:pathLst>
                  </a:custGeom>
                  <a:solidFill>
                    <a:srgbClr val="262626"/>
                  </a:solidFill>
                  <a:ln w="15" cap="flat">
                    <a:noFill/>
                    <a:prstDash val="solid"/>
                    <a:round/>
                  </a:ln>
                </p:spPr>
                <p:txBody>
                  <a:bodyPr rtlCol="0" anchor="ctr"/>
                  <a:lstStyle/>
                  <a:p>
                    <a:endParaRPr lang="en-US"/>
                  </a:p>
                </p:txBody>
              </p:sp>
              <p:sp>
                <p:nvSpPr>
                  <p:cNvPr id="1847" name="Freeform: Shape 1846">
                    <a:extLst>
                      <a:ext uri="{FF2B5EF4-FFF2-40B4-BE49-F238E27FC236}">
                        <a16:creationId xmlns:a16="http://schemas.microsoft.com/office/drawing/2014/main" id="{781CFDFD-E94C-0A9F-51BE-D88E9B346316}"/>
                      </a:ext>
                    </a:extLst>
                  </p:cNvPr>
                  <p:cNvSpPr/>
                  <p:nvPr/>
                </p:nvSpPr>
                <p:spPr>
                  <a:xfrm flipV="1">
                    <a:off x="6851683" y="6386939"/>
                    <a:ext cx="41895" cy="52734"/>
                  </a:xfrm>
                  <a:custGeom>
                    <a:avLst/>
                    <a:gdLst>
                      <a:gd name="connsiteX0" fmla="*/ -987 w 41895"/>
                      <a:gd name="connsiteY0" fmla="*/ 15143 h 52734"/>
                      <a:gd name="connsiteX1" fmla="*/ 7465 w 41895"/>
                      <a:gd name="connsiteY1" fmla="*/ 16466 h 52734"/>
                      <a:gd name="connsiteX2" fmla="*/ 11432 w 41895"/>
                      <a:gd name="connsiteY2" fmla="*/ 8683 h 52734"/>
                      <a:gd name="connsiteX3" fmla="*/ 20538 w 41895"/>
                      <a:gd name="connsiteY3" fmla="*/ 5977 h 52734"/>
                      <a:gd name="connsiteX4" fmla="*/ 29264 w 41895"/>
                      <a:gd name="connsiteY4" fmla="*/ 8363 h 52734"/>
                      <a:gd name="connsiteX5" fmla="*/ 32122 w 41895"/>
                      <a:gd name="connsiteY5" fmla="*/ 14003 h 52734"/>
                      <a:gd name="connsiteX6" fmla="*/ 29598 w 41895"/>
                      <a:gd name="connsiteY6" fmla="*/ 18564 h 52734"/>
                      <a:gd name="connsiteX7" fmla="*/ 20857 w 41895"/>
                      <a:gd name="connsiteY7" fmla="*/ 21452 h 52734"/>
                      <a:gd name="connsiteX8" fmla="*/ 7830 w 41895"/>
                      <a:gd name="connsiteY8" fmla="*/ 25572 h 52734"/>
                      <a:gd name="connsiteX9" fmla="*/ 2311 w 41895"/>
                      <a:gd name="connsiteY9" fmla="*/ 30360 h 52734"/>
                      <a:gd name="connsiteX10" fmla="*/ 441 w 41895"/>
                      <a:gd name="connsiteY10" fmla="*/ 37140 h 52734"/>
                      <a:gd name="connsiteX11" fmla="*/ 1977 w 41895"/>
                      <a:gd name="connsiteY11" fmla="*/ 43373 h 52734"/>
                      <a:gd name="connsiteX12" fmla="*/ 6188 w 41895"/>
                      <a:gd name="connsiteY12" fmla="*/ 48161 h 52734"/>
                      <a:gd name="connsiteX13" fmla="*/ 11615 w 41895"/>
                      <a:gd name="connsiteY13" fmla="*/ 50639 h 52734"/>
                      <a:gd name="connsiteX14" fmla="*/ 19018 w 41895"/>
                      <a:gd name="connsiteY14" fmla="*/ 51673 h 52734"/>
                      <a:gd name="connsiteX15" fmla="*/ 29431 w 41895"/>
                      <a:gd name="connsiteY15" fmla="*/ 49955 h 52734"/>
                      <a:gd name="connsiteX16" fmla="*/ 36059 w 41895"/>
                      <a:gd name="connsiteY16" fmla="*/ 45319 h 52734"/>
                      <a:gd name="connsiteX17" fmla="*/ 39008 w 41895"/>
                      <a:gd name="connsiteY17" fmla="*/ 37520 h 52734"/>
                      <a:gd name="connsiteX18" fmla="*/ 30647 w 41895"/>
                      <a:gd name="connsiteY18" fmla="*/ 36380 h 52734"/>
                      <a:gd name="connsiteX19" fmla="*/ 27349 w 41895"/>
                      <a:gd name="connsiteY19" fmla="*/ 42446 h 52734"/>
                      <a:gd name="connsiteX20" fmla="*/ 19626 w 41895"/>
                      <a:gd name="connsiteY20" fmla="*/ 44635 h 52734"/>
                      <a:gd name="connsiteX21" fmla="*/ 11219 w 41895"/>
                      <a:gd name="connsiteY21" fmla="*/ 42689 h 52734"/>
                      <a:gd name="connsiteX22" fmla="*/ 8696 w 41895"/>
                      <a:gd name="connsiteY22" fmla="*/ 38128 h 52734"/>
                      <a:gd name="connsiteX23" fmla="*/ 9745 w 41895"/>
                      <a:gd name="connsiteY23" fmla="*/ 35134 h 52734"/>
                      <a:gd name="connsiteX24" fmla="*/ 13028 w 41895"/>
                      <a:gd name="connsiteY24" fmla="*/ 32853 h 52734"/>
                      <a:gd name="connsiteX25" fmla="*/ 20584 w 41895"/>
                      <a:gd name="connsiteY25" fmla="*/ 30679 h 52734"/>
                      <a:gd name="connsiteX26" fmla="*/ 33232 w 41895"/>
                      <a:gd name="connsiteY26" fmla="*/ 26697 h 52734"/>
                      <a:gd name="connsiteX27" fmla="*/ 38856 w 41895"/>
                      <a:gd name="connsiteY27" fmla="*/ 22212 h 52734"/>
                      <a:gd name="connsiteX28" fmla="*/ 40908 w 41895"/>
                      <a:gd name="connsiteY28" fmla="*/ 14900 h 52734"/>
                      <a:gd name="connsiteX29" fmla="*/ 38415 w 41895"/>
                      <a:gd name="connsiteY29" fmla="*/ 6843 h 52734"/>
                      <a:gd name="connsiteX30" fmla="*/ 31210 w 41895"/>
                      <a:gd name="connsiteY30" fmla="*/ 1006 h 52734"/>
                      <a:gd name="connsiteX31" fmla="*/ 20584 w 41895"/>
                      <a:gd name="connsiteY31" fmla="*/ -1062 h 52734"/>
                      <a:gd name="connsiteX32" fmla="*/ 5595 w 41895"/>
                      <a:gd name="connsiteY32" fmla="*/ 3027 h 52734"/>
                      <a:gd name="connsiteX33" fmla="*/ -987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87" y="15143"/>
                        </a:moveTo>
                        <a:lnTo>
                          <a:pt x="7465" y="16466"/>
                        </a:lnTo>
                        <a:cubicBezTo>
                          <a:pt x="7941" y="13081"/>
                          <a:pt x="9264" y="10486"/>
                          <a:pt x="11432" y="8683"/>
                        </a:cubicBezTo>
                        <a:cubicBezTo>
                          <a:pt x="13601" y="6879"/>
                          <a:pt x="16636" y="5977"/>
                          <a:pt x="20538" y="5977"/>
                        </a:cubicBezTo>
                        <a:cubicBezTo>
                          <a:pt x="24460" y="5977"/>
                          <a:pt x="27369" y="6772"/>
                          <a:pt x="29264" y="8363"/>
                        </a:cubicBezTo>
                        <a:cubicBezTo>
                          <a:pt x="31169" y="9965"/>
                          <a:pt x="32122" y="11844"/>
                          <a:pt x="32122" y="14003"/>
                        </a:cubicBezTo>
                        <a:cubicBezTo>
                          <a:pt x="32122" y="15929"/>
                          <a:pt x="31281" y="17449"/>
                          <a:pt x="29598" y="18564"/>
                        </a:cubicBezTo>
                        <a:cubicBezTo>
                          <a:pt x="28433" y="19324"/>
                          <a:pt x="25519" y="20286"/>
                          <a:pt x="20857" y="21452"/>
                        </a:cubicBezTo>
                        <a:cubicBezTo>
                          <a:pt x="14594" y="23043"/>
                          <a:pt x="10252" y="24416"/>
                          <a:pt x="7830" y="25572"/>
                        </a:cubicBezTo>
                        <a:cubicBezTo>
                          <a:pt x="5407" y="26727"/>
                          <a:pt x="3568" y="28323"/>
                          <a:pt x="2311" y="30360"/>
                        </a:cubicBezTo>
                        <a:cubicBezTo>
                          <a:pt x="1065" y="32407"/>
                          <a:pt x="441" y="34667"/>
                          <a:pt x="441" y="37140"/>
                        </a:cubicBezTo>
                        <a:cubicBezTo>
                          <a:pt x="441" y="39380"/>
                          <a:pt x="953" y="41457"/>
                          <a:pt x="1977" y="43373"/>
                        </a:cubicBezTo>
                        <a:cubicBezTo>
                          <a:pt x="3011" y="45298"/>
                          <a:pt x="4414" y="46895"/>
                          <a:pt x="6188" y="48161"/>
                        </a:cubicBezTo>
                        <a:cubicBezTo>
                          <a:pt x="7515" y="49134"/>
                          <a:pt x="9324" y="49960"/>
                          <a:pt x="11615" y="50639"/>
                        </a:cubicBezTo>
                        <a:cubicBezTo>
                          <a:pt x="13915" y="51328"/>
                          <a:pt x="16383" y="51673"/>
                          <a:pt x="19018" y="51673"/>
                        </a:cubicBezTo>
                        <a:cubicBezTo>
                          <a:pt x="22970" y="51673"/>
                          <a:pt x="26441" y="51100"/>
                          <a:pt x="29431" y="49955"/>
                        </a:cubicBezTo>
                        <a:cubicBezTo>
                          <a:pt x="32431" y="48820"/>
                          <a:pt x="34640" y="47275"/>
                          <a:pt x="36059" y="45319"/>
                        </a:cubicBezTo>
                        <a:cubicBezTo>
                          <a:pt x="37488" y="43373"/>
                          <a:pt x="38471" y="40773"/>
                          <a:pt x="39008" y="37520"/>
                        </a:cubicBezTo>
                        <a:lnTo>
                          <a:pt x="30647" y="36380"/>
                        </a:lnTo>
                        <a:cubicBezTo>
                          <a:pt x="30272" y="38975"/>
                          <a:pt x="29173" y="40996"/>
                          <a:pt x="27349" y="42446"/>
                        </a:cubicBezTo>
                        <a:cubicBezTo>
                          <a:pt x="25524" y="43905"/>
                          <a:pt x="22950" y="44635"/>
                          <a:pt x="19626" y="44635"/>
                        </a:cubicBezTo>
                        <a:cubicBezTo>
                          <a:pt x="15704" y="44635"/>
                          <a:pt x="12902" y="43986"/>
                          <a:pt x="11219" y="42689"/>
                        </a:cubicBezTo>
                        <a:cubicBezTo>
                          <a:pt x="9537" y="41392"/>
                          <a:pt x="8696" y="39871"/>
                          <a:pt x="8696" y="38128"/>
                        </a:cubicBezTo>
                        <a:cubicBezTo>
                          <a:pt x="8696" y="37024"/>
                          <a:pt x="9046" y="36025"/>
                          <a:pt x="9745" y="35134"/>
                        </a:cubicBezTo>
                        <a:cubicBezTo>
                          <a:pt x="10444" y="34221"/>
                          <a:pt x="11539" y="33461"/>
                          <a:pt x="13028" y="32853"/>
                        </a:cubicBezTo>
                        <a:cubicBezTo>
                          <a:pt x="13880" y="32539"/>
                          <a:pt x="16398" y="31815"/>
                          <a:pt x="20584" y="30679"/>
                        </a:cubicBezTo>
                        <a:cubicBezTo>
                          <a:pt x="26634" y="29058"/>
                          <a:pt x="30850" y="27730"/>
                          <a:pt x="33232" y="26697"/>
                        </a:cubicBezTo>
                        <a:cubicBezTo>
                          <a:pt x="35623" y="25673"/>
                          <a:pt x="37498" y="24178"/>
                          <a:pt x="38856" y="22212"/>
                        </a:cubicBezTo>
                        <a:cubicBezTo>
                          <a:pt x="40224" y="20256"/>
                          <a:pt x="40908" y="17819"/>
                          <a:pt x="40908" y="14900"/>
                        </a:cubicBezTo>
                        <a:cubicBezTo>
                          <a:pt x="40908" y="12052"/>
                          <a:pt x="40077" y="9367"/>
                          <a:pt x="38415" y="6843"/>
                        </a:cubicBezTo>
                        <a:cubicBezTo>
                          <a:pt x="36753" y="4330"/>
                          <a:pt x="34352" y="2384"/>
                          <a:pt x="31210" y="1006"/>
                        </a:cubicBezTo>
                        <a:cubicBezTo>
                          <a:pt x="28078" y="-373"/>
                          <a:pt x="24536" y="-1062"/>
                          <a:pt x="20584" y="-1062"/>
                        </a:cubicBezTo>
                        <a:cubicBezTo>
                          <a:pt x="14027" y="-1062"/>
                          <a:pt x="9030" y="301"/>
                          <a:pt x="5595" y="3027"/>
                        </a:cubicBezTo>
                        <a:cubicBezTo>
                          <a:pt x="2159" y="5754"/>
                          <a:pt x="-35" y="9792"/>
                          <a:pt x="-987" y="15143"/>
                        </a:cubicBezTo>
                        <a:close/>
                      </a:path>
                    </a:pathLst>
                  </a:custGeom>
                  <a:solidFill>
                    <a:srgbClr val="262626"/>
                  </a:solidFill>
                  <a:ln w="15" cap="flat">
                    <a:noFill/>
                    <a:prstDash val="solid"/>
                    <a:round/>
                  </a:ln>
                </p:spPr>
                <p:txBody>
                  <a:bodyPr rtlCol="0" anchor="ctr"/>
                  <a:lstStyle/>
                  <a:p>
                    <a:endParaRPr lang="en-US"/>
                  </a:p>
                </p:txBody>
              </p:sp>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49" name="Freeform: Shape 1848">
                    <a:extLst>
                      <a:ext uri="{FF2B5EF4-FFF2-40B4-BE49-F238E27FC236}">
                        <a16:creationId xmlns:a16="http://schemas.microsoft.com/office/drawing/2014/main" id="{C9F41856-5614-D52A-8EBE-D071AA03704E}"/>
                      </a:ext>
                    </a:extLst>
                  </p:cNvPr>
                  <p:cNvSpPr/>
                  <p:nvPr/>
                </p:nvSpPr>
                <p:spPr>
                  <a:xfrm flipV="1">
                    <a:off x="6934960" y="6368606"/>
                    <a:ext cx="25645" cy="69927"/>
                  </a:xfrm>
                  <a:custGeom>
                    <a:avLst/>
                    <a:gdLst>
                      <a:gd name="connsiteX0" fmla="*/ 24701 w 25645"/>
                      <a:gd name="connsiteY0" fmla="*/ -1703 h 69927"/>
                      <a:gd name="connsiteX1" fmla="*/ 16157 w 25645"/>
                      <a:gd name="connsiteY1" fmla="*/ -1703 h 69927"/>
                      <a:gd name="connsiteX2" fmla="*/ 16157 w 25645"/>
                      <a:gd name="connsiteY2" fmla="*/ 52780 h 69927"/>
                      <a:gd name="connsiteX3" fmla="*/ 8055 w 25645"/>
                      <a:gd name="connsiteY3" fmla="*/ 46897 h 69927"/>
                      <a:gd name="connsiteX4" fmla="*/ -945 w 25645"/>
                      <a:gd name="connsiteY4" fmla="*/ 42473 h 69927"/>
                      <a:gd name="connsiteX5" fmla="*/ -945 w 25645"/>
                      <a:gd name="connsiteY5" fmla="*/ 50743 h 69927"/>
                      <a:gd name="connsiteX6" fmla="*/ 11597 w 25645"/>
                      <a:gd name="connsiteY6" fmla="*/ 58906 h 69927"/>
                      <a:gd name="connsiteX7" fmla="*/ 19198 w 25645"/>
                      <a:gd name="connsiteY7" fmla="*/ 68225 h 69927"/>
                      <a:gd name="connsiteX8" fmla="*/ 24701 w 25645"/>
                      <a:gd name="connsiteY8" fmla="*/ 68225 h 69927"/>
                      <a:gd name="connsiteX9" fmla="*/ 24701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701" y="-1703"/>
                        </a:moveTo>
                        <a:lnTo>
                          <a:pt x="16157" y="-1703"/>
                        </a:lnTo>
                        <a:lnTo>
                          <a:pt x="16157" y="52780"/>
                        </a:lnTo>
                        <a:cubicBezTo>
                          <a:pt x="14100" y="50824"/>
                          <a:pt x="11399" y="48863"/>
                          <a:pt x="8055" y="46897"/>
                        </a:cubicBezTo>
                        <a:cubicBezTo>
                          <a:pt x="4711" y="44931"/>
                          <a:pt x="1711" y="43456"/>
                          <a:pt x="-945" y="42473"/>
                        </a:cubicBezTo>
                        <a:lnTo>
                          <a:pt x="-945" y="50743"/>
                        </a:lnTo>
                        <a:cubicBezTo>
                          <a:pt x="3839" y="52992"/>
                          <a:pt x="8020" y="55714"/>
                          <a:pt x="11597" y="58906"/>
                        </a:cubicBezTo>
                        <a:cubicBezTo>
                          <a:pt x="15174" y="62108"/>
                          <a:pt x="17708" y="65215"/>
                          <a:pt x="19198" y="68225"/>
                        </a:cubicBezTo>
                        <a:lnTo>
                          <a:pt x="24701" y="68225"/>
                        </a:lnTo>
                        <a:lnTo>
                          <a:pt x="24701" y="-1703"/>
                        </a:lnTo>
                        <a:close/>
                      </a:path>
                    </a:pathLst>
                  </a:custGeom>
                  <a:solidFill>
                    <a:srgbClr val="262626"/>
                  </a:solidFill>
                  <a:ln w="15" cap="flat">
                    <a:noFill/>
                    <a:prstDash val="solid"/>
                    <a:round/>
                  </a:ln>
                </p:spPr>
                <p:txBody>
                  <a:bodyPr rtlCol="0" anchor="ctr"/>
                  <a:lstStyle/>
                  <a:p>
                    <a:endParaRPr lang="en-US"/>
                  </a:p>
                </p:txBody>
              </p:sp>
            </p:grpSp>
            <p:grpSp>
              <p:nvGrpSpPr>
                <p:cNvPr id="1850" name="Graphic 988">
                  <a:extLst>
                    <a:ext uri="{FF2B5EF4-FFF2-40B4-BE49-F238E27FC236}">
                      <a16:creationId xmlns:a16="http://schemas.microsoft.com/office/drawing/2014/main" id="{7DF58082-81EC-736C-F4ED-41A9012C305C}"/>
                    </a:ext>
                  </a:extLst>
                </p:cNvPr>
                <p:cNvGrpSpPr/>
                <p:nvPr/>
              </p:nvGrpSpPr>
              <p:grpSpPr>
                <a:xfrm>
                  <a:off x="7131698" y="6367709"/>
                  <a:ext cx="314436" cy="79669"/>
                  <a:chOff x="7131698" y="6367709"/>
                  <a:chExt cx="314436" cy="79669"/>
                </a:xfrm>
                <a:solidFill>
                  <a:srgbClr val="262626"/>
                </a:solidFill>
              </p:grpSpPr>
              <p:sp>
                <p:nvSpPr>
                  <p:cNvPr id="1851" name="Freeform: Shape 1850">
                    <a:extLst>
                      <a:ext uri="{FF2B5EF4-FFF2-40B4-BE49-F238E27FC236}">
                        <a16:creationId xmlns:a16="http://schemas.microsoft.com/office/drawing/2014/main" id="{FD92FD9F-9AC8-C2F1-75B9-37FB6EDC024B}"/>
                      </a:ext>
                    </a:extLst>
                  </p:cNvPr>
                  <p:cNvSpPr/>
                  <p:nvPr/>
                </p:nvSpPr>
                <p:spPr>
                  <a:xfrm flipV="1">
                    <a:off x="7131698" y="6367709"/>
                    <a:ext cx="61567" cy="72010"/>
                  </a:xfrm>
                  <a:custGeom>
                    <a:avLst/>
                    <a:gdLst>
                      <a:gd name="connsiteX0" fmla="*/ 50631 w 61567"/>
                      <a:gd name="connsiteY0" fmla="*/ 23906 h 72010"/>
                      <a:gd name="connsiteX1" fmla="*/ 59843 w 61567"/>
                      <a:gd name="connsiteY1" fmla="*/ 21580 h 72010"/>
                      <a:gd name="connsiteX2" fmla="*/ 49415 w 61567"/>
                      <a:gd name="connsiteY2" fmla="*/ 4265 h 72010"/>
                      <a:gd name="connsiteX3" fmla="*/ 31006 w 61567"/>
                      <a:gd name="connsiteY3" fmla="*/ -1694 h 72010"/>
                      <a:gd name="connsiteX4" fmla="*/ 12688 w 61567"/>
                      <a:gd name="connsiteY4" fmla="*/ 2882 h 72010"/>
                      <a:gd name="connsiteX5" fmla="*/ 1955 w 61567"/>
                      <a:gd name="connsiteY5" fmla="*/ 16168 h 72010"/>
                      <a:gd name="connsiteX6" fmla="*/ -1724 w 61567"/>
                      <a:gd name="connsiteY6" fmla="*/ 34836 h 72010"/>
                      <a:gd name="connsiteX7" fmla="*/ 2426 w 61567"/>
                      <a:gd name="connsiteY7" fmla="*/ 53808 h 72010"/>
                      <a:gd name="connsiteX8" fmla="*/ 14253 w 61567"/>
                      <a:gd name="connsiteY8" fmla="*/ 66106 h 72010"/>
                      <a:gd name="connsiteX9" fmla="*/ 31142 w 61567"/>
                      <a:gd name="connsiteY9" fmla="*/ 70317 h 72010"/>
                      <a:gd name="connsiteX10" fmla="*/ 48716 w 61567"/>
                      <a:gd name="connsiteY10" fmla="*/ 64996 h 72010"/>
                      <a:gd name="connsiteX11" fmla="*/ 58658 w 61567"/>
                      <a:gd name="connsiteY11" fmla="*/ 50038 h 72010"/>
                      <a:gd name="connsiteX12" fmla="*/ 49582 w 61567"/>
                      <a:gd name="connsiteY12" fmla="*/ 47894 h 72010"/>
                      <a:gd name="connsiteX13" fmla="*/ 42544 w 61567"/>
                      <a:gd name="connsiteY13" fmla="*/ 58961 h 72010"/>
                      <a:gd name="connsiteX14" fmla="*/ 30960 w 61567"/>
                      <a:gd name="connsiteY14" fmla="*/ 62442 h 72010"/>
                      <a:gd name="connsiteX15" fmla="*/ 17537 w 61567"/>
                      <a:gd name="connsiteY15" fmla="*/ 58581 h 72010"/>
                      <a:gd name="connsiteX16" fmla="*/ 9951 w 61567"/>
                      <a:gd name="connsiteY16" fmla="*/ 48244 h 72010"/>
                      <a:gd name="connsiteX17" fmla="*/ 7777 w 61567"/>
                      <a:gd name="connsiteY17" fmla="*/ 34881 h 72010"/>
                      <a:gd name="connsiteX18" fmla="*/ 10362 w 61567"/>
                      <a:gd name="connsiteY18" fmla="*/ 19376 h 72010"/>
                      <a:gd name="connsiteX19" fmla="*/ 18403 w 61567"/>
                      <a:gd name="connsiteY19" fmla="*/ 9464 h 72010"/>
                      <a:gd name="connsiteX20" fmla="*/ 30246 w 61567"/>
                      <a:gd name="connsiteY20" fmla="*/ 6196 h 72010"/>
                      <a:gd name="connsiteX21" fmla="*/ 43349 w 61567"/>
                      <a:gd name="connsiteY21" fmla="*/ 10650 h 72010"/>
                      <a:gd name="connsiteX22" fmla="*/ 50631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631" y="23906"/>
                        </a:moveTo>
                        <a:lnTo>
                          <a:pt x="59843" y="21580"/>
                        </a:lnTo>
                        <a:cubicBezTo>
                          <a:pt x="57908" y="14010"/>
                          <a:pt x="54431" y="8238"/>
                          <a:pt x="49415" y="4265"/>
                        </a:cubicBezTo>
                        <a:cubicBezTo>
                          <a:pt x="44398" y="292"/>
                          <a:pt x="38262" y="-1694"/>
                          <a:pt x="31006" y="-1694"/>
                        </a:cubicBezTo>
                        <a:cubicBezTo>
                          <a:pt x="23496" y="-1694"/>
                          <a:pt x="17390" y="-169"/>
                          <a:pt x="12688" y="2882"/>
                        </a:cubicBezTo>
                        <a:cubicBezTo>
                          <a:pt x="7985" y="5942"/>
                          <a:pt x="4408" y="10371"/>
                          <a:pt x="1955" y="16168"/>
                        </a:cubicBezTo>
                        <a:cubicBezTo>
                          <a:pt x="-497" y="21965"/>
                          <a:pt x="-1724" y="28188"/>
                          <a:pt x="-1724" y="34836"/>
                        </a:cubicBezTo>
                        <a:cubicBezTo>
                          <a:pt x="-1724" y="42092"/>
                          <a:pt x="-340" y="48416"/>
                          <a:pt x="2426" y="53808"/>
                        </a:cubicBezTo>
                        <a:cubicBezTo>
                          <a:pt x="5203" y="59209"/>
                          <a:pt x="9146" y="63309"/>
                          <a:pt x="14253" y="66106"/>
                        </a:cubicBezTo>
                        <a:cubicBezTo>
                          <a:pt x="19371" y="68913"/>
                          <a:pt x="25001" y="70317"/>
                          <a:pt x="31142" y="70317"/>
                        </a:cubicBezTo>
                        <a:cubicBezTo>
                          <a:pt x="38115" y="70317"/>
                          <a:pt x="43973" y="68543"/>
                          <a:pt x="48716" y="64996"/>
                        </a:cubicBezTo>
                        <a:cubicBezTo>
                          <a:pt x="53469" y="61449"/>
                          <a:pt x="56783" y="56463"/>
                          <a:pt x="58658" y="50038"/>
                        </a:cubicBezTo>
                        <a:lnTo>
                          <a:pt x="49582" y="47894"/>
                        </a:lnTo>
                        <a:cubicBezTo>
                          <a:pt x="47961" y="52961"/>
                          <a:pt x="45614" y="56650"/>
                          <a:pt x="42544" y="58961"/>
                        </a:cubicBezTo>
                        <a:cubicBezTo>
                          <a:pt x="39473" y="61282"/>
                          <a:pt x="35612" y="62442"/>
                          <a:pt x="30960" y="62442"/>
                        </a:cubicBezTo>
                        <a:cubicBezTo>
                          <a:pt x="25609" y="62442"/>
                          <a:pt x="21135" y="61155"/>
                          <a:pt x="17537" y="58581"/>
                        </a:cubicBezTo>
                        <a:cubicBezTo>
                          <a:pt x="13939" y="56017"/>
                          <a:pt x="11411" y="52571"/>
                          <a:pt x="9951" y="48244"/>
                        </a:cubicBezTo>
                        <a:cubicBezTo>
                          <a:pt x="8502" y="43927"/>
                          <a:pt x="7777" y="39472"/>
                          <a:pt x="7777" y="34881"/>
                        </a:cubicBezTo>
                        <a:cubicBezTo>
                          <a:pt x="7777" y="28963"/>
                          <a:pt x="8639" y="23794"/>
                          <a:pt x="10362" y="19376"/>
                        </a:cubicBezTo>
                        <a:cubicBezTo>
                          <a:pt x="12084" y="14957"/>
                          <a:pt x="14765" y="11653"/>
                          <a:pt x="18403" y="9464"/>
                        </a:cubicBezTo>
                        <a:cubicBezTo>
                          <a:pt x="22052" y="7285"/>
                          <a:pt x="25999" y="6196"/>
                          <a:pt x="30246" y="6196"/>
                        </a:cubicBezTo>
                        <a:cubicBezTo>
                          <a:pt x="35404" y="6196"/>
                          <a:pt x="39772" y="7681"/>
                          <a:pt x="43349" y="10650"/>
                        </a:cubicBezTo>
                        <a:cubicBezTo>
                          <a:pt x="46937" y="13629"/>
                          <a:pt x="49364" y="18048"/>
                          <a:pt x="50631" y="23906"/>
                        </a:cubicBezTo>
                        <a:close/>
                      </a:path>
                    </a:pathLst>
                  </a:custGeom>
                  <a:solidFill>
                    <a:srgbClr val="262626"/>
                  </a:solidFill>
                  <a:ln w="15" cap="flat">
                    <a:noFill/>
                    <a:prstDash val="solid"/>
                    <a:round/>
                  </a:ln>
                </p:spPr>
                <p:txBody>
                  <a:bodyPr rtlCol="0" anchor="ctr"/>
                  <a:lstStyle/>
                  <a:p>
                    <a:endParaRPr lang="en-US"/>
                  </a:p>
                </p:txBody>
              </p:sp>
              <p:sp>
                <p:nvSpPr>
                  <p:cNvPr id="1852" name="Freeform: Shape 1851">
                    <a:extLst>
                      <a:ext uri="{FF2B5EF4-FFF2-40B4-BE49-F238E27FC236}">
                        <a16:creationId xmlns:a16="http://schemas.microsoft.com/office/drawing/2014/main" id="{EAAE1FF4-9B39-5220-6FD2-FD3DFE9A31E2}"/>
                      </a:ext>
                    </a:extLst>
                  </p:cNvPr>
                  <p:cNvSpPr/>
                  <p:nvPr/>
                </p:nvSpPr>
                <p:spPr>
                  <a:xfrm flipV="1">
                    <a:off x="7203327" y="6368894"/>
                    <a:ext cx="8558" cy="69639"/>
                  </a:xfrm>
                  <a:custGeom>
                    <a:avLst/>
                    <a:gdLst>
                      <a:gd name="connsiteX0" fmla="*/ -65 w 8558"/>
                      <a:gd name="connsiteY0" fmla="*/ -1694 h 69639"/>
                      <a:gd name="connsiteX1" fmla="*/ -65 w 8558"/>
                      <a:gd name="connsiteY1" fmla="*/ 67945 h 69639"/>
                      <a:gd name="connsiteX2" fmla="*/ 8493 w 8558"/>
                      <a:gd name="connsiteY2" fmla="*/ 67945 h 69639"/>
                      <a:gd name="connsiteX3" fmla="*/ 8493 w 8558"/>
                      <a:gd name="connsiteY3" fmla="*/ -1694 h 69639"/>
                      <a:gd name="connsiteX4" fmla="*/ -65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65" y="-1694"/>
                        </a:moveTo>
                        <a:lnTo>
                          <a:pt x="-65" y="67945"/>
                        </a:lnTo>
                        <a:lnTo>
                          <a:pt x="8493" y="67945"/>
                        </a:lnTo>
                        <a:lnTo>
                          <a:pt x="8493" y="-1694"/>
                        </a:lnTo>
                        <a:lnTo>
                          <a:pt x="-65" y="-1694"/>
                        </a:lnTo>
                        <a:close/>
                      </a:path>
                    </a:pathLst>
                  </a:custGeom>
                  <a:solidFill>
                    <a:srgbClr val="262626"/>
                  </a:solidFill>
                  <a:ln w="15" cap="flat">
                    <a:noFill/>
                    <a:prstDash val="solid"/>
                    <a:round/>
                  </a:ln>
                </p:spPr>
                <p:txBody>
                  <a:bodyPr rtlCol="0" anchor="ctr"/>
                  <a:lstStyle/>
                  <a:p>
                    <a:endParaRPr lang="en-US"/>
                  </a:p>
                </p:txBody>
              </p:sp>
              <p:sp>
                <p:nvSpPr>
                  <p:cNvPr id="1853" name="Freeform: Shape 1852">
                    <a:extLst>
                      <a:ext uri="{FF2B5EF4-FFF2-40B4-BE49-F238E27FC236}">
                        <a16:creationId xmlns:a16="http://schemas.microsoft.com/office/drawing/2014/main" id="{14E058A5-F69E-F14F-CAB7-DBBDB8CC7AF0}"/>
                      </a:ext>
                    </a:extLst>
                  </p:cNvPr>
                  <p:cNvSpPr/>
                  <p:nvPr/>
                </p:nvSpPr>
                <p:spPr>
                  <a:xfrm flipV="1">
                    <a:off x="7222236" y="6386939"/>
                    <a:ext cx="46471" cy="52734"/>
                  </a:xfrm>
                  <a:custGeom>
                    <a:avLst/>
                    <a:gdLst>
                      <a:gd name="connsiteX0" fmla="*/ 34701 w 46471"/>
                      <a:gd name="connsiteY0" fmla="*/ 6296 h 52734"/>
                      <a:gd name="connsiteX1" fmla="*/ 25549 w 46471"/>
                      <a:gd name="connsiteY1" fmla="*/ 595 h 52734"/>
                      <a:gd name="connsiteX2" fmla="*/ 16124 w 46471"/>
                      <a:gd name="connsiteY2" fmla="*/ -1062 h 52734"/>
                      <a:gd name="connsiteX3" fmla="*/ 3339 w 46471"/>
                      <a:gd name="connsiteY3" fmla="*/ 2997 h 52734"/>
                      <a:gd name="connsiteX4" fmla="*/ -1130 w 46471"/>
                      <a:gd name="connsiteY4" fmla="*/ 13380 h 52734"/>
                      <a:gd name="connsiteX5" fmla="*/ 558 w 46471"/>
                      <a:gd name="connsiteY5" fmla="*/ 20145 h 52734"/>
                      <a:gd name="connsiteX6" fmla="*/ 4981 w 46471"/>
                      <a:gd name="connsiteY6" fmla="*/ 25070 h 52734"/>
                      <a:gd name="connsiteX7" fmla="*/ 11138 w 46471"/>
                      <a:gd name="connsiteY7" fmla="*/ 27867 h 52734"/>
                      <a:gd name="connsiteX8" fmla="*/ 18739 w 46471"/>
                      <a:gd name="connsiteY8" fmla="*/ 29159 h 52734"/>
                      <a:gd name="connsiteX9" fmla="*/ 33986 w 46471"/>
                      <a:gd name="connsiteY9" fmla="*/ 32093 h 52734"/>
                      <a:gd name="connsiteX10" fmla="*/ 34032 w 46471"/>
                      <a:gd name="connsiteY10" fmla="*/ 34328 h 52734"/>
                      <a:gd name="connsiteX11" fmla="*/ 31599 w 46471"/>
                      <a:gd name="connsiteY11" fmla="*/ 41701 h 52734"/>
                      <a:gd name="connsiteX12" fmla="*/ 21870 w 46471"/>
                      <a:gd name="connsiteY12" fmla="*/ 44589 h 52734"/>
                      <a:gd name="connsiteX13" fmla="*/ 12962 w 46471"/>
                      <a:gd name="connsiteY13" fmla="*/ 42476 h 52734"/>
                      <a:gd name="connsiteX14" fmla="*/ 8706 w 46471"/>
                      <a:gd name="connsiteY14" fmla="*/ 34997 h 52734"/>
                      <a:gd name="connsiteX15" fmla="*/ 345 w 46471"/>
                      <a:gd name="connsiteY15" fmla="*/ 36137 h 52734"/>
                      <a:gd name="connsiteX16" fmla="*/ 4100 w 46471"/>
                      <a:gd name="connsiteY16" fmla="*/ 44802 h 52734"/>
                      <a:gd name="connsiteX17" fmla="*/ 11655 w 46471"/>
                      <a:gd name="connsiteY17" fmla="*/ 49879 h 52734"/>
                      <a:gd name="connsiteX18" fmla="*/ 23102 w 46471"/>
                      <a:gd name="connsiteY18" fmla="*/ 51673 h 52734"/>
                      <a:gd name="connsiteX19" fmla="*/ 33591 w 46471"/>
                      <a:gd name="connsiteY19" fmla="*/ 50153 h 52734"/>
                      <a:gd name="connsiteX20" fmla="*/ 39535 w 46471"/>
                      <a:gd name="connsiteY20" fmla="*/ 46322 h 52734"/>
                      <a:gd name="connsiteX21" fmla="*/ 42195 w 46471"/>
                      <a:gd name="connsiteY21" fmla="*/ 40500 h 52734"/>
                      <a:gd name="connsiteX22" fmla="*/ 42621 w 46471"/>
                      <a:gd name="connsiteY22" fmla="*/ 32625 h 52734"/>
                      <a:gd name="connsiteX23" fmla="*/ 42621 w 46471"/>
                      <a:gd name="connsiteY23" fmla="*/ 21224 h 52734"/>
                      <a:gd name="connsiteX24" fmla="*/ 43168 w 46471"/>
                      <a:gd name="connsiteY24" fmla="*/ 6129 h 52734"/>
                      <a:gd name="connsiteX25" fmla="*/ 45342 w 46471"/>
                      <a:gd name="connsiteY25" fmla="*/ 78 h 52734"/>
                      <a:gd name="connsiteX26" fmla="*/ 36403 w 46471"/>
                      <a:gd name="connsiteY26" fmla="*/ 78 h 52734"/>
                      <a:gd name="connsiteX27" fmla="*/ 34701 w 46471"/>
                      <a:gd name="connsiteY27" fmla="*/ 6296 h 52734"/>
                      <a:gd name="connsiteX28" fmla="*/ 33986 w 46471"/>
                      <a:gd name="connsiteY28" fmla="*/ 25404 h 52734"/>
                      <a:gd name="connsiteX29" fmla="*/ 20016 w 46471"/>
                      <a:gd name="connsiteY29" fmla="*/ 22166 h 52734"/>
                      <a:gd name="connsiteX30" fmla="*/ 12552 w 46471"/>
                      <a:gd name="connsiteY30" fmla="*/ 20449 h 52734"/>
                      <a:gd name="connsiteX31" fmla="*/ 9177 w 46471"/>
                      <a:gd name="connsiteY31" fmla="*/ 17682 h 52734"/>
                      <a:gd name="connsiteX32" fmla="*/ 7991 w 46471"/>
                      <a:gd name="connsiteY32" fmla="*/ 13623 h 52734"/>
                      <a:gd name="connsiteX33" fmla="*/ 10575 w 46471"/>
                      <a:gd name="connsiteY33" fmla="*/ 7922 h 52734"/>
                      <a:gd name="connsiteX34" fmla="*/ 18161 w 46471"/>
                      <a:gd name="connsiteY34" fmla="*/ 5642 h 52734"/>
                      <a:gd name="connsiteX35" fmla="*/ 26948 w 46471"/>
                      <a:gd name="connsiteY35" fmla="*/ 7801 h 52734"/>
                      <a:gd name="connsiteX36" fmla="*/ 32603 w 46471"/>
                      <a:gd name="connsiteY36" fmla="*/ 13714 h 52734"/>
                      <a:gd name="connsiteX37" fmla="*/ 33986 w 46471"/>
                      <a:gd name="connsiteY37" fmla="*/ 22258 h 52734"/>
                      <a:gd name="connsiteX38" fmla="*/ 33986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701" y="6296"/>
                        </a:moveTo>
                        <a:cubicBezTo>
                          <a:pt x="31528" y="3610"/>
                          <a:pt x="28478" y="1710"/>
                          <a:pt x="25549" y="595"/>
                        </a:cubicBezTo>
                        <a:cubicBezTo>
                          <a:pt x="22620" y="-509"/>
                          <a:pt x="19479" y="-1062"/>
                          <a:pt x="16124" y="-1062"/>
                        </a:cubicBezTo>
                        <a:cubicBezTo>
                          <a:pt x="10581" y="-1062"/>
                          <a:pt x="6319" y="291"/>
                          <a:pt x="3339" y="2997"/>
                        </a:cubicBezTo>
                        <a:cubicBezTo>
                          <a:pt x="360" y="5703"/>
                          <a:pt x="-1130" y="9164"/>
                          <a:pt x="-1130" y="13380"/>
                        </a:cubicBezTo>
                        <a:cubicBezTo>
                          <a:pt x="-1130" y="15853"/>
                          <a:pt x="-567" y="18108"/>
                          <a:pt x="558" y="20145"/>
                        </a:cubicBezTo>
                        <a:cubicBezTo>
                          <a:pt x="1682" y="22192"/>
                          <a:pt x="3157" y="23834"/>
                          <a:pt x="4981" y="25070"/>
                        </a:cubicBezTo>
                        <a:cubicBezTo>
                          <a:pt x="6805" y="26306"/>
                          <a:pt x="8858" y="27239"/>
                          <a:pt x="11138" y="27867"/>
                        </a:cubicBezTo>
                        <a:cubicBezTo>
                          <a:pt x="12810" y="28313"/>
                          <a:pt x="15344" y="28744"/>
                          <a:pt x="18739" y="29159"/>
                        </a:cubicBezTo>
                        <a:cubicBezTo>
                          <a:pt x="25640" y="29980"/>
                          <a:pt x="30723" y="30958"/>
                          <a:pt x="33986" y="32093"/>
                        </a:cubicBezTo>
                        <a:cubicBezTo>
                          <a:pt x="34017" y="33269"/>
                          <a:pt x="34032" y="34014"/>
                          <a:pt x="34032" y="34328"/>
                        </a:cubicBezTo>
                        <a:cubicBezTo>
                          <a:pt x="34032" y="37814"/>
                          <a:pt x="33221" y="40272"/>
                          <a:pt x="31599" y="41701"/>
                        </a:cubicBezTo>
                        <a:cubicBezTo>
                          <a:pt x="29421" y="43626"/>
                          <a:pt x="26177" y="44589"/>
                          <a:pt x="21870" y="44589"/>
                        </a:cubicBezTo>
                        <a:cubicBezTo>
                          <a:pt x="17847" y="44589"/>
                          <a:pt x="14878" y="43885"/>
                          <a:pt x="12962" y="42476"/>
                        </a:cubicBezTo>
                        <a:cubicBezTo>
                          <a:pt x="11047" y="41067"/>
                          <a:pt x="9628" y="38574"/>
                          <a:pt x="8706" y="34997"/>
                        </a:cubicBezTo>
                        <a:lnTo>
                          <a:pt x="345" y="36137"/>
                        </a:lnTo>
                        <a:cubicBezTo>
                          <a:pt x="1105" y="39714"/>
                          <a:pt x="2356" y="42603"/>
                          <a:pt x="4100" y="44802"/>
                        </a:cubicBezTo>
                        <a:cubicBezTo>
                          <a:pt x="5843" y="47001"/>
                          <a:pt x="8361" y="48693"/>
                          <a:pt x="11655" y="49879"/>
                        </a:cubicBezTo>
                        <a:cubicBezTo>
                          <a:pt x="14949" y="51075"/>
                          <a:pt x="18764" y="51673"/>
                          <a:pt x="23102" y="51673"/>
                        </a:cubicBezTo>
                        <a:cubicBezTo>
                          <a:pt x="27409" y="51673"/>
                          <a:pt x="30905" y="51166"/>
                          <a:pt x="33591" y="50153"/>
                        </a:cubicBezTo>
                        <a:cubicBezTo>
                          <a:pt x="36287" y="49139"/>
                          <a:pt x="38268" y="47862"/>
                          <a:pt x="39535" y="46322"/>
                        </a:cubicBezTo>
                        <a:cubicBezTo>
                          <a:pt x="40802" y="44792"/>
                          <a:pt x="41688" y="42851"/>
                          <a:pt x="42195" y="40500"/>
                        </a:cubicBezTo>
                        <a:cubicBezTo>
                          <a:pt x="42479" y="39051"/>
                          <a:pt x="42621" y="36426"/>
                          <a:pt x="42621" y="32625"/>
                        </a:cubicBezTo>
                        <a:lnTo>
                          <a:pt x="42621" y="21224"/>
                        </a:lnTo>
                        <a:cubicBezTo>
                          <a:pt x="42621" y="13268"/>
                          <a:pt x="42803" y="8237"/>
                          <a:pt x="43168" y="6129"/>
                        </a:cubicBezTo>
                        <a:cubicBezTo>
                          <a:pt x="43533" y="4031"/>
                          <a:pt x="44258" y="2014"/>
                          <a:pt x="45342" y="78"/>
                        </a:cubicBezTo>
                        <a:lnTo>
                          <a:pt x="36403" y="78"/>
                        </a:lnTo>
                        <a:cubicBezTo>
                          <a:pt x="35522" y="1852"/>
                          <a:pt x="34954" y="3924"/>
                          <a:pt x="34701" y="6296"/>
                        </a:cubicBezTo>
                        <a:close/>
                        <a:moveTo>
                          <a:pt x="33986" y="25404"/>
                        </a:moveTo>
                        <a:cubicBezTo>
                          <a:pt x="30875" y="24138"/>
                          <a:pt x="26218" y="23058"/>
                          <a:pt x="20016" y="22166"/>
                        </a:cubicBezTo>
                        <a:cubicBezTo>
                          <a:pt x="16499" y="21660"/>
                          <a:pt x="14011" y="21087"/>
                          <a:pt x="12552" y="20449"/>
                        </a:cubicBezTo>
                        <a:cubicBezTo>
                          <a:pt x="11103" y="19820"/>
                          <a:pt x="9978" y="18898"/>
                          <a:pt x="9177" y="17682"/>
                        </a:cubicBezTo>
                        <a:cubicBezTo>
                          <a:pt x="8386" y="16466"/>
                          <a:pt x="7991" y="15113"/>
                          <a:pt x="7991" y="13623"/>
                        </a:cubicBezTo>
                        <a:cubicBezTo>
                          <a:pt x="7991" y="11343"/>
                          <a:pt x="8853" y="9443"/>
                          <a:pt x="10575" y="7922"/>
                        </a:cubicBezTo>
                        <a:cubicBezTo>
                          <a:pt x="12308" y="6402"/>
                          <a:pt x="14837" y="5642"/>
                          <a:pt x="18161" y="5642"/>
                        </a:cubicBezTo>
                        <a:cubicBezTo>
                          <a:pt x="21455" y="5642"/>
                          <a:pt x="24384" y="6362"/>
                          <a:pt x="26948" y="7801"/>
                        </a:cubicBezTo>
                        <a:cubicBezTo>
                          <a:pt x="29512" y="9240"/>
                          <a:pt x="31397" y="11211"/>
                          <a:pt x="32603" y="13714"/>
                        </a:cubicBezTo>
                        <a:cubicBezTo>
                          <a:pt x="33525" y="15650"/>
                          <a:pt x="33986" y="18498"/>
                          <a:pt x="33986" y="22258"/>
                        </a:cubicBezTo>
                        <a:lnTo>
                          <a:pt x="33986" y="25404"/>
                        </a:lnTo>
                        <a:close/>
                      </a:path>
                    </a:pathLst>
                  </a:custGeom>
                  <a:solidFill>
                    <a:srgbClr val="262626"/>
                  </a:solidFill>
                  <a:ln w="15" cap="flat">
                    <a:noFill/>
                    <a:prstDash val="solid"/>
                    <a:round/>
                  </a:ln>
                </p:spPr>
                <p:txBody>
                  <a:bodyPr rtlCol="0" anchor="ctr"/>
                  <a:lstStyle/>
                  <a:p>
                    <a:endParaRPr lang="en-US"/>
                  </a:p>
                </p:txBody>
              </p:sp>
              <p:sp>
                <p:nvSpPr>
                  <p:cNvPr id="1854" name="Freeform: Shape 1853">
                    <a:extLst>
                      <a:ext uri="{FF2B5EF4-FFF2-40B4-BE49-F238E27FC236}">
                        <a16:creationId xmlns:a16="http://schemas.microsoft.com/office/drawing/2014/main" id="{5E24912F-6634-408B-3939-C0063481F70D}"/>
                      </a:ext>
                    </a:extLst>
                  </p:cNvPr>
                  <p:cNvSpPr/>
                  <p:nvPr/>
                </p:nvSpPr>
                <p:spPr>
                  <a:xfrm flipV="1">
                    <a:off x="7275828" y="6386939"/>
                    <a:ext cx="41895" cy="52734"/>
                  </a:xfrm>
                  <a:custGeom>
                    <a:avLst/>
                    <a:gdLst>
                      <a:gd name="connsiteX0" fmla="*/ -940 w 41895"/>
                      <a:gd name="connsiteY0" fmla="*/ 15143 h 52734"/>
                      <a:gd name="connsiteX1" fmla="*/ 7513 w 41895"/>
                      <a:gd name="connsiteY1" fmla="*/ 16466 h 52734"/>
                      <a:gd name="connsiteX2" fmla="*/ 11480 w 41895"/>
                      <a:gd name="connsiteY2" fmla="*/ 8683 h 52734"/>
                      <a:gd name="connsiteX3" fmla="*/ 20586 w 41895"/>
                      <a:gd name="connsiteY3" fmla="*/ 5977 h 52734"/>
                      <a:gd name="connsiteX4" fmla="*/ 29312 w 41895"/>
                      <a:gd name="connsiteY4" fmla="*/ 8363 h 52734"/>
                      <a:gd name="connsiteX5" fmla="*/ 32170 w 41895"/>
                      <a:gd name="connsiteY5" fmla="*/ 14003 h 52734"/>
                      <a:gd name="connsiteX6" fmla="*/ 29646 w 41895"/>
                      <a:gd name="connsiteY6" fmla="*/ 18564 h 52734"/>
                      <a:gd name="connsiteX7" fmla="*/ 20905 w 41895"/>
                      <a:gd name="connsiteY7" fmla="*/ 21452 h 52734"/>
                      <a:gd name="connsiteX8" fmla="*/ 7877 w 41895"/>
                      <a:gd name="connsiteY8" fmla="*/ 25572 h 52734"/>
                      <a:gd name="connsiteX9" fmla="*/ 2359 w 41895"/>
                      <a:gd name="connsiteY9" fmla="*/ 30360 h 52734"/>
                      <a:gd name="connsiteX10" fmla="*/ 489 w 41895"/>
                      <a:gd name="connsiteY10" fmla="*/ 37140 h 52734"/>
                      <a:gd name="connsiteX11" fmla="*/ 2025 w 41895"/>
                      <a:gd name="connsiteY11" fmla="*/ 43373 h 52734"/>
                      <a:gd name="connsiteX12" fmla="*/ 6236 w 41895"/>
                      <a:gd name="connsiteY12" fmla="*/ 48161 h 52734"/>
                      <a:gd name="connsiteX13" fmla="*/ 11663 w 41895"/>
                      <a:gd name="connsiteY13" fmla="*/ 50639 h 52734"/>
                      <a:gd name="connsiteX14" fmla="*/ 19066 w 41895"/>
                      <a:gd name="connsiteY14" fmla="*/ 51673 h 52734"/>
                      <a:gd name="connsiteX15" fmla="*/ 29479 w 41895"/>
                      <a:gd name="connsiteY15" fmla="*/ 49955 h 52734"/>
                      <a:gd name="connsiteX16" fmla="*/ 36107 w 41895"/>
                      <a:gd name="connsiteY16" fmla="*/ 45319 h 52734"/>
                      <a:gd name="connsiteX17" fmla="*/ 39056 w 41895"/>
                      <a:gd name="connsiteY17" fmla="*/ 37520 h 52734"/>
                      <a:gd name="connsiteX18" fmla="*/ 30695 w 41895"/>
                      <a:gd name="connsiteY18" fmla="*/ 36380 h 52734"/>
                      <a:gd name="connsiteX19" fmla="*/ 27396 w 41895"/>
                      <a:gd name="connsiteY19" fmla="*/ 42446 h 52734"/>
                      <a:gd name="connsiteX20" fmla="*/ 19674 w 41895"/>
                      <a:gd name="connsiteY20" fmla="*/ 44635 h 52734"/>
                      <a:gd name="connsiteX21" fmla="*/ 11267 w 41895"/>
                      <a:gd name="connsiteY21" fmla="*/ 42689 h 52734"/>
                      <a:gd name="connsiteX22" fmla="*/ 8744 w 41895"/>
                      <a:gd name="connsiteY22" fmla="*/ 38128 h 52734"/>
                      <a:gd name="connsiteX23" fmla="*/ 9793 w 41895"/>
                      <a:gd name="connsiteY23" fmla="*/ 35134 h 52734"/>
                      <a:gd name="connsiteX24" fmla="*/ 13076 w 41895"/>
                      <a:gd name="connsiteY24" fmla="*/ 32853 h 52734"/>
                      <a:gd name="connsiteX25" fmla="*/ 20632 w 41895"/>
                      <a:gd name="connsiteY25" fmla="*/ 30679 h 52734"/>
                      <a:gd name="connsiteX26" fmla="*/ 33280 w 41895"/>
                      <a:gd name="connsiteY26" fmla="*/ 26697 h 52734"/>
                      <a:gd name="connsiteX27" fmla="*/ 38904 w 41895"/>
                      <a:gd name="connsiteY27" fmla="*/ 22212 h 52734"/>
                      <a:gd name="connsiteX28" fmla="*/ 40956 w 41895"/>
                      <a:gd name="connsiteY28" fmla="*/ 14900 h 52734"/>
                      <a:gd name="connsiteX29" fmla="*/ 38463 w 41895"/>
                      <a:gd name="connsiteY29" fmla="*/ 6843 h 52734"/>
                      <a:gd name="connsiteX30" fmla="*/ 31258 w 41895"/>
                      <a:gd name="connsiteY30" fmla="*/ 1006 h 52734"/>
                      <a:gd name="connsiteX31" fmla="*/ 20632 w 41895"/>
                      <a:gd name="connsiteY31" fmla="*/ -1062 h 52734"/>
                      <a:gd name="connsiteX32" fmla="*/ 5643 w 41895"/>
                      <a:gd name="connsiteY32" fmla="*/ 3027 h 52734"/>
                      <a:gd name="connsiteX33" fmla="*/ -94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40" y="15143"/>
                        </a:moveTo>
                        <a:lnTo>
                          <a:pt x="7513" y="16466"/>
                        </a:lnTo>
                        <a:cubicBezTo>
                          <a:pt x="7989" y="13081"/>
                          <a:pt x="9311" y="10486"/>
                          <a:pt x="11480" y="8683"/>
                        </a:cubicBezTo>
                        <a:cubicBezTo>
                          <a:pt x="13649" y="6879"/>
                          <a:pt x="16684" y="5977"/>
                          <a:pt x="20586" y="5977"/>
                        </a:cubicBezTo>
                        <a:cubicBezTo>
                          <a:pt x="24508" y="5977"/>
                          <a:pt x="27417" y="6772"/>
                          <a:pt x="29312" y="8363"/>
                        </a:cubicBezTo>
                        <a:cubicBezTo>
                          <a:pt x="31217" y="9965"/>
                          <a:pt x="32170" y="11844"/>
                          <a:pt x="32170" y="14003"/>
                        </a:cubicBezTo>
                        <a:cubicBezTo>
                          <a:pt x="32170" y="15929"/>
                          <a:pt x="31329" y="17449"/>
                          <a:pt x="29646" y="18564"/>
                        </a:cubicBezTo>
                        <a:cubicBezTo>
                          <a:pt x="28481" y="19324"/>
                          <a:pt x="25567" y="20286"/>
                          <a:pt x="20905" y="21452"/>
                        </a:cubicBezTo>
                        <a:cubicBezTo>
                          <a:pt x="14642" y="23043"/>
                          <a:pt x="10300" y="24416"/>
                          <a:pt x="7877" y="25572"/>
                        </a:cubicBezTo>
                        <a:cubicBezTo>
                          <a:pt x="5455" y="26727"/>
                          <a:pt x="3616" y="28323"/>
                          <a:pt x="2359" y="30360"/>
                        </a:cubicBezTo>
                        <a:cubicBezTo>
                          <a:pt x="1113" y="32407"/>
                          <a:pt x="489" y="34667"/>
                          <a:pt x="489" y="37140"/>
                        </a:cubicBezTo>
                        <a:cubicBezTo>
                          <a:pt x="489" y="39380"/>
                          <a:pt x="1001" y="41457"/>
                          <a:pt x="2025" y="43373"/>
                        </a:cubicBezTo>
                        <a:cubicBezTo>
                          <a:pt x="3059" y="45298"/>
                          <a:pt x="4462" y="46895"/>
                          <a:pt x="6236" y="48161"/>
                        </a:cubicBezTo>
                        <a:cubicBezTo>
                          <a:pt x="7563" y="49134"/>
                          <a:pt x="9372" y="49960"/>
                          <a:pt x="11663" y="50639"/>
                        </a:cubicBezTo>
                        <a:cubicBezTo>
                          <a:pt x="13963" y="51328"/>
                          <a:pt x="16431" y="51673"/>
                          <a:pt x="19066" y="51673"/>
                        </a:cubicBezTo>
                        <a:cubicBezTo>
                          <a:pt x="23018" y="51673"/>
                          <a:pt x="26489" y="51100"/>
                          <a:pt x="29479" y="49955"/>
                        </a:cubicBezTo>
                        <a:cubicBezTo>
                          <a:pt x="32479" y="48820"/>
                          <a:pt x="34688" y="47275"/>
                          <a:pt x="36107" y="45319"/>
                        </a:cubicBezTo>
                        <a:cubicBezTo>
                          <a:pt x="37536" y="43373"/>
                          <a:pt x="38519" y="40773"/>
                          <a:pt x="39056" y="37520"/>
                        </a:cubicBezTo>
                        <a:lnTo>
                          <a:pt x="30695" y="36380"/>
                        </a:lnTo>
                        <a:cubicBezTo>
                          <a:pt x="30320" y="38975"/>
                          <a:pt x="29221" y="40996"/>
                          <a:pt x="27396" y="42446"/>
                        </a:cubicBezTo>
                        <a:cubicBezTo>
                          <a:pt x="25572" y="43905"/>
                          <a:pt x="22998" y="44635"/>
                          <a:pt x="19674" y="44635"/>
                        </a:cubicBezTo>
                        <a:cubicBezTo>
                          <a:pt x="15752" y="44635"/>
                          <a:pt x="12950" y="43986"/>
                          <a:pt x="11267" y="42689"/>
                        </a:cubicBezTo>
                        <a:cubicBezTo>
                          <a:pt x="9585" y="41392"/>
                          <a:pt x="8744" y="39871"/>
                          <a:pt x="8744" y="38128"/>
                        </a:cubicBezTo>
                        <a:cubicBezTo>
                          <a:pt x="8744" y="37024"/>
                          <a:pt x="9094" y="36025"/>
                          <a:pt x="9793" y="35134"/>
                        </a:cubicBezTo>
                        <a:cubicBezTo>
                          <a:pt x="10492" y="34221"/>
                          <a:pt x="11587" y="33461"/>
                          <a:pt x="13076" y="32853"/>
                        </a:cubicBezTo>
                        <a:cubicBezTo>
                          <a:pt x="13928" y="32539"/>
                          <a:pt x="16446" y="31815"/>
                          <a:pt x="20632" y="30679"/>
                        </a:cubicBezTo>
                        <a:cubicBezTo>
                          <a:pt x="26682" y="29058"/>
                          <a:pt x="30898" y="27730"/>
                          <a:pt x="33280" y="26697"/>
                        </a:cubicBezTo>
                        <a:cubicBezTo>
                          <a:pt x="35671" y="25673"/>
                          <a:pt x="37546" y="24178"/>
                          <a:pt x="38904" y="22212"/>
                        </a:cubicBezTo>
                        <a:cubicBezTo>
                          <a:pt x="40272" y="20256"/>
                          <a:pt x="40956" y="17819"/>
                          <a:pt x="40956" y="14900"/>
                        </a:cubicBezTo>
                        <a:cubicBezTo>
                          <a:pt x="40956" y="12052"/>
                          <a:pt x="40125" y="9367"/>
                          <a:pt x="38463" y="6843"/>
                        </a:cubicBezTo>
                        <a:cubicBezTo>
                          <a:pt x="36801" y="4330"/>
                          <a:pt x="34399" y="2384"/>
                          <a:pt x="31258" y="1006"/>
                        </a:cubicBezTo>
                        <a:cubicBezTo>
                          <a:pt x="28126" y="-373"/>
                          <a:pt x="24584" y="-1062"/>
                          <a:pt x="20632" y="-1062"/>
                        </a:cubicBezTo>
                        <a:cubicBezTo>
                          <a:pt x="14075" y="-1062"/>
                          <a:pt x="9078" y="301"/>
                          <a:pt x="5643" y="3027"/>
                        </a:cubicBezTo>
                        <a:cubicBezTo>
                          <a:pt x="2207" y="5754"/>
                          <a:pt x="13" y="9792"/>
                          <a:pt x="-940" y="15143"/>
                        </a:cubicBezTo>
                        <a:close/>
                      </a:path>
                    </a:pathLst>
                  </a:custGeom>
                  <a:solidFill>
                    <a:srgbClr val="262626"/>
                  </a:solidFill>
                  <a:ln w="15" cap="flat">
                    <a:noFill/>
                    <a:prstDash val="solid"/>
                    <a:round/>
                  </a:ln>
                </p:spPr>
                <p:txBody>
                  <a:bodyPr rtlCol="0" anchor="ctr"/>
                  <a:lstStyle/>
                  <a:p>
                    <a:endParaRPr lang="en-US"/>
                  </a:p>
                </p:txBody>
              </p:sp>
              <p:sp>
                <p:nvSpPr>
                  <p:cNvPr id="1855" name="Freeform: Shape 1854">
                    <a:extLst>
                      <a:ext uri="{FF2B5EF4-FFF2-40B4-BE49-F238E27FC236}">
                        <a16:creationId xmlns:a16="http://schemas.microsoft.com/office/drawing/2014/main" id="{A3EEBAED-C92A-8885-6318-16A37717F1A0}"/>
                      </a:ext>
                    </a:extLst>
                  </p:cNvPr>
                  <p:cNvSpPr/>
                  <p:nvPr/>
                </p:nvSpPr>
                <p:spPr>
                  <a:xfrm flipV="1">
                    <a:off x="7324473" y="6386939"/>
                    <a:ext cx="41895" cy="52734"/>
                  </a:xfrm>
                  <a:custGeom>
                    <a:avLst/>
                    <a:gdLst>
                      <a:gd name="connsiteX0" fmla="*/ -934 w 41895"/>
                      <a:gd name="connsiteY0" fmla="*/ 15143 h 52734"/>
                      <a:gd name="connsiteX1" fmla="*/ 7518 w 41895"/>
                      <a:gd name="connsiteY1" fmla="*/ 16466 h 52734"/>
                      <a:gd name="connsiteX2" fmla="*/ 11486 w 41895"/>
                      <a:gd name="connsiteY2" fmla="*/ 8683 h 52734"/>
                      <a:gd name="connsiteX3" fmla="*/ 20592 w 41895"/>
                      <a:gd name="connsiteY3" fmla="*/ 5977 h 52734"/>
                      <a:gd name="connsiteX4" fmla="*/ 29317 w 41895"/>
                      <a:gd name="connsiteY4" fmla="*/ 8363 h 52734"/>
                      <a:gd name="connsiteX5" fmla="*/ 32175 w 41895"/>
                      <a:gd name="connsiteY5" fmla="*/ 14003 h 52734"/>
                      <a:gd name="connsiteX6" fmla="*/ 29652 w 41895"/>
                      <a:gd name="connsiteY6" fmla="*/ 18564 h 52734"/>
                      <a:gd name="connsiteX7" fmla="*/ 20911 w 41895"/>
                      <a:gd name="connsiteY7" fmla="*/ 21452 h 52734"/>
                      <a:gd name="connsiteX8" fmla="*/ 7883 w 41895"/>
                      <a:gd name="connsiteY8" fmla="*/ 25572 h 52734"/>
                      <a:gd name="connsiteX9" fmla="*/ 2365 w 41895"/>
                      <a:gd name="connsiteY9" fmla="*/ 30360 h 52734"/>
                      <a:gd name="connsiteX10" fmla="*/ 495 w 41895"/>
                      <a:gd name="connsiteY10" fmla="*/ 37140 h 52734"/>
                      <a:gd name="connsiteX11" fmla="*/ 2030 w 41895"/>
                      <a:gd name="connsiteY11" fmla="*/ 43373 h 52734"/>
                      <a:gd name="connsiteX12" fmla="*/ 6241 w 41895"/>
                      <a:gd name="connsiteY12" fmla="*/ 48161 h 52734"/>
                      <a:gd name="connsiteX13" fmla="*/ 11668 w 41895"/>
                      <a:gd name="connsiteY13" fmla="*/ 50639 h 52734"/>
                      <a:gd name="connsiteX14" fmla="*/ 19071 w 41895"/>
                      <a:gd name="connsiteY14" fmla="*/ 51673 h 52734"/>
                      <a:gd name="connsiteX15" fmla="*/ 29485 w 41895"/>
                      <a:gd name="connsiteY15" fmla="*/ 49955 h 52734"/>
                      <a:gd name="connsiteX16" fmla="*/ 36113 w 41895"/>
                      <a:gd name="connsiteY16" fmla="*/ 45319 h 52734"/>
                      <a:gd name="connsiteX17" fmla="*/ 39062 w 41895"/>
                      <a:gd name="connsiteY17" fmla="*/ 37520 h 52734"/>
                      <a:gd name="connsiteX18" fmla="*/ 30701 w 41895"/>
                      <a:gd name="connsiteY18" fmla="*/ 36380 h 52734"/>
                      <a:gd name="connsiteX19" fmla="*/ 27402 w 41895"/>
                      <a:gd name="connsiteY19" fmla="*/ 42446 h 52734"/>
                      <a:gd name="connsiteX20" fmla="*/ 19680 w 41895"/>
                      <a:gd name="connsiteY20" fmla="*/ 44635 h 52734"/>
                      <a:gd name="connsiteX21" fmla="*/ 11273 w 41895"/>
                      <a:gd name="connsiteY21" fmla="*/ 42689 h 52734"/>
                      <a:gd name="connsiteX22" fmla="*/ 8749 w 41895"/>
                      <a:gd name="connsiteY22" fmla="*/ 38128 h 52734"/>
                      <a:gd name="connsiteX23" fmla="*/ 9798 w 41895"/>
                      <a:gd name="connsiteY23" fmla="*/ 35134 h 52734"/>
                      <a:gd name="connsiteX24" fmla="*/ 13082 w 41895"/>
                      <a:gd name="connsiteY24" fmla="*/ 32853 h 52734"/>
                      <a:gd name="connsiteX25" fmla="*/ 20637 w 41895"/>
                      <a:gd name="connsiteY25" fmla="*/ 30679 h 52734"/>
                      <a:gd name="connsiteX26" fmla="*/ 33285 w 41895"/>
                      <a:gd name="connsiteY26" fmla="*/ 26697 h 52734"/>
                      <a:gd name="connsiteX27" fmla="*/ 38910 w 41895"/>
                      <a:gd name="connsiteY27" fmla="*/ 22212 h 52734"/>
                      <a:gd name="connsiteX28" fmla="*/ 40962 w 41895"/>
                      <a:gd name="connsiteY28" fmla="*/ 14900 h 52734"/>
                      <a:gd name="connsiteX29" fmla="*/ 38469 w 41895"/>
                      <a:gd name="connsiteY29" fmla="*/ 6843 h 52734"/>
                      <a:gd name="connsiteX30" fmla="*/ 31263 w 41895"/>
                      <a:gd name="connsiteY30" fmla="*/ 1006 h 52734"/>
                      <a:gd name="connsiteX31" fmla="*/ 20637 w 41895"/>
                      <a:gd name="connsiteY31" fmla="*/ -1062 h 52734"/>
                      <a:gd name="connsiteX32" fmla="*/ 5648 w 41895"/>
                      <a:gd name="connsiteY32" fmla="*/ 3027 h 52734"/>
                      <a:gd name="connsiteX33" fmla="*/ -934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34" y="15143"/>
                        </a:moveTo>
                        <a:lnTo>
                          <a:pt x="7518" y="16466"/>
                        </a:lnTo>
                        <a:cubicBezTo>
                          <a:pt x="7994" y="13081"/>
                          <a:pt x="9317" y="10486"/>
                          <a:pt x="11486" y="8683"/>
                        </a:cubicBezTo>
                        <a:cubicBezTo>
                          <a:pt x="13655" y="6879"/>
                          <a:pt x="16690" y="5977"/>
                          <a:pt x="20592" y="5977"/>
                        </a:cubicBezTo>
                        <a:cubicBezTo>
                          <a:pt x="24514" y="5977"/>
                          <a:pt x="27422" y="6772"/>
                          <a:pt x="29317" y="8363"/>
                        </a:cubicBezTo>
                        <a:cubicBezTo>
                          <a:pt x="31223" y="9965"/>
                          <a:pt x="32175" y="11844"/>
                          <a:pt x="32175" y="14003"/>
                        </a:cubicBezTo>
                        <a:cubicBezTo>
                          <a:pt x="32175" y="15929"/>
                          <a:pt x="31334" y="17449"/>
                          <a:pt x="29652" y="18564"/>
                        </a:cubicBezTo>
                        <a:cubicBezTo>
                          <a:pt x="28486" y="19324"/>
                          <a:pt x="25573" y="20286"/>
                          <a:pt x="20911" y="21452"/>
                        </a:cubicBezTo>
                        <a:cubicBezTo>
                          <a:pt x="14648" y="23043"/>
                          <a:pt x="10305" y="24416"/>
                          <a:pt x="7883" y="25572"/>
                        </a:cubicBezTo>
                        <a:cubicBezTo>
                          <a:pt x="5461" y="26727"/>
                          <a:pt x="3621" y="28323"/>
                          <a:pt x="2365" y="30360"/>
                        </a:cubicBezTo>
                        <a:cubicBezTo>
                          <a:pt x="1118" y="32407"/>
                          <a:pt x="495" y="34667"/>
                          <a:pt x="495" y="37140"/>
                        </a:cubicBezTo>
                        <a:cubicBezTo>
                          <a:pt x="495" y="39380"/>
                          <a:pt x="1007" y="41457"/>
                          <a:pt x="2030" y="43373"/>
                        </a:cubicBezTo>
                        <a:cubicBezTo>
                          <a:pt x="3064" y="45298"/>
                          <a:pt x="4468" y="46895"/>
                          <a:pt x="6241" y="48161"/>
                        </a:cubicBezTo>
                        <a:cubicBezTo>
                          <a:pt x="7569" y="49134"/>
                          <a:pt x="9378" y="49960"/>
                          <a:pt x="11668" y="50639"/>
                        </a:cubicBezTo>
                        <a:cubicBezTo>
                          <a:pt x="13969" y="51328"/>
                          <a:pt x="16437" y="51673"/>
                          <a:pt x="19071" y="51673"/>
                        </a:cubicBezTo>
                        <a:cubicBezTo>
                          <a:pt x="23024" y="51673"/>
                          <a:pt x="26495" y="51100"/>
                          <a:pt x="29485" y="49955"/>
                        </a:cubicBezTo>
                        <a:cubicBezTo>
                          <a:pt x="32484" y="48820"/>
                          <a:pt x="34694" y="47275"/>
                          <a:pt x="36113" y="45319"/>
                        </a:cubicBezTo>
                        <a:cubicBezTo>
                          <a:pt x="37542" y="43373"/>
                          <a:pt x="38525" y="40773"/>
                          <a:pt x="39062" y="37520"/>
                        </a:cubicBezTo>
                        <a:lnTo>
                          <a:pt x="30701" y="36380"/>
                        </a:lnTo>
                        <a:cubicBezTo>
                          <a:pt x="30326" y="38975"/>
                          <a:pt x="29226" y="40996"/>
                          <a:pt x="27402" y="42446"/>
                        </a:cubicBezTo>
                        <a:cubicBezTo>
                          <a:pt x="25578" y="43905"/>
                          <a:pt x="23004" y="44635"/>
                          <a:pt x="19680" y="44635"/>
                        </a:cubicBezTo>
                        <a:cubicBezTo>
                          <a:pt x="15757" y="44635"/>
                          <a:pt x="12955" y="43986"/>
                          <a:pt x="11273" y="42689"/>
                        </a:cubicBezTo>
                        <a:cubicBezTo>
                          <a:pt x="9591" y="41392"/>
                          <a:pt x="8749" y="39871"/>
                          <a:pt x="8749" y="38128"/>
                        </a:cubicBezTo>
                        <a:cubicBezTo>
                          <a:pt x="8749" y="37024"/>
                          <a:pt x="9099" y="36025"/>
                          <a:pt x="9798" y="35134"/>
                        </a:cubicBezTo>
                        <a:cubicBezTo>
                          <a:pt x="10498" y="34221"/>
                          <a:pt x="11592" y="33461"/>
                          <a:pt x="13082" y="32853"/>
                        </a:cubicBezTo>
                        <a:cubicBezTo>
                          <a:pt x="13933" y="32539"/>
                          <a:pt x="16452" y="31815"/>
                          <a:pt x="20637" y="30679"/>
                        </a:cubicBezTo>
                        <a:cubicBezTo>
                          <a:pt x="26687" y="29058"/>
                          <a:pt x="30903" y="27730"/>
                          <a:pt x="33285" y="26697"/>
                        </a:cubicBezTo>
                        <a:cubicBezTo>
                          <a:pt x="35677" y="25673"/>
                          <a:pt x="37552" y="24178"/>
                          <a:pt x="38910" y="22212"/>
                        </a:cubicBezTo>
                        <a:cubicBezTo>
                          <a:pt x="40278" y="20256"/>
                          <a:pt x="40962" y="17819"/>
                          <a:pt x="40962" y="14900"/>
                        </a:cubicBezTo>
                        <a:cubicBezTo>
                          <a:pt x="40962" y="12052"/>
                          <a:pt x="40131" y="9367"/>
                          <a:pt x="38469" y="6843"/>
                        </a:cubicBezTo>
                        <a:cubicBezTo>
                          <a:pt x="36807" y="4330"/>
                          <a:pt x="34405" y="2384"/>
                          <a:pt x="31263" y="1006"/>
                        </a:cubicBezTo>
                        <a:cubicBezTo>
                          <a:pt x="28132" y="-373"/>
                          <a:pt x="24590" y="-1062"/>
                          <a:pt x="20637" y="-1062"/>
                        </a:cubicBezTo>
                        <a:cubicBezTo>
                          <a:pt x="14080" y="-1062"/>
                          <a:pt x="9084" y="301"/>
                          <a:pt x="5648" y="3027"/>
                        </a:cubicBezTo>
                        <a:cubicBezTo>
                          <a:pt x="2213" y="5754"/>
                          <a:pt x="19" y="9792"/>
                          <a:pt x="-934" y="15143"/>
                        </a:cubicBezTo>
                        <a:close/>
                      </a:path>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7" name="Freeform: Shape 1856">
                    <a:extLst>
                      <a:ext uri="{FF2B5EF4-FFF2-40B4-BE49-F238E27FC236}">
                        <a16:creationId xmlns:a16="http://schemas.microsoft.com/office/drawing/2014/main" id="{59A85282-27AF-58EA-A5D9-D285D28046EC}"/>
                      </a:ext>
                    </a:extLst>
                  </p:cNvPr>
                  <p:cNvSpPr/>
                  <p:nvPr/>
                </p:nvSpPr>
                <p:spPr>
                  <a:xfrm flipV="1">
                    <a:off x="7400097" y="6368606"/>
                    <a:ext cx="46037" cy="69927"/>
                  </a:xfrm>
                  <a:custGeom>
                    <a:avLst/>
                    <a:gdLst>
                      <a:gd name="connsiteX0" fmla="*/ 44980 w 46037"/>
                      <a:gd name="connsiteY0" fmla="*/ 6521 h 69927"/>
                      <a:gd name="connsiteX1" fmla="*/ 44980 w 46037"/>
                      <a:gd name="connsiteY1" fmla="*/ -1703 h 69927"/>
                      <a:gd name="connsiteX2" fmla="*/ -1051 w 46037"/>
                      <a:gd name="connsiteY2" fmla="*/ -1703 h 69927"/>
                      <a:gd name="connsiteX3" fmla="*/ -63 w 46037"/>
                      <a:gd name="connsiteY3" fmla="*/ 4240 h 69927"/>
                      <a:gd name="connsiteX4" fmla="*/ 5562 w 46037"/>
                      <a:gd name="connsiteY4" fmla="*/ 13498 h 69927"/>
                      <a:gd name="connsiteX5" fmla="*/ 16766 w 46037"/>
                      <a:gd name="connsiteY5" fmla="*/ 24048 h 69927"/>
                      <a:gd name="connsiteX6" fmla="*/ 32104 w 46037"/>
                      <a:gd name="connsiteY6" fmla="*/ 38794 h 69927"/>
                      <a:gd name="connsiteX7" fmla="*/ 36102 w 46037"/>
                      <a:gd name="connsiteY7" fmla="*/ 49086 h 69927"/>
                      <a:gd name="connsiteX8" fmla="*/ 32454 w 46037"/>
                      <a:gd name="connsiteY8" fmla="*/ 57644 h 69927"/>
                      <a:gd name="connsiteX9" fmla="*/ 22983 w 46037"/>
                      <a:gd name="connsiteY9" fmla="*/ 61141 h 69927"/>
                      <a:gd name="connsiteX10" fmla="*/ 13102 w 46037"/>
                      <a:gd name="connsiteY10" fmla="*/ 57431 h 69927"/>
                      <a:gd name="connsiteX11" fmla="*/ 9347 w 46037"/>
                      <a:gd name="connsiteY11" fmla="*/ 47185 h 69927"/>
                      <a:gd name="connsiteX12" fmla="*/ 560 w 46037"/>
                      <a:gd name="connsiteY12" fmla="*/ 48082 h 69927"/>
                      <a:gd name="connsiteX13" fmla="*/ 7340 w 46037"/>
                      <a:gd name="connsiteY13" fmla="*/ 63071 h 69927"/>
                      <a:gd name="connsiteX14" fmla="*/ 23181 w 46037"/>
                      <a:gd name="connsiteY14" fmla="*/ 68225 h 69927"/>
                      <a:gd name="connsiteX15" fmla="*/ 39036 w 46037"/>
                      <a:gd name="connsiteY15" fmla="*/ 62661 h 69927"/>
                      <a:gd name="connsiteX16" fmla="*/ 44889 w 46037"/>
                      <a:gd name="connsiteY16" fmla="*/ 48888 h 69927"/>
                      <a:gd name="connsiteX17" fmla="*/ 43171 w 46037"/>
                      <a:gd name="connsiteY17" fmla="*/ 40664 h 69927"/>
                      <a:gd name="connsiteX18" fmla="*/ 37501 w 46037"/>
                      <a:gd name="connsiteY18" fmla="*/ 32166 h 69927"/>
                      <a:gd name="connsiteX19" fmla="*/ 24321 w 46037"/>
                      <a:gd name="connsiteY19" fmla="*/ 19913 h 69927"/>
                      <a:gd name="connsiteX20" fmla="*/ 14424 w 46037"/>
                      <a:gd name="connsiteY20" fmla="*/ 11142 h 69927"/>
                      <a:gd name="connsiteX21" fmla="*/ 10822 w 46037"/>
                      <a:gd name="connsiteY21" fmla="*/ 6521 h 69927"/>
                      <a:gd name="connsiteX22" fmla="*/ 44980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980" y="6521"/>
                        </a:moveTo>
                        <a:lnTo>
                          <a:pt x="44980" y="-1703"/>
                        </a:lnTo>
                        <a:lnTo>
                          <a:pt x="-1051" y="-1703"/>
                        </a:lnTo>
                        <a:cubicBezTo>
                          <a:pt x="-1112" y="354"/>
                          <a:pt x="-782" y="2335"/>
                          <a:pt x="-63" y="4240"/>
                        </a:cubicBezTo>
                        <a:cubicBezTo>
                          <a:pt x="1113" y="7372"/>
                          <a:pt x="2988" y="10458"/>
                          <a:pt x="5562" y="13498"/>
                        </a:cubicBezTo>
                        <a:cubicBezTo>
                          <a:pt x="8146" y="16539"/>
                          <a:pt x="11881" y="20055"/>
                          <a:pt x="16766" y="24048"/>
                        </a:cubicBezTo>
                        <a:cubicBezTo>
                          <a:pt x="24336" y="30251"/>
                          <a:pt x="29449" y="35166"/>
                          <a:pt x="32104" y="38794"/>
                        </a:cubicBezTo>
                        <a:cubicBezTo>
                          <a:pt x="34769" y="42422"/>
                          <a:pt x="36102" y="45853"/>
                          <a:pt x="36102" y="49086"/>
                        </a:cubicBezTo>
                        <a:cubicBezTo>
                          <a:pt x="36102" y="52471"/>
                          <a:pt x="34886" y="55323"/>
                          <a:pt x="32454" y="57644"/>
                        </a:cubicBezTo>
                        <a:cubicBezTo>
                          <a:pt x="30032" y="59975"/>
                          <a:pt x="26875" y="61141"/>
                          <a:pt x="22983" y="61141"/>
                        </a:cubicBezTo>
                        <a:cubicBezTo>
                          <a:pt x="18868" y="61141"/>
                          <a:pt x="15575" y="59904"/>
                          <a:pt x="13102" y="57431"/>
                        </a:cubicBezTo>
                        <a:cubicBezTo>
                          <a:pt x="10629" y="54969"/>
                          <a:pt x="9377" y="51553"/>
                          <a:pt x="9347" y="47185"/>
                        </a:cubicBezTo>
                        <a:lnTo>
                          <a:pt x="560" y="48082"/>
                        </a:lnTo>
                        <a:cubicBezTo>
                          <a:pt x="1158" y="54639"/>
                          <a:pt x="3418" y="59636"/>
                          <a:pt x="7340" y="63071"/>
                        </a:cubicBezTo>
                        <a:cubicBezTo>
                          <a:pt x="11273" y="66507"/>
                          <a:pt x="16553" y="68225"/>
                          <a:pt x="23181" y="68225"/>
                        </a:cubicBezTo>
                        <a:cubicBezTo>
                          <a:pt x="29859" y="68225"/>
                          <a:pt x="35144" y="66370"/>
                          <a:pt x="39036" y="62661"/>
                        </a:cubicBezTo>
                        <a:cubicBezTo>
                          <a:pt x="42938" y="58962"/>
                          <a:pt x="44889" y="54371"/>
                          <a:pt x="44889" y="48888"/>
                        </a:cubicBezTo>
                        <a:cubicBezTo>
                          <a:pt x="44889" y="46101"/>
                          <a:pt x="44316" y="43360"/>
                          <a:pt x="43171" y="40664"/>
                        </a:cubicBezTo>
                        <a:cubicBezTo>
                          <a:pt x="42036" y="37978"/>
                          <a:pt x="40146" y="35146"/>
                          <a:pt x="37501" y="32166"/>
                        </a:cubicBezTo>
                        <a:cubicBezTo>
                          <a:pt x="34856" y="29187"/>
                          <a:pt x="30462" y="25102"/>
                          <a:pt x="24321" y="19913"/>
                        </a:cubicBezTo>
                        <a:cubicBezTo>
                          <a:pt x="19183" y="15606"/>
                          <a:pt x="15884" y="12683"/>
                          <a:pt x="14424" y="11142"/>
                        </a:cubicBezTo>
                        <a:cubicBezTo>
                          <a:pt x="12975" y="9612"/>
                          <a:pt x="11774" y="8071"/>
                          <a:pt x="10822" y="6521"/>
                        </a:cubicBezTo>
                        <a:lnTo>
                          <a:pt x="44980" y="6521"/>
                        </a:lnTo>
                        <a:close/>
                      </a:path>
                    </a:pathLst>
                  </a:custGeom>
                  <a:solidFill>
                    <a:srgbClr val="262626"/>
                  </a:solidFill>
                  <a:ln w="15" cap="flat">
                    <a:noFill/>
                    <a:prstDash val="solid"/>
                    <a:round/>
                  </a:ln>
                </p:spPr>
                <p:txBody>
                  <a:bodyPr rtlCol="0" anchor="ctr"/>
                  <a:lstStyle/>
                  <a:p>
                    <a:endParaRPr lang="en-US"/>
                  </a:p>
                </p:txBody>
              </p:sp>
            </p:grpSp>
          </p:grpSp>
          <p:grpSp>
            <p:nvGrpSpPr>
              <p:cNvPr id="1858" name="Graphic 988">
                <a:extLst>
                  <a:ext uri="{FF2B5EF4-FFF2-40B4-BE49-F238E27FC236}">
                    <a16:creationId xmlns:a16="http://schemas.microsoft.com/office/drawing/2014/main" id="{A76F98A4-4464-E6AC-D505-A1CFB05AC28C}"/>
                  </a:ext>
                </a:extLst>
              </p:cNvPr>
              <p:cNvGrpSpPr/>
              <p:nvPr/>
            </p:nvGrpSpPr>
            <p:grpSpPr>
              <a:xfrm>
                <a:off x="5634298" y="4152282"/>
                <a:ext cx="1891144" cy="2106466"/>
                <a:chOff x="5634298" y="4152282"/>
                <a:chExt cx="1891144" cy="2106466"/>
              </a:xfrm>
              <a:noFill/>
            </p:grpSpPr>
            <p:sp>
              <p:nvSpPr>
                <p:cNvPr id="1859" name="Freeform: Shape 1858">
                  <a:extLst>
                    <a:ext uri="{FF2B5EF4-FFF2-40B4-BE49-F238E27FC236}">
                      <a16:creationId xmlns:a16="http://schemas.microsoft.com/office/drawing/2014/main" id="{2020855D-0AF3-7BA2-36E4-178CCF8BD1C0}"/>
                    </a:ext>
                  </a:extLst>
                </p:cNvPr>
                <p:cNvSpPr/>
                <p:nvPr/>
              </p:nvSpPr>
              <p:spPr>
                <a:xfrm>
                  <a:off x="5634298" y="624990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0" name="Freeform: Shape 1859">
                  <a:extLst>
                    <a:ext uri="{FF2B5EF4-FFF2-40B4-BE49-F238E27FC236}">
                      <a16:creationId xmlns:a16="http://schemas.microsoft.com/office/drawing/2014/main" id="{70331811-7C74-C839-6BA8-BB17A4108098}"/>
                    </a:ext>
                  </a:extLst>
                </p:cNvPr>
                <p:cNvSpPr/>
                <p:nvPr/>
              </p:nvSpPr>
              <p:spPr>
                <a:xfrm>
                  <a:off x="5634298" y="590030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1" name="Freeform: Shape 1860">
                  <a:extLst>
                    <a:ext uri="{FF2B5EF4-FFF2-40B4-BE49-F238E27FC236}">
                      <a16:creationId xmlns:a16="http://schemas.microsoft.com/office/drawing/2014/main" id="{3B1F51BC-307A-E32D-3D9B-09195277D2B1}"/>
                    </a:ext>
                  </a:extLst>
                </p:cNvPr>
                <p:cNvSpPr/>
                <p:nvPr/>
              </p:nvSpPr>
              <p:spPr>
                <a:xfrm>
                  <a:off x="5634298" y="555069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2" name="Freeform: Shape 1861">
                  <a:extLst>
                    <a:ext uri="{FF2B5EF4-FFF2-40B4-BE49-F238E27FC236}">
                      <a16:creationId xmlns:a16="http://schemas.microsoft.com/office/drawing/2014/main" id="{121DAB36-99C7-A643-58E8-7B5471C9BC03}"/>
                    </a:ext>
                  </a:extLst>
                </p:cNvPr>
                <p:cNvSpPr/>
                <p:nvPr/>
              </p:nvSpPr>
              <p:spPr>
                <a:xfrm>
                  <a:off x="5634298" y="520108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3" name="Freeform: Shape 1862">
                  <a:extLst>
                    <a:ext uri="{FF2B5EF4-FFF2-40B4-BE49-F238E27FC236}">
                      <a16:creationId xmlns:a16="http://schemas.microsoft.com/office/drawing/2014/main" id="{E05DB35D-083B-4B35-632C-A12E93C2C494}"/>
                    </a:ext>
                  </a:extLst>
                </p:cNvPr>
                <p:cNvSpPr/>
                <p:nvPr/>
              </p:nvSpPr>
              <p:spPr>
                <a:xfrm>
                  <a:off x="5634298" y="4851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4" name="Freeform: Shape 1863">
                  <a:extLst>
                    <a:ext uri="{FF2B5EF4-FFF2-40B4-BE49-F238E27FC236}">
                      <a16:creationId xmlns:a16="http://schemas.microsoft.com/office/drawing/2014/main" id="{0D2B5C0E-4E05-F175-018E-C0E5565D8DB0}"/>
                    </a:ext>
                  </a:extLst>
                </p:cNvPr>
                <p:cNvSpPr/>
                <p:nvPr/>
              </p:nvSpPr>
              <p:spPr>
                <a:xfrm>
                  <a:off x="5634298" y="450188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5" name="Freeform: Shape 1864">
                  <a:extLst>
                    <a:ext uri="{FF2B5EF4-FFF2-40B4-BE49-F238E27FC236}">
                      <a16:creationId xmlns:a16="http://schemas.microsoft.com/office/drawing/2014/main" id="{D623D962-CF06-65D1-789A-1AC90E4336BF}"/>
                    </a:ext>
                  </a:extLst>
                </p:cNvPr>
                <p:cNvSpPr/>
                <p:nvPr/>
              </p:nvSpPr>
              <p:spPr>
                <a:xfrm>
                  <a:off x="5634298" y="4152282"/>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868" name="Freeform: Shape 1867">
                <a:extLst>
                  <a:ext uri="{FF2B5EF4-FFF2-40B4-BE49-F238E27FC236}">
                    <a16:creationId xmlns:a16="http://schemas.microsoft.com/office/drawing/2014/main" id="{672023ED-2B48-F484-EC29-05EE54403B03}"/>
                  </a:ext>
                </a:extLst>
              </p:cNvPr>
              <p:cNvSpPr/>
              <p:nvPr/>
            </p:nvSpPr>
            <p:spPr>
              <a:xfrm>
                <a:off x="6662611" y="4803433"/>
                <a:ext cx="307307" cy="1446470"/>
              </a:xfrm>
              <a:custGeom>
                <a:avLst/>
                <a:gdLst>
                  <a:gd name="connsiteX0" fmla="*/ 0 w 307307"/>
                  <a:gd name="connsiteY0" fmla="*/ 1446471 h 1446470"/>
                  <a:gd name="connsiteX1" fmla="*/ 307307 w 307307"/>
                  <a:gd name="connsiteY1" fmla="*/ 1446471 h 1446470"/>
                  <a:gd name="connsiteX2" fmla="*/ 307307 w 307307"/>
                  <a:gd name="connsiteY2" fmla="*/ 0 h 1446470"/>
                  <a:gd name="connsiteX3" fmla="*/ 0 w 307307"/>
                  <a:gd name="connsiteY3" fmla="*/ 0 h 1446470"/>
                </a:gdLst>
                <a:ahLst/>
                <a:cxnLst>
                  <a:cxn ang="0">
                    <a:pos x="connsiteX0" y="connsiteY0"/>
                  </a:cxn>
                  <a:cxn ang="0">
                    <a:pos x="connsiteX1" y="connsiteY1"/>
                  </a:cxn>
                  <a:cxn ang="0">
                    <a:pos x="connsiteX2" y="connsiteY2"/>
                  </a:cxn>
                  <a:cxn ang="0">
                    <a:pos x="connsiteX3" y="connsiteY3"/>
                  </a:cxn>
                </a:cxnLst>
                <a:rect l="l" t="t" r="r" b="b"/>
                <a:pathLst>
                  <a:path w="307307" h="1446470">
                    <a:moveTo>
                      <a:pt x="0" y="1446471"/>
                    </a:moveTo>
                    <a:lnTo>
                      <a:pt x="307307" y="1446471"/>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81D0E7D1-8505-DE2D-237F-3CE36761612A}"/>
                  </a:ext>
                </a:extLst>
              </p:cNvPr>
              <p:cNvSpPr/>
              <p:nvPr/>
            </p:nvSpPr>
            <p:spPr>
              <a:xfrm>
                <a:off x="7135393" y="5362344"/>
                <a:ext cx="307316" cy="887559"/>
              </a:xfrm>
              <a:custGeom>
                <a:avLst/>
                <a:gdLst>
                  <a:gd name="connsiteX0" fmla="*/ 0 w 307316"/>
                  <a:gd name="connsiteY0" fmla="*/ 887560 h 887559"/>
                  <a:gd name="connsiteX1" fmla="*/ 307316 w 307316"/>
                  <a:gd name="connsiteY1" fmla="*/ 887560 h 887559"/>
                  <a:gd name="connsiteX2" fmla="*/ 307316 w 307316"/>
                  <a:gd name="connsiteY2" fmla="*/ 0 h 887559"/>
                  <a:gd name="connsiteX3" fmla="*/ 0 w 307316"/>
                  <a:gd name="connsiteY3" fmla="*/ 0 h 887559"/>
                </a:gdLst>
                <a:ahLst/>
                <a:cxnLst>
                  <a:cxn ang="0">
                    <a:pos x="connsiteX0" y="connsiteY0"/>
                  </a:cxn>
                  <a:cxn ang="0">
                    <a:pos x="connsiteX1" y="connsiteY1"/>
                  </a:cxn>
                  <a:cxn ang="0">
                    <a:pos x="connsiteX2" y="connsiteY2"/>
                  </a:cxn>
                  <a:cxn ang="0">
                    <a:pos x="connsiteX3" y="connsiteY3"/>
                  </a:cxn>
                </a:cxnLst>
                <a:rect l="l" t="t" r="r" b="b"/>
                <a:pathLst>
                  <a:path w="307316" h="887559">
                    <a:moveTo>
                      <a:pt x="0" y="887560"/>
                    </a:moveTo>
                    <a:lnTo>
                      <a:pt x="307316" y="8875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03E2FDC8-8E9B-BEF5-CACE-69966DF33231}"/>
                  </a:ext>
                </a:extLst>
              </p:cNvPr>
              <p:cNvSpPr/>
              <p:nvPr/>
            </p:nvSpPr>
            <p:spPr>
              <a:xfrm>
                <a:off x="6662611" y="6249904"/>
                <a:ext cx="307307" cy="39668"/>
              </a:xfrm>
              <a:custGeom>
                <a:avLst/>
                <a:gdLst>
                  <a:gd name="connsiteX0" fmla="*/ 0 w 307307"/>
                  <a:gd name="connsiteY0" fmla="*/ 0 h 39668"/>
                  <a:gd name="connsiteX1" fmla="*/ 307307 w 307307"/>
                  <a:gd name="connsiteY1" fmla="*/ 0 h 39668"/>
                  <a:gd name="connsiteX2" fmla="*/ 307307 w 307307"/>
                  <a:gd name="connsiteY2" fmla="*/ 39668 h 39668"/>
                  <a:gd name="connsiteX3" fmla="*/ 0 w 307307"/>
                  <a:gd name="connsiteY3" fmla="*/ 39668 h 39668"/>
                </a:gdLst>
                <a:ahLst/>
                <a:cxnLst>
                  <a:cxn ang="0">
                    <a:pos x="connsiteX0" y="connsiteY0"/>
                  </a:cxn>
                  <a:cxn ang="0">
                    <a:pos x="connsiteX1" y="connsiteY1"/>
                  </a:cxn>
                  <a:cxn ang="0">
                    <a:pos x="connsiteX2" y="connsiteY2"/>
                  </a:cxn>
                  <a:cxn ang="0">
                    <a:pos x="connsiteX3" y="connsiteY3"/>
                  </a:cxn>
                </a:cxnLst>
                <a:rect l="l" t="t" r="r" b="b"/>
                <a:pathLst>
                  <a:path w="307307" h="39668">
                    <a:moveTo>
                      <a:pt x="0" y="0"/>
                    </a:moveTo>
                    <a:lnTo>
                      <a:pt x="307307" y="0"/>
                    </a:lnTo>
                    <a:lnTo>
                      <a:pt x="307307" y="39668"/>
                    </a:lnTo>
                    <a:lnTo>
                      <a:pt x="0" y="39668"/>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DD342E0-BC8C-DFE9-99B9-486F4CB9C7E9}"/>
                  </a:ext>
                </a:extLst>
              </p:cNvPr>
              <p:cNvSpPr/>
              <p:nvPr/>
            </p:nvSpPr>
            <p:spPr>
              <a:xfrm>
                <a:off x="7135393" y="6249904"/>
                <a:ext cx="307316" cy="12824"/>
              </a:xfrm>
              <a:custGeom>
                <a:avLst/>
                <a:gdLst>
                  <a:gd name="connsiteX0" fmla="*/ 0 w 307316"/>
                  <a:gd name="connsiteY0" fmla="*/ 0 h 12824"/>
                  <a:gd name="connsiteX1" fmla="*/ 307316 w 307316"/>
                  <a:gd name="connsiteY1" fmla="*/ 0 h 12824"/>
                  <a:gd name="connsiteX2" fmla="*/ 307316 w 307316"/>
                  <a:gd name="connsiteY2" fmla="*/ 12825 h 12824"/>
                  <a:gd name="connsiteX3" fmla="*/ 0 w 307316"/>
                  <a:gd name="connsiteY3" fmla="*/ 12825 h 12824"/>
                </a:gdLst>
                <a:ahLst/>
                <a:cxnLst>
                  <a:cxn ang="0">
                    <a:pos x="connsiteX0" y="connsiteY0"/>
                  </a:cxn>
                  <a:cxn ang="0">
                    <a:pos x="connsiteX1" y="connsiteY1"/>
                  </a:cxn>
                  <a:cxn ang="0">
                    <a:pos x="connsiteX2" y="connsiteY2"/>
                  </a:cxn>
                  <a:cxn ang="0">
                    <a:pos x="connsiteX3" y="connsiteY3"/>
                  </a:cxn>
                </a:cxnLst>
                <a:rect l="l" t="t" r="r" b="b"/>
                <a:pathLst>
                  <a:path w="307316" h="12824">
                    <a:moveTo>
                      <a:pt x="0" y="0"/>
                    </a:moveTo>
                    <a:lnTo>
                      <a:pt x="307316" y="0"/>
                    </a:lnTo>
                    <a:lnTo>
                      <a:pt x="307316" y="12825"/>
                    </a:lnTo>
                    <a:lnTo>
                      <a:pt x="0" y="12825"/>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24C17E51-A15D-5CB4-C23F-6A88E93AC11B}"/>
                  </a:ext>
                </a:extLst>
              </p:cNvPr>
              <p:cNvSpPr/>
              <p:nvPr/>
            </p:nvSpPr>
            <p:spPr>
              <a:xfrm>
                <a:off x="6662611" y="5590359"/>
                <a:ext cx="307307" cy="659545"/>
              </a:xfrm>
              <a:custGeom>
                <a:avLst/>
                <a:gdLst>
                  <a:gd name="connsiteX0" fmla="*/ 0 w 307307"/>
                  <a:gd name="connsiteY0" fmla="*/ 659545 h 659545"/>
                  <a:gd name="connsiteX1" fmla="*/ 307307 w 307307"/>
                  <a:gd name="connsiteY1" fmla="*/ 659545 h 659545"/>
                  <a:gd name="connsiteX2" fmla="*/ 307307 w 307307"/>
                  <a:gd name="connsiteY2" fmla="*/ 0 h 659545"/>
                  <a:gd name="connsiteX3" fmla="*/ 0 w 307307"/>
                  <a:gd name="connsiteY3" fmla="*/ 0 h 659545"/>
                </a:gdLst>
                <a:ahLst/>
                <a:cxnLst>
                  <a:cxn ang="0">
                    <a:pos x="connsiteX0" y="connsiteY0"/>
                  </a:cxn>
                  <a:cxn ang="0">
                    <a:pos x="connsiteX1" y="connsiteY1"/>
                  </a:cxn>
                  <a:cxn ang="0">
                    <a:pos x="connsiteX2" y="connsiteY2"/>
                  </a:cxn>
                  <a:cxn ang="0">
                    <a:pos x="connsiteX3" y="connsiteY3"/>
                  </a:cxn>
                </a:cxnLst>
                <a:rect l="l" t="t" r="r" b="b"/>
                <a:pathLst>
                  <a:path w="307307" h="659545">
                    <a:moveTo>
                      <a:pt x="0" y="659545"/>
                    </a:moveTo>
                    <a:lnTo>
                      <a:pt x="307307" y="659545"/>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AC3675D4-7034-4858-D417-13D8A0FFE0D6}"/>
                  </a:ext>
                </a:extLst>
              </p:cNvPr>
              <p:cNvSpPr/>
              <p:nvPr/>
            </p:nvSpPr>
            <p:spPr>
              <a:xfrm>
                <a:off x="7135393" y="5563524"/>
                <a:ext cx="307316" cy="686379"/>
              </a:xfrm>
              <a:custGeom>
                <a:avLst/>
                <a:gdLst>
                  <a:gd name="connsiteX0" fmla="*/ 0 w 307316"/>
                  <a:gd name="connsiteY0" fmla="*/ 686380 h 686379"/>
                  <a:gd name="connsiteX1" fmla="*/ 307316 w 307316"/>
                  <a:gd name="connsiteY1" fmla="*/ 686380 h 686379"/>
                  <a:gd name="connsiteX2" fmla="*/ 307316 w 307316"/>
                  <a:gd name="connsiteY2" fmla="*/ 0 h 686379"/>
                  <a:gd name="connsiteX3" fmla="*/ 0 w 307316"/>
                  <a:gd name="connsiteY3" fmla="*/ 0 h 686379"/>
                </a:gdLst>
                <a:ahLst/>
                <a:cxnLst>
                  <a:cxn ang="0">
                    <a:pos x="connsiteX0" y="connsiteY0"/>
                  </a:cxn>
                  <a:cxn ang="0">
                    <a:pos x="connsiteX1" y="connsiteY1"/>
                  </a:cxn>
                  <a:cxn ang="0">
                    <a:pos x="connsiteX2" y="connsiteY2"/>
                  </a:cxn>
                  <a:cxn ang="0">
                    <a:pos x="connsiteX3" y="connsiteY3"/>
                  </a:cxn>
                </a:cxnLst>
                <a:rect l="l" t="t" r="r" b="b"/>
                <a:pathLst>
                  <a:path w="307316" h="686379">
                    <a:moveTo>
                      <a:pt x="0" y="686380"/>
                    </a:moveTo>
                    <a:lnTo>
                      <a:pt x="307316" y="68638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99" name="Graphic 988">
                <a:extLst>
                  <a:ext uri="{FF2B5EF4-FFF2-40B4-BE49-F238E27FC236}">
                    <a16:creationId xmlns:a16="http://schemas.microsoft.com/office/drawing/2014/main" id="{B6A087BA-C1E3-F1D0-8053-744CAB40B2CC}"/>
                  </a:ext>
                </a:extLst>
              </p:cNvPr>
              <p:cNvGrpSpPr/>
              <p:nvPr/>
            </p:nvGrpSpPr>
            <p:grpSpPr>
              <a:xfrm>
                <a:off x="6655451" y="4705075"/>
                <a:ext cx="321004" cy="80066"/>
                <a:chOff x="6655451" y="4705075"/>
                <a:chExt cx="321004" cy="80066"/>
              </a:xfrm>
              <a:solidFill>
                <a:srgbClr val="262626"/>
              </a:solidFill>
            </p:grpSpPr>
            <p:sp>
              <p:nvSpPr>
                <p:cNvPr id="1900" name="Freeform: Shape 1899">
                  <a:extLst>
                    <a:ext uri="{FF2B5EF4-FFF2-40B4-BE49-F238E27FC236}">
                      <a16:creationId xmlns:a16="http://schemas.microsoft.com/office/drawing/2014/main" id="{754D4670-BB50-FE89-F98D-DC57FA733889}"/>
                    </a:ext>
                  </a:extLst>
                </p:cNvPr>
                <p:cNvSpPr/>
                <p:nvPr/>
              </p:nvSpPr>
              <p:spPr>
                <a:xfrm flipV="1">
                  <a:off x="6655451" y="4719835"/>
                  <a:ext cx="50165" cy="50215"/>
                </a:xfrm>
                <a:custGeom>
                  <a:avLst/>
                  <a:gdLst>
                    <a:gd name="connsiteX0" fmla="*/ 19377 w 50165"/>
                    <a:gd name="connsiteY0" fmla="*/ -1846 h 50215"/>
                    <a:gd name="connsiteX1" fmla="*/ 19377 w 50165"/>
                    <a:gd name="connsiteY1" fmla="*/ 18983 h 50215"/>
                    <a:gd name="connsiteX2" fmla="*/ -1303 w 50165"/>
                    <a:gd name="connsiteY2" fmla="*/ 18983 h 50215"/>
                    <a:gd name="connsiteX3" fmla="*/ -1303 w 50165"/>
                    <a:gd name="connsiteY3" fmla="*/ 27690 h 50215"/>
                    <a:gd name="connsiteX4" fmla="*/ 19377 w 50165"/>
                    <a:gd name="connsiteY4" fmla="*/ 27690 h 50215"/>
                    <a:gd name="connsiteX5" fmla="*/ 19377 w 50165"/>
                    <a:gd name="connsiteY5" fmla="*/ 48370 h 50215"/>
                    <a:gd name="connsiteX6" fmla="*/ 28183 w 50165"/>
                    <a:gd name="connsiteY6" fmla="*/ 48370 h 50215"/>
                    <a:gd name="connsiteX7" fmla="*/ 28183 w 50165"/>
                    <a:gd name="connsiteY7" fmla="*/ 27690 h 50215"/>
                    <a:gd name="connsiteX8" fmla="*/ 48863 w 50165"/>
                    <a:gd name="connsiteY8" fmla="*/ 27690 h 50215"/>
                    <a:gd name="connsiteX9" fmla="*/ 48863 w 50165"/>
                    <a:gd name="connsiteY9" fmla="*/ 18983 h 50215"/>
                    <a:gd name="connsiteX10" fmla="*/ 28183 w 50165"/>
                    <a:gd name="connsiteY10" fmla="*/ 18983 h 50215"/>
                    <a:gd name="connsiteX11" fmla="*/ 28183 w 50165"/>
                    <a:gd name="connsiteY11" fmla="*/ -1846 h 50215"/>
                    <a:gd name="connsiteX12" fmla="*/ 19377 w 50165"/>
                    <a:gd name="connsiteY12" fmla="*/ -1846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77" y="-1846"/>
                      </a:moveTo>
                      <a:lnTo>
                        <a:pt x="19377" y="18983"/>
                      </a:lnTo>
                      <a:lnTo>
                        <a:pt x="-1303" y="18983"/>
                      </a:lnTo>
                      <a:lnTo>
                        <a:pt x="-1303" y="27690"/>
                      </a:lnTo>
                      <a:lnTo>
                        <a:pt x="19377" y="27690"/>
                      </a:lnTo>
                      <a:lnTo>
                        <a:pt x="19377" y="48370"/>
                      </a:lnTo>
                      <a:lnTo>
                        <a:pt x="28183" y="48370"/>
                      </a:lnTo>
                      <a:lnTo>
                        <a:pt x="28183" y="27690"/>
                      </a:lnTo>
                      <a:lnTo>
                        <a:pt x="48863" y="27690"/>
                      </a:lnTo>
                      <a:lnTo>
                        <a:pt x="48863" y="18983"/>
                      </a:lnTo>
                      <a:lnTo>
                        <a:pt x="28183" y="18983"/>
                      </a:lnTo>
                      <a:lnTo>
                        <a:pt x="28183" y="-1846"/>
                      </a:lnTo>
                      <a:lnTo>
                        <a:pt x="19377" y="-1846"/>
                      </a:lnTo>
                      <a:close/>
                    </a:path>
                  </a:pathLst>
                </a:custGeom>
                <a:solidFill>
                  <a:srgbClr val="262626"/>
                </a:solidFill>
                <a:ln w="17" cap="flat">
                  <a:noFill/>
                  <a:prstDash val="solid"/>
                  <a:round/>
                </a:ln>
              </p:spPr>
              <p:txBody>
                <a:bodyPr rtlCol="0" anchor="ctr"/>
                <a:lstStyle/>
                <a:p>
                  <a:endParaRPr lang="en-US"/>
                </a:p>
              </p:txBody>
            </p:sp>
            <p:sp>
              <p:nvSpPr>
                <p:cNvPr id="1901" name="Freeform: Shape 1900">
                  <a:extLst>
                    <a:ext uri="{FF2B5EF4-FFF2-40B4-BE49-F238E27FC236}">
                      <a16:creationId xmlns:a16="http://schemas.microsoft.com/office/drawing/2014/main" id="{CE479F7D-60FA-EB85-0E5C-61B5365AA35A}"/>
                    </a:ext>
                  </a:extLst>
                </p:cNvPr>
                <p:cNvSpPr/>
                <p:nvPr/>
              </p:nvSpPr>
              <p:spPr>
                <a:xfrm flipV="1">
                  <a:off x="6723088" y="4706054"/>
                  <a:ext cx="27976" cy="76285"/>
                </a:xfrm>
                <a:custGeom>
                  <a:avLst/>
                  <a:gdLst>
                    <a:gd name="connsiteX0" fmla="*/ 27008 w 27976"/>
                    <a:gd name="connsiteY0" fmla="*/ -1891 h 76285"/>
                    <a:gd name="connsiteX1" fmla="*/ 17688 w 27976"/>
                    <a:gd name="connsiteY1" fmla="*/ -1891 h 76285"/>
                    <a:gd name="connsiteX2" fmla="*/ 17688 w 27976"/>
                    <a:gd name="connsiteY2" fmla="*/ 57545 h 76285"/>
                    <a:gd name="connsiteX3" fmla="*/ 8849 w 27976"/>
                    <a:gd name="connsiteY3" fmla="*/ 51127 h 76285"/>
                    <a:gd name="connsiteX4" fmla="*/ -968 w 27976"/>
                    <a:gd name="connsiteY4" fmla="*/ 46301 h 76285"/>
                    <a:gd name="connsiteX5" fmla="*/ -968 w 27976"/>
                    <a:gd name="connsiteY5" fmla="*/ 55323 h 76285"/>
                    <a:gd name="connsiteX6" fmla="*/ 12713 w 27976"/>
                    <a:gd name="connsiteY6" fmla="*/ 64228 h 76285"/>
                    <a:gd name="connsiteX7" fmla="*/ 21005 w 27976"/>
                    <a:gd name="connsiteY7" fmla="*/ 74394 h 76285"/>
                    <a:gd name="connsiteX8" fmla="*/ 27008 w 27976"/>
                    <a:gd name="connsiteY8" fmla="*/ 74394 h 76285"/>
                    <a:gd name="connsiteX9" fmla="*/ 27008 w 27976"/>
                    <a:gd name="connsiteY9" fmla="*/ -189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7008" y="-1891"/>
                      </a:moveTo>
                      <a:lnTo>
                        <a:pt x="17688" y="-1891"/>
                      </a:lnTo>
                      <a:lnTo>
                        <a:pt x="17688" y="57545"/>
                      </a:lnTo>
                      <a:cubicBezTo>
                        <a:pt x="15444" y="55411"/>
                        <a:pt x="12498" y="53272"/>
                        <a:pt x="8849" y="51127"/>
                      </a:cubicBezTo>
                      <a:cubicBezTo>
                        <a:pt x="5201" y="48982"/>
                        <a:pt x="1928" y="47374"/>
                        <a:pt x="-968" y="46301"/>
                      </a:cubicBezTo>
                      <a:lnTo>
                        <a:pt x="-968" y="55323"/>
                      </a:lnTo>
                      <a:cubicBezTo>
                        <a:pt x="4250" y="57777"/>
                        <a:pt x="8811" y="60746"/>
                        <a:pt x="12713" y="64228"/>
                      </a:cubicBezTo>
                      <a:cubicBezTo>
                        <a:pt x="16616" y="67722"/>
                        <a:pt x="19380" y="71110"/>
                        <a:pt x="21005" y="74394"/>
                      </a:cubicBezTo>
                      <a:lnTo>
                        <a:pt x="27008" y="74394"/>
                      </a:lnTo>
                      <a:lnTo>
                        <a:pt x="27008" y="-1891"/>
                      </a:lnTo>
                      <a:close/>
                    </a:path>
                  </a:pathLst>
                </a:custGeom>
                <a:solidFill>
                  <a:srgbClr val="262626"/>
                </a:solidFill>
                <a:ln w="17" cap="flat">
                  <a:noFill/>
                  <a:prstDash val="solid"/>
                  <a:round/>
                </a:ln>
              </p:spPr>
              <p:txBody>
                <a:bodyPr rtlCol="0" anchor="ctr"/>
                <a:lstStyle/>
                <a:p>
                  <a:endParaRPr lang="en-US"/>
                </a:p>
              </p:txBody>
            </p:sp>
            <p:sp>
              <p:nvSpPr>
                <p:cNvPr id="1902" name="Freeform: Shape 1901">
                  <a:extLst>
                    <a:ext uri="{FF2B5EF4-FFF2-40B4-BE49-F238E27FC236}">
                      <a16:creationId xmlns:a16="http://schemas.microsoft.com/office/drawing/2014/main" id="{1D7A2DEB-107C-A3E7-9112-7AA7A3D77A9C}"/>
                    </a:ext>
                  </a:extLst>
                </p:cNvPr>
                <p:cNvSpPr/>
                <p:nvPr/>
              </p:nvSpPr>
              <p:spPr>
                <a:xfrm flipV="1">
                  <a:off x="6774968" y="4706054"/>
                  <a:ext cx="49535" cy="77578"/>
                </a:xfrm>
                <a:custGeom>
                  <a:avLst/>
                  <a:gdLst>
                    <a:gd name="connsiteX0" fmla="*/ -1180 w 49535"/>
                    <a:gd name="connsiteY0" fmla="*/ 36904 h 77578"/>
                    <a:gd name="connsiteX1" fmla="*/ 1589 w 49535"/>
                    <a:gd name="connsiteY1" fmla="*/ 58596 h 77578"/>
                    <a:gd name="connsiteX2" fmla="*/ 9815 w 49535"/>
                    <a:gd name="connsiteY2" fmla="*/ 71266 h 77578"/>
                    <a:gd name="connsiteX3" fmla="*/ 23579 w 49535"/>
                    <a:gd name="connsiteY3" fmla="*/ 75727 h 77578"/>
                    <a:gd name="connsiteX4" fmla="*/ 34309 w 49535"/>
                    <a:gd name="connsiteY4" fmla="*/ 73256 h 77578"/>
                    <a:gd name="connsiteX5" fmla="*/ 41921 w 49535"/>
                    <a:gd name="connsiteY5" fmla="*/ 66158 h 77578"/>
                    <a:gd name="connsiteX6" fmla="*/ 46647 w 49535"/>
                    <a:gd name="connsiteY6" fmla="*/ 54864 h 77578"/>
                    <a:gd name="connsiteX7" fmla="*/ 48355 w 49535"/>
                    <a:gd name="connsiteY7" fmla="*/ 36904 h 77578"/>
                    <a:gd name="connsiteX8" fmla="*/ 45602 w 49535"/>
                    <a:gd name="connsiteY8" fmla="*/ 15329 h 77578"/>
                    <a:gd name="connsiteX9" fmla="*/ 37393 w 49535"/>
                    <a:gd name="connsiteY9" fmla="*/ 2626 h 77578"/>
                    <a:gd name="connsiteX10" fmla="*/ 23579 w 49535"/>
                    <a:gd name="connsiteY10" fmla="*/ -1852 h 77578"/>
                    <a:gd name="connsiteX11" fmla="*/ 6332 w 49535"/>
                    <a:gd name="connsiteY11" fmla="*/ 6025 h 77578"/>
                    <a:gd name="connsiteX12" fmla="*/ -1180 w 49535"/>
                    <a:gd name="connsiteY12" fmla="*/ 36904 h 77578"/>
                    <a:gd name="connsiteX13" fmla="*/ 8405 w 49535"/>
                    <a:gd name="connsiteY13" fmla="*/ 36904 h 77578"/>
                    <a:gd name="connsiteX14" fmla="*/ 12783 w 49535"/>
                    <a:gd name="connsiteY14" fmla="*/ 11995 h 77578"/>
                    <a:gd name="connsiteX15" fmla="*/ 23579 w 49535"/>
                    <a:gd name="connsiteY15" fmla="*/ 5810 h 77578"/>
                    <a:gd name="connsiteX16" fmla="*/ 34392 w 49535"/>
                    <a:gd name="connsiteY16" fmla="*/ 12029 h 77578"/>
                    <a:gd name="connsiteX17" fmla="*/ 38770 w 49535"/>
                    <a:gd name="connsiteY17" fmla="*/ 36904 h 77578"/>
                    <a:gd name="connsiteX18" fmla="*/ 34392 w 49535"/>
                    <a:gd name="connsiteY18" fmla="*/ 61830 h 77578"/>
                    <a:gd name="connsiteX19" fmla="*/ 23480 w 49535"/>
                    <a:gd name="connsiteY19" fmla="*/ 67999 h 77578"/>
                    <a:gd name="connsiteX20" fmla="*/ 13214 w 49535"/>
                    <a:gd name="connsiteY20" fmla="*/ 62559 h 77578"/>
                    <a:gd name="connsiteX21" fmla="*/ 8405 w 49535"/>
                    <a:gd name="connsiteY21" fmla="*/ 36904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5" h="77578">
                      <a:moveTo>
                        <a:pt x="-1180" y="36904"/>
                      </a:moveTo>
                      <a:cubicBezTo>
                        <a:pt x="-1180" y="45893"/>
                        <a:pt x="-257" y="53123"/>
                        <a:pt x="1589" y="58596"/>
                      </a:cubicBezTo>
                      <a:cubicBezTo>
                        <a:pt x="3436" y="64079"/>
                        <a:pt x="6177" y="68303"/>
                        <a:pt x="9815" y="71266"/>
                      </a:cubicBezTo>
                      <a:cubicBezTo>
                        <a:pt x="13463" y="74240"/>
                        <a:pt x="18051" y="75727"/>
                        <a:pt x="23579" y="75727"/>
                      </a:cubicBezTo>
                      <a:cubicBezTo>
                        <a:pt x="27659" y="75727"/>
                        <a:pt x="31235" y="74903"/>
                        <a:pt x="34309" y="73256"/>
                      </a:cubicBezTo>
                      <a:cubicBezTo>
                        <a:pt x="37382" y="71619"/>
                        <a:pt x="39920" y="69254"/>
                        <a:pt x="41921" y="66158"/>
                      </a:cubicBezTo>
                      <a:cubicBezTo>
                        <a:pt x="43933" y="63073"/>
                        <a:pt x="45508" y="59309"/>
                        <a:pt x="46647" y="54864"/>
                      </a:cubicBezTo>
                      <a:cubicBezTo>
                        <a:pt x="47786" y="50431"/>
                        <a:pt x="48355" y="44444"/>
                        <a:pt x="48355" y="36904"/>
                      </a:cubicBezTo>
                      <a:cubicBezTo>
                        <a:pt x="48355" y="27993"/>
                        <a:pt x="47438" y="20801"/>
                        <a:pt x="45602" y="15329"/>
                      </a:cubicBezTo>
                      <a:cubicBezTo>
                        <a:pt x="43778" y="9856"/>
                        <a:pt x="41042" y="5622"/>
                        <a:pt x="37393" y="2626"/>
                      </a:cubicBezTo>
                      <a:cubicBezTo>
                        <a:pt x="33756" y="-359"/>
                        <a:pt x="29151" y="-1852"/>
                        <a:pt x="23579" y="-1852"/>
                      </a:cubicBezTo>
                      <a:cubicBezTo>
                        <a:pt x="16260" y="-1852"/>
                        <a:pt x="10511" y="774"/>
                        <a:pt x="6332" y="6025"/>
                      </a:cubicBezTo>
                      <a:cubicBezTo>
                        <a:pt x="1324" y="12349"/>
                        <a:pt x="-1180" y="22642"/>
                        <a:pt x="-1180" y="36904"/>
                      </a:cubicBezTo>
                      <a:close/>
                      <a:moveTo>
                        <a:pt x="8405" y="36904"/>
                      </a:moveTo>
                      <a:cubicBezTo>
                        <a:pt x="8405" y="24433"/>
                        <a:pt x="9865" y="16130"/>
                        <a:pt x="12783" y="11995"/>
                      </a:cubicBezTo>
                      <a:cubicBezTo>
                        <a:pt x="15702" y="7872"/>
                        <a:pt x="19301" y="5810"/>
                        <a:pt x="23579" y="5810"/>
                      </a:cubicBezTo>
                      <a:cubicBezTo>
                        <a:pt x="27869" y="5810"/>
                        <a:pt x="31473" y="7883"/>
                        <a:pt x="34392" y="12029"/>
                      </a:cubicBezTo>
                      <a:cubicBezTo>
                        <a:pt x="37311" y="16175"/>
                        <a:pt x="38770" y="24466"/>
                        <a:pt x="38770" y="36904"/>
                      </a:cubicBezTo>
                      <a:cubicBezTo>
                        <a:pt x="38770" y="49419"/>
                        <a:pt x="37311" y="57728"/>
                        <a:pt x="34392" y="61830"/>
                      </a:cubicBezTo>
                      <a:cubicBezTo>
                        <a:pt x="31473" y="65942"/>
                        <a:pt x="27836" y="67999"/>
                        <a:pt x="23480" y="67999"/>
                      </a:cubicBezTo>
                      <a:cubicBezTo>
                        <a:pt x="19201" y="67999"/>
                        <a:pt x="15779" y="66186"/>
                        <a:pt x="13214" y="62559"/>
                      </a:cubicBezTo>
                      <a:cubicBezTo>
                        <a:pt x="10008" y="57938"/>
                        <a:pt x="8405" y="49386"/>
                        <a:pt x="8405" y="36904"/>
                      </a:cubicBezTo>
                      <a:close/>
                    </a:path>
                  </a:pathLst>
                </a:custGeom>
                <a:solidFill>
                  <a:srgbClr val="262626"/>
                </a:solidFill>
                <a:ln w="17" cap="flat">
                  <a:noFill/>
                  <a:prstDash val="solid"/>
                  <a:round/>
                </a:ln>
              </p:spPr>
              <p:txBody>
                <a:bodyPr rtlCol="0" anchor="ctr"/>
                <a:lstStyle/>
                <a:p>
                  <a:endParaRPr lang="en-US"/>
                </a:p>
              </p:txBody>
            </p:sp>
            <p:sp>
              <p:nvSpPr>
                <p:cNvPr id="1903" name="Freeform: Shape 1902">
                  <a:extLst>
                    <a:ext uri="{FF2B5EF4-FFF2-40B4-BE49-F238E27FC236}">
                      <a16:creationId xmlns:a16="http://schemas.microsoft.com/office/drawing/2014/main" id="{86FBFD87-C21D-1533-12E7-B9D3FE96640E}"/>
                    </a:ext>
                  </a:extLst>
                </p:cNvPr>
                <p:cNvSpPr/>
                <p:nvPr/>
              </p:nvSpPr>
              <p:spPr>
                <a:xfrm flipV="1">
                  <a:off x="6834609" y="4707347"/>
                  <a:ext cx="49187" cy="74991"/>
                </a:xfrm>
                <a:custGeom>
                  <a:avLst/>
                  <a:gdLst>
                    <a:gd name="connsiteX0" fmla="*/ -1200 w 49187"/>
                    <a:gd name="connsiteY0" fmla="*/ 64168 h 74991"/>
                    <a:gd name="connsiteX1" fmla="*/ -1200 w 49187"/>
                    <a:gd name="connsiteY1" fmla="*/ 73140 h 74991"/>
                    <a:gd name="connsiteX2" fmla="*/ 47987 w 49187"/>
                    <a:gd name="connsiteY2" fmla="*/ 73140 h 74991"/>
                    <a:gd name="connsiteX3" fmla="*/ 47987 w 49187"/>
                    <a:gd name="connsiteY3" fmla="*/ 65876 h 74991"/>
                    <a:gd name="connsiteX4" fmla="*/ 33593 w 49187"/>
                    <a:gd name="connsiteY4" fmla="*/ 45362 h 74991"/>
                    <a:gd name="connsiteX5" fmla="*/ 22598 w 49187"/>
                    <a:gd name="connsiteY5" fmla="*/ 19027 h 74991"/>
                    <a:gd name="connsiteX6" fmla="*/ 19016 w 49187"/>
                    <a:gd name="connsiteY6" fmla="*/ -1852 h 74991"/>
                    <a:gd name="connsiteX7" fmla="*/ 9430 w 49187"/>
                    <a:gd name="connsiteY7" fmla="*/ -1852 h 74991"/>
                    <a:gd name="connsiteX8" fmla="*/ 12946 w 49187"/>
                    <a:gd name="connsiteY8" fmla="*/ 19806 h 74991"/>
                    <a:gd name="connsiteX9" fmla="*/ 22614 w 49187"/>
                    <a:gd name="connsiteY9" fmla="*/ 44301 h 74991"/>
                    <a:gd name="connsiteX10" fmla="*/ 36014 w 49187"/>
                    <a:gd name="connsiteY10" fmla="*/ 64168 h 74991"/>
                    <a:gd name="connsiteX11" fmla="*/ -1200 w 49187"/>
                    <a:gd name="connsiteY11" fmla="*/ 64168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200" y="64168"/>
                      </a:moveTo>
                      <a:lnTo>
                        <a:pt x="-1200" y="73140"/>
                      </a:lnTo>
                      <a:lnTo>
                        <a:pt x="47987" y="73140"/>
                      </a:lnTo>
                      <a:lnTo>
                        <a:pt x="47987" y="65876"/>
                      </a:lnTo>
                      <a:cubicBezTo>
                        <a:pt x="43145" y="60735"/>
                        <a:pt x="38347" y="53897"/>
                        <a:pt x="33593" y="45362"/>
                      </a:cubicBezTo>
                      <a:cubicBezTo>
                        <a:pt x="28850" y="36827"/>
                        <a:pt x="25185" y="28048"/>
                        <a:pt x="22598" y="19027"/>
                      </a:cubicBezTo>
                      <a:cubicBezTo>
                        <a:pt x="20729" y="12670"/>
                        <a:pt x="19535" y="5710"/>
                        <a:pt x="19016" y="-1852"/>
                      </a:cubicBezTo>
                      <a:lnTo>
                        <a:pt x="9430" y="-1852"/>
                      </a:lnTo>
                      <a:cubicBezTo>
                        <a:pt x="9530" y="4129"/>
                        <a:pt x="10702" y="11349"/>
                        <a:pt x="12946" y="19806"/>
                      </a:cubicBezTo>
                      <a:cubicBezTo>
                        <a:pt x="15190" y="28275"/>
                        <a:pt x="18413" y="36440"/>
                        <a:pt x="22614" y="44301"/>
                      </a:cubicBezTo>
                      <a:cubicBezTo>
                        <a:pt x="26815" y="52161"/>
                        <a:pt x="31282" y="58784"/>
                        <a:pt x="36014" y="64168"/>
                      </a:cubicBezTo>
                      <a:lnTo>
                        <a:pt x="-1200" y="64168"/>
                      </a:lnTo>
                      <a:close/>
                    </a:path>
                  </a:pathLst>
                </a:custGeom>
                <a:solidFill>
                  <a:srgbClr val="262626"/>
                </a:solidFill>
                <a:ln w="17" cap="flat">
                  <a:noFill/>
                  <a:prstDash val="solid"/>
                  <a:round/>
                </a:ln>
              </p:spPr>
              <p:txBody>
                <a:bodyPr rtlCol="0" anchor="ctr"/>
                <a:lstStyle/>
                <a:p>
                  <a:endParaRPr lang="en-US"/>
                </a:p>
              </p:txBody>
            </p:sp>
            <p:sp>
              <p:nvSpPr>
                <p:cNvPr id="1904" name="Freeform: Shape 1903">
                  <a:extLst>
                    <a:ext uri="{FF2B5EF4-FFF2-40B4-BE49-F238E27FC236}">
                      <a16:creationId xmlns:a16="http://schemas.microsoft.com/office/drawing/2014/main" id="{A75D8B33-09E1-75A4-A512-58D9FCF4DDFD}"/>
                    </a:ext>
                  </a:extLst>
                </p:cNvPr>
                <p:cNvSpPr/>
                <p:nvPr/>
              </p:nvSpPr>
              <p:spPr>
                <a:xfrm flipV="1">
                  <a:off x="6894781" y="4705075"/>
                  <a:ext cx="81674" cy="80066"/>
                </a:xfrm>
                <a:custGeom>
                  <a:avLst/>
                  <a:gdLst>
                    <a:gd name="connsiteX0" fmla="*/ -2240 w 81674"/>
                    <a:gd name="connsiteY0" fmla="*/ 58695 h 80066"/>
                    <a:gd name="connsiteX1" fmla="*/ 1856 w 81674"/>
                    <a:gd name="connsiteY1" fmla="*/ 72525 h 80066"/>
                    <a:gd name="connsiteX2" fmla="*/ 13714 w 81674"/>
                    <a:gd name="connsiteY2" fmla="*/ 78230 h 80066"/>
                    <a:gd name="connsiteX3" fmla="*/ 25554 w 81674"/>
                    <a:gd name="connsiteY3" fmla="*/ 73122 h 80066"/>
                    <a:gd name="connsiteX4" fmla="*/ 30248 w 81674"/>
                    <a:gd name="connsiteY4" fmla="*/ 58131 h 80066"/>
                    <a:gd name="connsiteX5" fmla="*/ 25505 w 81674"/>
                    <a:gd name="connsiteY5" fmla="*/ 43288 h 80066"/>
                    <a:gd name="connsiteX6" fmla="*/ 13830 w 81674"/>
                    <a:gd name="connsiteY6" fmla="*/ 38081 h 80066"/>
                    <a:gd name="connsiteX7" fmla="*/ 2337 w 81674"/>
                    <a:gd name="connsiteY7" fmla="*/ 43205 h 80066"/>
                    <a:gd name="connsiteX8" fmla="*/ -2240 w 81674"/>
                    <a:gd name="connsiteY8" fmla="*/ 58695 h 80066"/>
                    <a:gd name="connsiteX9" fmla="*/ 13979 w 81674"/>
                    <a:gd name="connsiteY9" fmla="*/ 71812 h 80066"/>
                    <a:gd name="connsiteX10" fmla="*/ 8208 w 81674"/>
                    <a:gd name="connsiteY10" fmla="*/ 68794 h 80066"/>
                    <a:gd name="connsiteX11" fmla="*/ 5903 w 81674"/>
                    <a:gd name="connsiteY11" fmla="*/ 57766 h 80066"/>
                    <a:gd name="connsiteX12" fmla="*/ 8224 w 81674"/>
                    <a:gd name="connsiteY12" fmla="*/ 47467 h 80066"/>
                    <a:gd name="connsiteX13" fmla="*/ 13979 w 81674"/>
                    <a:gd name="connsiteY13" fmla="*/ 44499 h 80066"/>
                    <a:gd name="connsiteX14" fmla="*/ 19816 w 81674"/>
                    <a:gd name="connsiteY14" fmla="*/ 47501 h 80066"/>
                    <a:gd name="connsiteX15" fmla="*/ 22122 w 81674"/>
                    <a:gd name="connsiteY15" fmla="*/ 58496 h 80066"/>
                    <a:gd name="connsiteX16" fmla="*/ 19783 w 81674"/>
                    <a:gd name="connsiteY16" fmla="*/ 68827 h 80066"/>
                    <a:gd name="connsiteX17" fmla="*/ 13979 w 81674"/>
                    <a:gd name="connsiteY17" fmla="*/ 71812 h 80066"/>
                    <a:gd name="connsiteX18" fmla="*/ 14029 w 81674"/>
                    <a:gd name="connsiteY18" fmla="*/ -1836 h 80066"/>
                    <a:gd name="connsiteX19" fmla="*/ 55588 w 81674"/>
                    <a:gd name="connsiteY19" fmla="*/ 78230 h 80066"/>
                    <a:gd name="connsiteX20" fmla="*/ 63166 w 81674"/>
                    <a:gd name="connsiteY20" fmla="*/ 78230 h 80066"/>
                    <a:gd name="connsiteX21" fmla="*/ 21757 w 81674"/>
                    <a:gd name="connsiteY21" fmla="*/ -1836 h 80066"/>
                    <a:gd name="connsiteX22" fmla="*/ 14029 w 81674"/>
                    <a:gd name="connsiteY22" fmla="*/ -1836 h 80066"/>
                    <a:gd name="connsiteX23" fmla="*/ 46881 w 81674"/>
                    <a:gd name="connsiteY23" fmla="*/ 18794 h 80066"/>
                    <a:gd name="connsiteX24" fmla="*/ 50977 w 81674"/>
                    <a:gd name="connsiteY24" fmla="*/ 32658 h 80066"/>
                    <a:gd name="connsiteX25" fmla="*/ 62901 w 81674"/>
                    <a:gd name="connsiteY25" fmla="*/ 38330 h 80066"/>
                    <a:gd name="connsiteX26" fmla="*/ 74742 w 81674"/>
                    <a:gd name="connsiteY26" fmla="*/ 33222 h 80066"/>
                    <a:gd name="connsiteX27" fmla="*/ 79435 w 81674"/>
                    <a:gd name="connsiteY27" fmla="*/ 18230 h 80066"/>
                    <a:gd name="connsiteX28" fmla="*/ 74692 w 81674"/>
                    <a:gd name="connsiteY28" fmla="*/ 3371 h 80066"/>
                    <a:gd name="connsiteX29" fmla="*/ 62951 w 81674"/>
                    <a:gd name="connsiteY29" fmla="*/ -1836 h 80066"/>
                    <a:gd name="connsiteX30" fmla="*/ 51475 w 81674"/>
                    <a:gd name="connsiteY30" fmla="*/ 3322 h 80066"/>
                    <a:gd name="connsiteX31" fmla="*/ 46881 w 81674"/>
                    <a:gd name="connsiteY31" fmla="*/ 18794 h 80066"/>
                    <a:gd name="connsiteX32" fmla="*/ 63166 w 81674"/>
                    <a:gd name="connsiteY32" fmla="*/ 31912 h 80066"/>
                    <a:gd name="connsiteX33" fmla="*/ 57329 w 81674"/>
                    <a:gd name="connsiteY33" fmla="*/ 28894 h 80066"/>
                    <a:gd name="connsiteX34" fmla="*/ 55024 w 81674"/>
                    <a:gd name="connsiteY34" fmla="*/ 17866 h 80066"/>
                    <a:gd name="connsiteX35" fmla="*/ 57345 w 81674"/>
                    <a:gd name="connsiteY35" fmla="*/ 7600 h 80066"/>
                    <a:gd name="connsiteX36" fmla="*/ 63117 w 81674"/>
                    <a:gd name="connsiteY36" fmla="*/ 4599 h 80066"/>
                    <a:gd name="connsiteX37" fmla="*/ 68987 w 81674"/>
                    <a:gd name="connsiteY37" fmla="*/ 7600 h 80066"/>
                    <a:gd name="connsiteX38" fmla="*/ 71292 w 81674"/>
                    <a:gd name="connsiteY38" fmla="*/ 18595 h 80066"/>
                    <a:gd name="connsiteX39" fmla="*/ 68954 w 81674"/>
                    <a:gd name="connsiteY39" fmla="*/ 28927 h 80066"/>
                    <a:gd name="connsiteX40" fmla="*/ 63166 w 81674"/>
                    <a:gd name="connsiteY40" fmla="*/ 31912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0" y="58695"/>
                      </a:moveTo>
                      <a:cubicBezTo>
                        <a:pt x="-2240" y="64123"/>
                        <a:pt x="-874" y="68733"/>
                        <a:pt x="1856" y="72525"/>
                      </a:cubicBezTo>
                      <a:cubicBezTo>
                        <a:pt x="4587" y="76329"/>
                        <a:pt x="8540" y="78230"/>
                        <a:pt x="13714" y="78230"/>
                      </a:cubicBezTo>
                      <a:cubicBezTo>
                        <a:pt x="18490" y="78230"/>
                        <a:pt x="22437" y="76528"/>
                        <a:pt x="25554" y="73122"/>
                      </a:cubicBezTo>
                      <a:cubicBezTo>
                        <a:pt x="28683" y="69728"/>
                        <a:pt x="30248" y="64731"/>
                        <a:pt x="30248" y="58131"/>
                      </a:cubicBezTo>
                      <a:cubicBezTo>
                        <a:pt x="30248" y="51707"/>
                        <a:pt x="28667" y="46760"/>
                        <a:pt x="25505" y="43288"/>
                      </a:cubicBezTo>
                      <a:cubicBezTo>
                        <a:pt x="22343" y="39817"/>
                        <a:pt x="18451" y="38081"/>
                        <a:pt x="13830" y="38081"/>
                      </a:cubicBezTo>
                      <a:cubicBezTo>
                        <a:pt x="9231" y="38081"/>
                        <a:pt x="5400" y="39789"/>
                        <a:pt x="2337" y="43205"/>
                      </a:cubicBezTo>
                      <a:cubicBezTo>
                        <a:pt x="-714" y="46622"/>
                        <a:pt x="-2240" y="51785"/>
                        <a:pt x="-2240" y="58695"/>
                      </a:cubicBezTo>
                      <a:close/>
                      <a:moveTo>
                        <a:pt x="13979" y="71812"/>
                      </a:moveTo>
                      <a:cubicBezTo>
                        <a:pt x="11668" y="71812"/>
                        <a:pt x="9745" y="70806"/>
                        <a:pt x="8208" y="68794"/>
                      </a:cubicBezTo>
                      <a:cubicBezTo>
                        <a:pt x="6671" y="66793"/>
                        <a:pt x="5903" y="63117"/>
                        <a:pt x="5903" y="57766"/>
                      </a:cubicBezTo>
                      <a:cubicBezTo>
                        <a:pt x="5903" y="52890"/>
                        <a:pt x="6677" y="49458"/>
                        <a:pt x="8224" y="47467"/>
                      </a:cubicBezTo>
                      <a:cubicBezTo>
                        <a:pt x="9783" y="45489"/>
                        <a:pt x="11702" y="44499"/>
                        <a:pt x="13979" y="44499"/>
                      </a:cubicBezTo>
                      <a:cubicBezTo>
                        <a:pt x="16334" y="44499"/>
                        <a:pt x="18280" y="45499"/>
                        <a:pt x="19816" y="47501"/>
                      </a:cubicBezTo>
                      <a:cubicBezTo>
                        <a:pt x="21353" y="49513"/>
                        <a:pt x="22122" y="53178"/>
                        <a:pt x="22122" y="58496"/>
                      </a:cubicBezTo>
                      <a:cubicBezTo>
                        <a:pt x="22122" y="63404"/>
                        <a:pt x="21342" y="66848"/>
                        <a:pt x="19783" y="68827"/>
                      </a:cubicBezTo>
                      <a:cubicBezTo>
                        <a:pt x="18224" y="70817"/>
                        <a:pt x="16290" y="71812"/>
                        <a:pt x="13979" y="71812"/>
                      </a:cubicBezTo>
                      <a:close/>
                      <a:moveTo>
                        <a:pt x="14029" y="-1836"/>
                      </a:moveTo>
                      <a:lnTo>
                        <a:pt x="55588" y="78230"/>
                      </a:lnTo>
                      <a:lnTo>
                        <a:pt x="63166" y="78230"/>
                      </a:lnTo>
                      <a:lnTo>
                        <a:pt x="21757" y="-1836"/>
                      </a:lnTo>
                      <a:lnTo>
                        <a:pt x="14029" y="-1836"/>
                      </a:lnTo>
                      <a:close/>
                      <a:moveTo>
                        <a:pt x="46881" y="18794"/>
                      </a:moveTo>
                      <a:cubicBezTo>
                        <a:pt x="46881" y="24256"/>
                        <a:pt x="48246" y="28877"/>
                        <a:pt x="50977" y="32658"/>
                      </a:cubicBezTo>
                      <a:cubicBezTo>
                        <a:pt x="53708" y="36439"/>
                        <a:pt x="57683" y="38330"/>
                        <a:pt x="62901" y="38330"/>
                      </a:cubicBezTo>
                      <a:cubicBezTo>
                        <a:pt x="67666" y="38330"/>
                        <a:pt x="71613" y="36627"/>
                        <a:pt x="74742" y="33222"/>
                      </a:cubicBezTo>
                      <a:cubicBezTo>
                        <a:pt x="77871" y="29828"/>
                        <a:pt x="79435" y="24831"/>
                        <a:pt x="79435" y="18230"/>
                      </a:cubicBezTo>
                      <a:cubicBezTo>
                        <a:pt x="79435" y="11796"/>
                        <a:pt x="77854" y="6843"/>
                        <a:pt x="74692" y="3371"/>
                      </a:cubicBezTo>
                      <a:cubicBezTo>
                        <a:pt x="71530" y="-100"/>
                        <a:pt x="67616" y="-1836"/>
                        <a:pt x="62951" y="-1836"/>
                      </a:cubicBezTo>
                      <a:cubicBezTo>
                        <a:pt x="58362" y="-1836"/>
                        <a:pt x="54537" y="-117"/>
                        <a:pt x="51475" y="3322"/>
                      </a:cubicBezTo>
                      <a:cubicBezTo>
                        <a:pt x="48412" y="6760"/>
                        <a:pt x="46881" y="11918"/>
                        <a:pt x="46881" y="18794"/>
                      </a:cubicBezTo>
                      <a:close/>
                      <a:moveTo>
                        <a:pt x="63166" y="31912"/>
                      </a:moveTo>
                      <a:cubicBezTo>
                        <a:pt x="60811" y="31912"/>
                        <a:pt x="58866" y="30906"/>
                        <a:pt x="57329" y="28894"/>
                      </a:cubicBezTo>
                      <a:cubicBezTo>
                        <a:pt x="55792" y="26893"/>
                        <a:pt x="55024" y="23217"/>
                        <a:pt x="55024" y="17866"/>
                      </a:cubicBezTo>
                      <a:cubicBezTo>
                        <a:pt x="55024" y="13023"/>
                        <a:pt x="55798" y="9601"/>
                        <a:pt x="57345" y="7600"/>
                      </a:cubicBezTo>
                      <a:cubicBezTo>
                        <a:pt x="58904" y="5599"/>
                        <a:pt x="60828" y="4599"/>
                        <a:pt x="63117" y="4599"/>
                      </a:cubicBezTo>
                      <a:cubicBezTo>
                        <a:pt x="65493" y="4599"/>
                        <a:pt x="67450" y="5599"/>
                        <a:pt x="68987" y="7600"/>
                      </a:cubicBezTo>
                      <a:cubicBezTo>
                        <a:pt x="70524" y="9601"/>
                        <a:pt x="71292" y="13266"/>
                        <a:pt x="71292" y="18595"/>
                      </a:cubicBezTo>
                      <a:cubicBezTo>
                        <a:pt x="71292" y="23493"/>
                        <a:pt x="70513" y="26937"/>
                        <a:pt x="68954" y="28927"/>
                      </a:cubicBezTo>
                      <a:cubicBezTo>
                        <a:pt x="67406" y="30917"/>
                        <a:pt x="65477" y="31912"/>
                        <a:pt x="63166" y="31912"/>
                      </a:cubicBezTo>
                      <a:close/>
                    </a:path>
                  </a:pathLst>
                </a:custGeom>
                <a:solidFill>
                  <a:srgbClr val="262626"/>
                </a:solidFill>
                <a:ln w="17" cap="flat">
                  <a:noFill/>
                  <a:prstDash val="solid"/>
                  <a:round/>
                </a:ln>
              </p:spPr>
              <p:txBody>
                <a:bodyPr rtlCol="0" anchor="ctr"/>
                <a:lstStyle/>
                <a:p>
                  <a:endParaRPr lang="en-US"/>
                </a:p>
              </p:txBody>
            </p:sp>
          </p:grpSp>
          <p:grpSp>
            <p:nvGrpSpPr>
              <p:cNvPr id="1905" name="Graphic 988">
                <a:extLst>
                  <a:ext uri="{FF2B5EF4-FFF2-40B4-BE49-F238E27FC236}">
                    <a16:creationId xmlns:a16="http://schemas.microsoft.com/office/drawing/2014/main" id="{7C6446E7-4368-E5AE-F051-03AE051C9336}"/>
                  </a:ext>
                </a:extLst>
              </p:cNvPr>
              <p:cNvGrpSpPr/>
              <p:nvPr/>
            </p:nvGrpSpPr>
            <p:grpSpPr>
              <a:xfrm>
                <a:off x="7157748" y="5263986"/>
                <a:ext cx="261976" cy="80066"/>
                <a:chOff x="7157748" y="5263986"/>
                <a:chExt cx="261976" cy="80066"/>
              </a:xfrm>
              <a:solidFill>
                <a:srgbClr val="262626"/>
              </a:solidFill>
            </p:grpSpPr>
            <p:sp>
              <p:nvSpPr>
                <p:cNvPr id="1906" name="Freeform: Shape 1905">
                  <a:extLst>
                    <a:ext uri="{FF2B5EF4-FFF2-40B4-BE49-F238E27FC236}">
                      <a16:creationId xmlns:a16="http://schemas.microsoft.com/office/drawing/2014/main" id="{C10952FC-C764-3CB7-0F72-3A6A95B93F09}"/>
                    </a:ext>
                  </a:extLst>
                </p:cNvPr>
                <p:cNvSpPr/>
                <p:nvPr/>
              </p:nvSpPr>
              <p:spPr>
                <a:xfrm flipV="1">
                  <a:off x="7157748" y="5278746"/>
                  <a:ext cx="50165" cy="50215"/>
                </a:xfrm>
                <a:custGeom>
                  <a:avLst/>
                  <a:gdLst>
                    <a:gd name="connsiteX0" fmla="*/ 19434 w 50165"/>
                    <a:gd name="connsiteY0" fmla="*/ -1783 h 50215"/>
                    <a:gd name="connsiteX1" fmla="*/ 19434 w 50165"/>
                    <a:gd name="connsiteY1" fmla="*/ 19046 h 50215"/>
                    <a:gd name="connsiteX2" fmla="*/ -1246 w 50165"/>
                    <a:gd name="connsiteY2" fmla="*/ 19046 h 50215"/>
                    <a:gd name="connsiteX3" fmla="*/ -1246 w 50165"/>
                    <a:gd name="connsiteY3" fmla="*/ 27753 h 50215"/>
                    <a:gd name="connsiteX4" fmla="*/ 19434 w 50165"/>
                    <a:gd name="connsiteY4" fmla="*/ 27753 h 50215"/>
                    <a:gd name="connsiteX5" fmla="*/ 19434 w 50165"/>
                    <a:gd name="connsiteY5" fmla="*/ 48433 h 50215"/>
                    <a:gd name="connsiteX6" fmla="*/ 28240 w 50165"/>
                    <a:gd name="connsiteY6" fmla="*/ 48433 h 50215"/>
                    <a:gd name="connsiteX7" fmla="*/ 28240 w 50165"/>
                    <a:gd name="connsiteY7" fmla="*/ 27753 h 50215"/>
                    <a:gd name="connsiteX8" fmla="*/ 48920 w 50165"/>
                    <a:gd name="connsiteY8" fmla="*/ 27753 h 50215"/>
                    <a:gd name="connsiteX9" fmla="*/ 48920 w 50165"/>
                    <a:gd name="connsiteY9" fmla="*/ 19046 h 50215"/>
                    <a:gd name="connsiteX10" fmla="*/ 28240 w 50165"/>
                    <a:gd name="connsiteY10" fmla="*/ 19046 h 50215"/>
                    <a:gd name="connsiteX11" fmla="*/ 28240 w 50165"/>
                    <a:gd name="connsiteY11" fmla="*/ -1783 h 50215"/>
                    <a:gd name="connsiteX12" fmla="*/ 19434 w 50165"/>
                    <a:gd name="connsiteY12" fmla="*/ -178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1783"/>
                      </a:moveTo>
                      <a:lnTo>
                        <a:pt x="19434" y="19046"/>
                      </a:lnTo>
                      <a:lnTo>
                        <a:pt x="-1246" y="19046"/>
                      </a:lnTo>
                      <a:lnTo>
                        <a:pt x="-1246" y="27753"/>
                      </a:lnTo>
                      <a:lnTo>
                        <a:pt x="19434" y="27753"/>
                      </a:lnTo>
                      <a:lnTo>
                        <a:pt x="19434" y="48433"/>
                      </a:lnTo>
                      <a:lnTo>
                        <a:pt x="28240" y="48433"/>
                      </a:lnTo>
                      <a:lnTo>
                        <a:pt x="28240" y="27753"/>
                      </a:lnTo>
                      <a:lnTo>
                        <a:pt x="48920" y="27753"/>
                      </a:lnTo>
                      <a:lnTo>
                        <a:pt x="48920" y="19046"/>
                      </a:lnTo>
                      <a:lnTo>
                        <a:pt x="28240" y="19046"/>
                      </a:lnTo>
                      <a:lnTo>
                        <a:pt x="28240" y="-1783"/>
                      </a:lnTo>
                      <a:lnTo>
                        <a:pt x="19434" y="-1783"/>
                      </a:lnTo>
                      <a:close/>
                    </a:path>
                  </a:pathLst>
                </a:custGeom>
                <a:solidFill>
                  <a:srgbClr val="262626"/>
                </a:solidFill>
                <a:ln w="17" cap="flat">
                  <a:noFill/>
                  <a:prstDash val="solid"/>
                  <a:round/>
                </a:ln>
              </p:spPr>
              <p:txBody>
                <a:bodyPr rtlCol="0" anchor="ctr"/>
                <a:lstStyle/>
                <a:p>
                  <a:endParaRPr lang="en-US"/>
                </a:p>
              </p:txBody>
            </p:sp>
            <p:sp>
              <p:nvSpPr>
                <p:cNvPr id="1907" name="Freeform: Shape 1906">
                  <a:extLst>
                    <a:ext uri="{FF2B5EF4-FFF2-40B4-BE49-F238E27FC236}">
                      <a16:creationId xmlns:a16="http://schemas.microsoft.com/office/drawing/2014/main" id="{EEEFC90B-8B59-0E3C-CB1B-D23D9A7EE4AC}"/>
                    </a:ext>
                  </a:extLst>
                </p:cNvPr>
                <p:cNvSpPr/>
                <p:nvPr/>
              </p:nvSpPr>
              <p:spPr>
                <a:xfrm flipV="1">
                  <a:off x="7217035" y="5264964"/>
                  <a:ext cx="50223" cy="76285"/>
                </a:xfrm>
                <a:custGeom>
                  <a:avLst/>
                  <a:gdLst>
                    <a:gd name="connsiteX0" fmla="*/ 49145 w 50223"/>
                    <a:gd name="connsiteY0" fmla="*/ 7144 h 76285"/>
                    <a:gd name="connsiteX1" fmla="*/ 49145 w 50223"/>
                    <a:gd name="connsiteY1" fmla="*/ -1828 h 76285"/>
                    <a:gd name="connsiteX2" fmla="*/ -1071 w 50223"/>
                    <a:gd name="connsiteY2" fmla="*/ -1828 h 76285"/>
                    <a:gd name="connsiteX3" fmla="*/ 7 w 50223"/>
                    <a:gd name="connsiteY3" fmla="*/ 4656 h 76285"/>
                    <a:gd name="connsiteX4" fmla="*/ 6143 w 50223"/>
                    <a:gd name="connsiteY4" fmla="*/ 14756 h 76285"/>
                    <a:gd name="connsiteX5" fmla="*/ 18365 w 50223"/>
                    <a:gd name="connsiteY5" fmla="*/ 26265 h 76285"/>
                    <a:gd name="connsiteX6" fmla="*/ 35098 w 50223"/>
                    <a:gd name="connsiteY6" fmla="*/ 42351 h 76285"/>
                    <a:gd name="connsiteX7" fmla="*/ 39460 w 50223"/>
                    <a:gd name="connsiteY7" fmla="*/ 53578 h 76285"/>
                    <a:gd name="connsiteX8" fmla="*/ 35480 w 50223"/>
                    <a:gd name="connsiteY8" fmla="*/ 62915 h 76285"/>
                    <a:gd name="connsiteX9" fmla="*/ 25148 w 50223"/>
                    <a:gd name="connsiteY9" fmla="*/ 66729 h 76285"/>
                    <a:gd name="connsiteX10" fmla="*/ 14369 w 50223"/>
                    <a:gd name="connsiteY10" fmla="*/ 62683 h 76285"/>
                    <a:gd name="connsiteX11" fmla="*/ 10273 w 50223"/>
                    <a:gd name="connsiteY11" fmla="*/ 51505 h 76285"/>
                    <a:gd name="connsiteX12" fmla="*/ 687 w 50223"/>
                    <a:gd name="connsiteY12" fmla="*/ 52484 h 76285"/>
                    <a:gd name="connsiteX13" fmla="*/ 8083 w 50223"/>
                    <a:gd name="connsiteY13" fmla="*/ 68835 h 76285"/>
                    <a:gd name="connsiteX14" fmla="*/ 25364 w 50223"/>
                    <a:gd name="connsiteY14" fmla="*/ 74457 h 76285"/>
                    <a:gd name="connsiteX15" fmla="*/ 42660 w 50223"/>
                    <a:gd name="connsiteY15" fmla="*/ 68388 h 76285"/>
                    <a:gd name="connsiteX16" fmla="*/ 49045 w 50223"/>
                    <a:gd name="connsiteY16" fmla="*/ 53363 h 76285"/>
                    <a:gd name="connsiteX17" fmla="*/ 47171 w 50223"/>
                    <a:gd name="connsiteY17" fmla="*/ 44391 h 76285"/>
                    <a:gd name="connsiteX18" fmla="*/ 40986 w 50223"/>
                    <a:gd name="connsiteY18" fmla="*/ 35121 h 76285"/>
                    <a:gd name="connsiteX19" fmla="*/ 26607 w 50223"/>
                    <a:gd name="connsiteY19" fmla="*/ 21754 h 76285"/>
                    <a:gd name="connsiteX20" fmla="*/ 15811 w 50223"/>
                    <a:gd name="connsiteY20" fmla="*/ 12185 h 76285"/>
                    <a:gd name="connsiteX21" fmla="*/ 11881 w 50223"/>
                    <a:gd name="connsiteY21" fmla="*/ 7144 h 76285"/>
                    <a:gd name="connsiteX22" fmla="*/ 49145 w 50223"/>
                    <a:gd name="connsiteY22" fmla="*/ 71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7144"/>
                      </a:moveTo>
                      <a:lnTo>
                        <a:pt x="49145" y="-1828"/>
                      </a:lnTo>
                      <a:lnTo>
                        <a:pt x="-1071" y="-1828"/>
                      </a:lnTo>
                      <a:cubicBezTo>
                        <a:pt x="-1137" y="417"/>
                        <a:pt x="-778" y="2578"/>
                        <a:pt x="7" y="4656"/>
                      </a:cubicBezTo>
                      <a:cubicBezTo>
                        <a:pt x="1290" y="8073"/>
                        <a:pt x="3335" y="11439"/>
                        <a:pt x="6143" y="14756"/>
                      </a:cubicBezTo>
                      <a:cubicBezTo>
                        <a:pt x="8962" y="18073"/>
                        <a:pt x="13037" y="21909"/>
                        <a:pt x="18365" y="26265"/>
                      </a:cubicBezTo>
                      <a:cubicBezTo>
                        <a:pt x="26624" y="33031"/>
                        <a:pt x="32202" y="38393"/>
                        <a:pt x="35098" y="42351"/>
                      </a:cubicBezTo>
                      <a:cubicBezTo>
                        <a:pt x="38006" y="46309"/>
                        <a:pt x="39460" y="50052"/>
                        <a:pt x="39460" y="53578"/>
                      </a:cubicBezTo>
                      <a:cubicBezTo>
                        <a:pt x="39460" y="57271"/>
                        <a:pt x="38133" y="60383"/>
                        <a:pt x="35480" y="62915"/>
                      </a:cubicBezTo>
                      <a:cubicBezTo>
                        <a:pt x="32837" y="65458"/>
                        <a:pt x="29394" y="66729"/>
                        <a:pt x="25148" y="66729"/>
                      </a:cubicBezTo>
                      <a:cubicBezTo>
                        <a:pt x="20659" y="66729"/>
                        <a:pt x="17066" y="65380"/>
                        <a:pt x="14369" y="62683"/>
                      </a:cubicBezTo>
                      <a:cubicBezTo>
                        <a:pt x="11671" y="59996"/>
                        <a:pt x="10306" y="56270"/>
                        <a:pt x="10273" y="51505"/>
                      </a:cubicBezTo>
                      <a:lnTo>
                        <a:pt x="687" y="52484"/>
                      </a:lnTo>
                      <a:cubicBezTo>
                        <a:pt x="1339" y="59637"/>
                        <a:pt x="3805" y="65087"/>
                        <a:pt x="8083" y="68835"/>
                      </a:cubicBezTo>
                      <a:cubicBezTo>
                        <a:pt x="12373" y="72583"/>
                        <a:pt x="18133" y="74457"/>
                        <a:pt x="25364" y="74457"/>
                      </a:cubicBezTo>
                      <a:cubicBezTo>
                        <a:pt x="32649" y="74457"/>
                        <a:pt x="38415" y="72434"/>
                        <a:pt x="42660" y="68388"/>
                      </a:cubicBezTo>
                      <a:cubicBezTo>
                        <a:pt x="46917" y="64352"/>
                        <a:pt x="49045" y="59344"/>
                        <a:pt x="49045" y="53363"/>
                      </a:cubicBezTo>
                      <a:cubicBezTo>
                        <a:pt x="49045" y="50322"/>
                        <a:pt x="48421" y="47332"/>
                        <a:pt x="47171" y="44391"/>
                      </a:cubicBezTo>
                      <a:cubicBezTo>
                        <a:pt x="45933" y="41461"/>
                        <a:pt x="43871" y="38371"/>
                        <a:pt x="40986" y="35121"/>
                      </a:cubicBezTo>
                      <a:cubicBezTo>
                        <a:pt x="38100" y="31870"/>
                        <a:pt x="33307" y="27415"/>
                        <a:pt x="26607" y="21754"/>
                      </a:cubicBezTo>
                      <a:cubicBezTo>
                        <a:pt x="21002" y="17056"/>
                        <a:pt x="17404" y="13866"/>
                        <a:pt x="15811" y="12185"/>
                      </a:cubicBezTo>
                      <a:cubicBezTo>
                        <a:pt x="14231" y="10516"/>
                        <a:pt x="12920" y="8836"/>
                        <a:pt x="11881" y="7144"/>
                      </a:cubicBezTo>
                      <a:lnTo>
                        <a:pt x="49145" y="7144"/>
                      </a:lnTo>
                      <a:close/>
                    </a:path>
                  </a:pathLst>
                </a:custGeom>
                <a:solidFill>
                  <a:srgbClr val="262626"/>
                </a:solidFill>
                <a:ln w="17" cap="flat">
                  <a:noFill/>
                  <a:prstDash val="solid"/>
                  <a:round/>
                </a:ln>
              </p:spPr>
              <p:txBody>
                <a:bodyPr rtlCol="0" anchor="ctr"/>
                <a:lstStyle/>
                <a:p>
                  <a:endParaRPr lang="en-US"/>
                </a:p>
              </p:txBody>
            </p:sp>
            <p:sp>
              <p:nvSpPr>
                <p:cNvPr id="1908" name="Freeform: Shape 1907">
                  <a:extLst>
                    <a:ext uri="{FF2B5EF4-FFF2-40B4-BE49-F238E27FC236}">
                      <a16:creationId xmlns:a16="http://schemas.microsoft.com/office/drawing/2014/main" id="{9FFED5C4-9924-704E-0022-130170FCF918}"/>
                    </a:ext>
                  </a:extLst>
                </p:cNvPr>
                <p:cNvSpPr/>
                <p:nvPr/>
              </p:nvSpPr>
              <p:spPr>
                <a:xfrm flipV="1">
                  <a:off x="7277878" y="5266258"/>
                  <a:ext cx="49187" cy="74991"/>
                </a:xfrm>
                <a:custGeom>
                  <a:avLst/>
                  <a:gdLst>
                    <a:gd name="connsiteX0" fmla="*/ -1150 w 49187"/>
                    <a:gd name="connsiteY0" fmla="*/ 64231 h 74991"/>
                    <a:gd name="connsiteX1" fmla="*/ -1150 w 49187"/>
                    <a:gd name="connsiteY1" fmla="*/ 73203 h 74991"/>
                    <a:gd name="connsiteX2" fmla="*/ 48037 w 49187"/>
                    <a:gd name="connsiteY2" fmla="*/ 73203 h 74991"/>
                    <a:gd name="connsiteX3" fmla="*/ 48037 w 49187"/>
                    <a:gd name="connsiteY3" fmla="*/ 65939 h 74991"/>
                    <a:gd name="connsiteX4" fmla="*/ 33643 w 49187"/>
                    <a:gd name="connsiteY4" fmla="*/ 45425 h 74991"/>
                    <a:gd name="connsiteX5" fmla="*/ 22648 w 49187"/>
                    <a:gd name="connsiteY5" fmla="*/ 19090 h 74991"/>
                    <a:gd name="connsiteX6" fmla="*/ 19066 w 49187"/>
                    <a:gd name="connsiteY6" fmla="*/ -1789 h 74991"/>
                    <a:gd name="connsiteX7" fmla="*/ 9480 w 49187"/>
                    <a:gd name="connsiteY7" fmla="*/ -1789 h 74991"/>
                    <a:gd name="connsiteX8" fmla="*/ 12996 w 49187"/>
                    <a:gd name="connsiteY8" fmla="*/ 19870 h 74991"/>
                    <a:gd name="connsiteX9" fmla="*/ 22664 w 49187"/>
                    <a:gd name="connsiteY9" fmla="*/ 44364 h 74991"/>
                    <a:gd name="connsiteX10" fmla="*/ 36064 w 49187"/>
                    <a:gd name="connsiteY10" fmla="*/ 64231 h 74991"/>
                    <a:gd name="connsiteX11" fmla="*/ -1150 w 49187"/>
                    <a:gd name="connsiteY11" fmla="*/ 64231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150" y="64231"/>
                      </a:moveTo>
                      <a:lnTo>
                        <a:pt x="-1150" y="73203"/>
                      </a:lnTo>
                      <a:lnTo>
                        <a:pt x="48037" y="73203"/>
                      </a:lnTo>
                      <a:lnTo>
                        <a:pt x="48037" y="65939"/>
                      </a:lnTo>
                      <a:cubicBezTo>
                        <a:pt x="43195" y="60798"/>
                        <a:pt x="38397" y="53960"/>
                        <a:pt x="33643" y="45425"/>
                      </a:cubicBezTo>
                      <a:cubicBezTo>
                        <a:pt x="28900" y="36890"/>
                        <a:pt x="25235" y="28112"/>
                        <a:pt x="22648" y="19090"/>
                      </a:cubicBezTo>
                      <a:cubicBezTo>
                        <a:pt x="20779" y="12733"/>
                        <a:pt x="19585" y="5773"/>
                        <a:pt x="19066" y="-1789"/>
                      </a:cubicBezTo>
                      <a:lnTo>
                        <a:pt x="9480" y="-1789"/>
                      </a:lnTo>
                      <a:cubicBezTo>
                        <a:pt x="9580" y="4192"/>
                        <a:pt x="10752" y="11412"/>
                        <a:pt x="12996" y="19870"/>
                      </a:cubicBezTo>
                      <a:cubicBezTo>
                        <a:pt x="15240" y="28338"/>
                        <a:pt x="18463" y="36503"/>
                        <a:pt x="22664" y="44364"/>
                      </a:cubicBezTo>
                      <a:cubicBezTo>
                        <a:pt x="26865" y="52224"/>
                        <a:pt x="31332" y="58847"/>
                        <a:pt x="36064" y="64231"/>
                      </a:cubicBezTo>
                      <a:lnTo>
                        <a:pt x="-1150" y="64231"/>
                      </a:lnTo>
                      <a:close/>
                    </a:path>
                  </a:pathLst>
                </a:custGeom>
                <a:solidFill>
                  <a:srgbClr val="262626"/>
                </a:solidFill>
                <a:ln w="17" cap="flat">
                  <a:noFill/>
                  <a:prstDash val="solid"/>
                  <a:round/>
                </a:ln>
              </p:spPr>
              <p:txBody>
                <a:bodyPr rtlCol="0" anchor="ctr"/>
                <a:lstStyle/>
                <a:p>
                  <a:endParaRPr lang="en-US"/>
                </a:p>
              </p:txBody>
            </p:sp>
            <p:sp>
              <p:nvSpPr>
                <p:cNvPr id="1909" name="Freeform: Shape 1908">
                  <a:extLst>
                    <a:ext uri="{FF2B5EF4-FFF2-40B4-BE49-F238E27FC236}">
                      <a16:creationId xmlns:a16="http://schemas.microsoft.com/office/drawing/2014/main" id="{64B0CA8E-8747-0083-7A05-2BC5F1711822}"/>
                    </a:ext>
                  </a:extLst>
                </p:cNvPr>
                <p:cNvSpPr/>
                <p:nvPr/>
              </p:nvSpPr>
              <p:spPr>
                <a:xfrm flipV="1">
                  <a:off x="7338050" y="5263986"/>
                  <a:ext cx="81674" cy="80066"/>
                </a:xfrm>
                <a:custGeom>
                  <a:avLst/>
                  <a:gdLst>
                    <a:gd name="connsiteX0" fmla="*/ -2190 w 81674"/>
                    <a:gd name="connsiteY0" fmla="*/ 58758 h 80066"/>
                    <a:gd name="connsiteX1" fmla="*/ 1906 w 81674"/>
                    <a:gd name="connsiteY1" fmla="*/ 72589 h 80066"/>
                    <a:gd name="connsiteX2" fmla="*/ 13764 w 81674"/>
                    <a:gd name="connsiteY2" fmla="*/ 78293 h 80066"/>
                    <a:gd name="connsiteX3" fmla="*/ 25605 w 81674"/>
                    <a:gd name="connsiteY3" fmla="*/ 73186 h 80066"/>
                    <a:gd name="connsiteX4" fmla="*/ 30298 w 81674"/>
                    <a:gd name="connsiteY4" fmla="*/ 58194 h 80066"/>
                    <a:gd name="connsiteX5" fmla="*/ 25555 w 81674"/>
                    <a:gd name="connsiteY5" fmla="*/ 43352 h 80066"/>
                    <a:gd name="connsiteX6" fmla="*/ 13880 w 81674"/>
                    <a:gd name="connsiteY6" fmla="*/ 38144 h 80066"/>
                    <a:gd name="connsiteX7" fmla="*/ 2387 w 81674"/>
                    <a:gd name="connsiteY7" fmla="*/ 43269 h 80066"/>
                    <a:gd name="connsiteX8" fmla="*/ -2190 w 81674"/>
                    <a:gd name="connsiteY8" fmla="*/ 58758 h 80066"/>
                    <a:gd name="connsiteX9" fmla="*/ 14029 w 81674"/>
                    <a:gd name="connsiteY9" fmla="*/ 71876 h 80066"/>
                    <a:gd name="connsiteX10" fmla="*/ 8258 w 81674"/>
                    <a:gd name="connsiteY10" fmla="*/ 68857 h 80066"/>
                    <a:gd name="connsiteX11" fmla="*/ 5953 w 81674"/>
                    <a:gd name="connsiteY11" fmla="*/ 57829 h 80066"/>
                    <a:gd name="connsiteX12" fmla="*/ 8275 w 81674"/>
                    <a:gd name="connsiteY12" fmla="*/ 47531 h 80066"/>
                    <a:gd name="connsiteX13" fmla="*/ 14029 w 81674"/>
                    <a:gd name="connsiteY13" fmla="*/ 44562 h 80066"/>
                    <a:gd name="connsiteX14" fmla="*/ 19867 w 81674"/>
                    <a:gd name="connsiteY14" fmla="*/ 47564 h 80066"/>
                    <a:gd name="connsiteX15" fmla="*/ 22172 w 81674"/>
                    <a:gd name="connsiteY15" fmla="*/ 58559 h 80066"/>
                    <a:gd name="connsiteX16" fmla="*/ 19833 w 81674"/>
                    <a:gd name="connsiteY16" fmla="*/ 68890 h 80066"/>
                    <a:gd name="connsiteX17" fmla="*/ 14029 w 81674"/>
                    <a:gd name="connsiteY17" fmla="*/ 71876 h 80066"/>
                    <a:gd name="connsiteX18" fmla="*/ 14079 w 81674"/>
                    <a:gd name="connsiteY18" fmla="*/ -1773 h 80066"/>
                    <a:gd name="connsiteX19" fmla="*/ 55638 w 81674"/>
                    <a:gd name="connsiteY19" fmla="*/ 78293 h 80066"/>
                    <a:gd name="connsiteX20" fmla="*/ 63216 w 81674"/>
                    <a:gd name="connsiteY20" fmla="*/ 78293 h 80066"/>
                    <a:gd name="connsiteX21" fmla="*/ 21807 w 81674"/>
                    <a:gd name="connsiteY21" fmla="*/ -1773 h 80066"/>
                    <a:gd name="connsiteX22" fmla="*/ 14079 w 81674"/>
                    <a:gd name="connsiteY22" fmla="*/ -1773 h 80066"/>
                    <a:gd name="connsiteX23" fmla="*/ 46931 w 81674"/>
                    <a:gd name="connsiteY23" fmla="*/ 18857 h 80066"/>
                    <a:gd name="connsiteX24" fmla="*/ 51027 w 81674"/>
                    <a:gd name="connsiteY24" fmla="*/ 32721 h 80066"/>
                    <a:gd name="connsiteX25" fmla="*/ 62951 w 81674"/>
                    <a:gd name="connsiteY25" fmla="*/ 38393 h 80066"/>
                    <a:gd name="connsiteX26" fmla="*/ 74792 w 81674"/>
                    <a:gd name="connsiteY26" fmla="*/ 33285 h 80066"/>
                    <a:gd name="connsiteX27" fmla="*/ 79485 w 81674"/>
                    <a:gd name="connsiteY27" fmla="*/ 18294 h 80066"/>
                    <a:gd name="connsiteX28" fmla="*/ 74742 w 81674"/>
                    <a:gd name="connsiteY28" fmla="*/ 3435 h 80066"/>
                    <a:gd name="connsiteX29" fmla="*/ 63001 w 81674"/>
                    <a:gd name="connsiteY29" fmla="*/ -1773 h 80066"/>
                    <a:gd name="connsiteX30" fmla="*/ 51525 w 81674"/>
                    <a:gd name="connsiteY30" fmla="*/ 3385 h 80066"/>
                    <a:gd name="connsiteX31" fmla="*/ 46931 w 81674"/>
                    <a:gd name="connsiteY31" fmla="*/ 18857 h 80066"/>
                    <a:gd name="connsiteX32" fmla="*/ 63216 w 81674"/>
                    <a:gd name="connsiteY32" fmla="*/ 31975 h 80066"/>
                    <a:gd name="connsiteX33" fmla="*/ 57379 w 81674"/>
                    <a:gd name="connsiteY33" fmla="*/ 28957 h 80066"/>
                    <a:gd name="connsiteX34" fmla="*/ 55074 w 81674"/>
                    <a:gd name="connsiteY34" fmla="*/ 17929 h 80066"/>
                    <a:gd name="connsiteX35" fmla="*/ 57395 w 81674"/>
                    <a:gd name="connsiteY35" fmla="*/ 7663 h 80066"/>
                    <a:gd name="connsiteX36" fmla="*/ 63167 w 81674"/>
                    <a:gd name="connsiteY36" fmla="*/ 4662 h 80066"/>
                    <a:gd name="connsiteX37" fmla="*/ 69037 w 81674"/>
                    <a:gd name="connsiteY37" fmla="*/ 7663 h 80066"/>
                    <a:gd name="connsiteX38" fmla="*/ 71342 w 81674"/>
                    <a:gd name="connsiteY38" fmla="*/ 18658 h 80066"/>
                    <a:gd name="connsiteX39" fmla="*/ 69004 w 81674"/>
                    <a:gd name="connsiteY39" fmla="*/ 28990 h 80066"/>
                    <a:gd name="connsiteX40" fmla="*/ 63216 w 81674"/>
                    <a:gd name="connsiteY40" fmla="*/ 3197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758"/>
                      </a:moveTo>
                      <a:cubicBezTo>
                        <a:pt x="-2190" y="64186"/>
                        <a:pt x="-824" y="68796"/>
                        <a:pt x="1906" y="72589"/>
                      </a:cubicBezTo>
                      <a:cubicBezTo>
                        <a:pt x="4637" y="76392"/>
                        <a:pt x="8590" y="78293"/>
                        <a:pt x="13764" y="78293"/>
                      </a:cubicBezTo>
                      <a:cubicBezTo>
                        <a:pt x="18540" y="78293"/>
                        <a:pt x="22487" y="76591"/>
                        <a:pt x="25605" y="73186"/>
                      </a:cubicBezTo>
                      <a:cubicBezTo>
                        <a:pt x="28733" y="69791"/>
                        <a:pt x="30298" y="64794"/>
                        <a:pt x="30298" y="58194"/>
                      </a:cubicBezTo>
                      <a:cubicBezTo>
                        <a:pt x="30298" y="51771"/>
                        <a:pt x="28717" y="46823"/>
                        <a:pt x="25555" y="43352"/>
                      </a:cubicBezTo>
                      <a:cubicBezTo>
                        <a:pt x="22393" y="39880"/>
                        <a:pt x="18501" y="38144"/>
                        <a:pt x="13880" y="38144"/>
                      </a:cubicBezTo>
                      <a:cubicBezTo>
                        <a:pt x="9281" y="38144"/>
                        <a:pt x="5450" y="39852"/>
                        <a:pt x="2387" y="43269"/>
                      </a:cubicBezTo>
                      <a:cubicBezTo>
                        <a:pt x="-664" y="46685"/>
                        <a:pt x="-2190" y="51848"/>
                        <a:pt x="-2190" y="58758"/>
                      </a:cubicBezTo>
                      <a:close/>
                      <a:moveTo>
                        <a:pt x="14029" y="71876"/>
                      </a:moveTo>
                      <a:cubicBezTo>
                        <a:pt x="11718" y="71876"/>
                        <a:pt x="9795" y="70869"/>
                        <a:pt x="8258" y="68857"/>
                      </a:cubicBezTo>
                      <a:cubicBezTo>
                        <a:pt x="6721" y="66856"/>
                        <a:pt x="5953" y="63180"/>
                        <a:pt x="5953" y="57829"/>
                      </a:cubicBezTo>
                      <a:cubicBezTo>
                        <a:pt x="5953" y="52954"/>
                        <a:pt x="6727" y="49521"/>
                        <a:pt x="8275" y="47531"/>
                      </a:cubicBezTo>
                      <a:cubicBezTo>
                        <a:pt x="9833" y="45552"/>
                        <a:pt x="11752" y="44562"/>
                        <a:pt x="14029" y="44562"/>
                      </a:cubicBezTo>
                      <a:cubicBezTo>
                        <a:pt x="16384" y="44562"/>
                        <a:pt x="18330" y="45563"/>
                        <a:pt x="19867" y="47564"/>
                      </a:cubicBezTo>
                      <a:cubicBezTo>
                        <a:pt x="21403" y="49576"/>
                        <a:pt x="22172" y="53241"/>
                        <a:pt x="22172" y="58559"/>
                      </a:cubicBezTo>
                      <a:cubicBezTo>
                        <a:pt x="22172" y="63468"/>
                        <a:pt x="21392" y="66912"/>
                        <a:pt x="19833" y="68890"/>
                      </a:cubicBezTo>
                      <a:cubicBezTo>
                        <a:pt x="18275" y="70881"/>
                        <a:pt x="16340" y="71876"/>
                        <a:pt x="14029" y="71876"/>
                      </a:cubicBezTo>
                      <a:close/>
                      <a:moveTo>
                        <a:pt x="14079" y="-1773"/>
                      </a:moveTo>
                      <a:lnTo>
                        <a:pt x="55638" y="78293"/>
                      </a:lnTo>
                      <a:lnTo>
                        <a:pt x="63216" y="78293"/>
                      </a:lnTo>
                      <a:lnTo>
                        <a:pt x="21807" y="-1773"/>
                      </a:lnTo>
                      <a:lnTo>
                        <a:pt x="14079" y="-1773"/>
                      </a:lnTo>
                      <a:close/>
                      <a:moveTo>
                        <a:pt x="46931" y="18857"/>
                      </a:moveTo>
                      <a:cubicBezTo>
                        <a:pt x="46931" y="24319"/>
                        <a:pt x="48297" y="28940"/>
                        <a:pt x="51027" y="32721"/>
                      </a:cubicBezTo>
                      <a:cubicBezTo>
                        <a:pt x="53758" y="36502"/>
                        <a:pt x="57733" y="38393"/>
                        <a:pt x="62951" y="38393"/>
                      </a:cubicBezTo>
                      <a:cubicBezTo>
                        <a:pt x="67716" y="38393"/>
                        <a:pt x="71663" y="36690"/>
                        <a:pt x="74792" y="33285"/>
                      </a:cubicBezTo>
                      <a:cubicBezTo>
                        <a:pt x="77921" y="29891"/>
                        <a:pt x="79485" y="24894"/>
                        <a:pt x="79485" y="18294"/>
                      </a:cubicBezTo>
                      <a:cubicBezTo>
                        <a:pt x="79485" y="11859"/>
                        <a:pt x="77904" y="6906"/>
                        <a:pt x="74742" y="3435"/>
                      </a:cubicBezTo>
                      <a:cubicBezTo>
                        <a:pt x="71580" y="-37"/>
                        <a:pt x="67666" y="-1773"/>
                        <a:pt x="63001" y="-1773"/>
                      </a:cubicBezTo>
                      <a:cubicBezTo>
                        <a:pt x="58413" y="-1773"/>
                        <a:pt x="54587" y="-54"/>
                        <a:pt x="51525" y="3385"/>
                      </a:cubicBezTo>
                      <a:cubicBezTo>
                        <a:pt x="48462" y="6823"/>
                        <a:pt x="46931" y="11981"/>
                        <a:pt x="46931" y="18857"/>
                      </a:cubicBezTo>
                      <a:close/>
                      <a:moveTo>
                        <a:pt x="63216" y="31975"/>
                      </a:moveTo>
                      <a:cubicBezTo>
                        <a:pt x="60861" y="31975"/>
                        <a:pt x="58916" y="30969"/>
                        <a:pt x="57379" y="28957"/>
                      </a:cubicBezTo>
                      <a:cubicBezTo>
                        <a:pt x="55842" y="26956"/>
                        <a:pt x="55074" y="23280"/>
                        <a:pt x="55074" y="17929"/>
                      </a:cubicBezTo>
                      <a:cubicBezTo>
                        <a:pt x="55074" y="13086"/>
                        <a:pt x="55848" y="9665"/>
                        <a:pt x="57395" y="7663"/>
                      </a:cubicBezTo>
                      <a:cubicBezTo>
                        <a:pt x="58954" y="5662"/>
                        <a:pt x="60878" y="4662"/>
                        <a:pt x="63167" y="4662"/>
                      </a:cubicBezTo>
                      <a:cubicBezTo>
                        <a:pt x="65544" y="4662"/>
                        <a:pt x="67500" y="5662"/>
                        <a:pt x="69037" y="7663"/>
                      </a:cubicBezTo>
                      <a:cubicBezTo>
                        <a:pt x="70574" y="9665"/>
                        <a:pt x="71342" y="13330"/>
                        <a:pt x="71342" y="18658"/>
                      </a:cubicBezTo>
                      <a:cubicBezTo>
                        <a:pt x="71342" y="23556"/>
                        <a:pt x="70563" y="27000"/>
                        <a:pt x="69004" y="28990"/>
                      </a:cubicBezTo>
                      <a:cubicBezTo>
                        <a:pt x="67456" y="30980"/>
                        <a:pt x="65527" y="31975"/>
                        <a:pt x="63216" y="31975"/>
                      </a:cubicBezTo>
                      <a:close/>
                    </a:path>
                  </a:pathLst>
                </a:custGeom>
                <a:solidFill>
                  <a:srgbClr val="262626"/>
                </a:solidFill>
                <a:ln w="17" cap="flat">
                  <a:noFill/>
                  <a:prstDash val="solid"/>
                  <a:round/>
                </a:ln>
              </p:spPr>
              <p:txBody>
                <a:bodyPr rtlCol="0" anchor="ctr"/>
                <a:lstStyle/>
                <a:p>
                  <a:endParaRPr lang="en-US"/>
                </a:p>
              </p:txBody>
            </p:sp>
          </p:gr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8023859" cy="5320706"/>
              <a:chOff x="1676400" y="1126672"/>
              <a:chExt cx="8023859" cy="5320706"/>
            </a:xfrm>
          </p:grpSpPr>
          <p:sp>
            <p:nvSpPr>
              <p:cNvPr id="1911" name="Freeform: Shape 1910">
                <a:extLst>
                  <a:ext uri="{FF2B5EF4-FFF2-40B4-BE49-F238E27FC236}">
                    <a16:creationId xmlns:a16="http://schemas.microsoft.com/office/drawing/2014/main" id="{CDA221FF-190F-D8D6-B7A9-0B04CE56B47F}"/>
                  </a:ext>
                </a:extLst>
              </p:cNvPr>
              <p:cNvSpPr/>
              <p:nvPr/>
            </p:nvSpPr>
            <p:spPr>
              <a:xfrm>
                <a:off x="7809116"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1" name="Picture 10">
            <a:extLst>
              <a:ext uri="{FF2B5EF4-FFF2-40B4-BE49-F238E27FC236}">
                <a16:creationId xmlns:a16="http://schemas.microsoft.com/office/drawing/2014/main" id="{78F16E1B-6393-BB75-64C6-13E393C3F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3850550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a:xfrm>
            <a:off x="838200" y="365125"/>
            <a:ext cx="9580581" cy="1325563"/>
          </a:xfrm>
        </p:spPr>
        <p:txBody>
          <a:bodyPr/>
          <a:lstStyle/>
          <a:p>
            <a:r>
              <a:rPr lang="en-US"/>
              <a:t>MS²Rescore in immunopeptidomics, </a:t>
            </a:r>
            <a:br>
              <a:rPr lang="en-US"/>
            </a:br>
            <a:r>
              <a:rPr lang="en-US"/>
              <a:t>plasma proteomics, metaproteomics…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27</a:t>
            </a:fld>
            <a:endParaRPr lang="nl-BE"/>
          </a:p>
        </p:txBody>
      </p:sp>
      <p:pic>
        <p:nvPicPr>
          <p:cNvPr id="16" name="Graphic 15">
            <a:extLst>
              <a:ext uri="{FF2B5EF4-FFF2-40B4-BE49-F238E27FC236}">
                <a16:creationId xmlns:a16="http://schemas.microsoft.com/office/drawing/2014/main" id="{F591F463-4E14-F101-53C4-5DE5F81D5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352" y="1124712"/>
            <a:ext cx="8918447" cy="5733288"/>
          </a:xfrm>
          <a:prstGeom prst="rect">
            <a:avLst/>
          </a:prstGeom>
        </p:spPr>
      </p:pic>
      <p:sp>
        <p:nvSpPr>
          <p:cNvPr id="17" name="Footer Placeholder 21">
            <a:extLst>
              <a:ext uri="{FF2B5EF4-FFF2-40B4-BE49-F238E27FC236}">
                <a16:creationId xmlns:a16="http://schemas.microsoft.com/office/drawing/2014/main" id="{9F65BC8E-150D-94A9-1317-98605FFDA5E3}"/>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pic>
        <p:nvPicPr>
          <p:cNvPr id="18" name="Picture 17">
            <a:extLst>
              <a:ext uri="{FF2B5EF4-FFF2-40B4-BE49-F238E27FC236}">
                <a16:creationId xmlns:a16="http://schemas.microsoft.com/office/drawing/2014/main" id="{3FF3C5ED-6C14-D852-B23D-0C0D23411D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67924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9C10-680C-56B6-516C-4613488428C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3849433A-F935-8AD9-6522-0118F7AE43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7879" y="452967"/>
            <a:ext cx="1001070" cy="1001070"/>
          </a:xfrm>
          <a:prstGeom prst="ellipse">
            <a:avLst/>
          </a:prstGeom>
        </p:spPr>
      </p:pic>
      <p:sp>
        <p:nvSpPr>
          <p:cNvPr id="118" name="TextBox 117">
            <a:extLst>
              <a:ext uri="{FF2B5EF4-FFF2-40B4-BE49-F238E27FC236}">
                <a16:creationId xmlns:a16="http://schemas.microsoft.com/office/drawing/2014/main" id="{FB53F29B-6701-685F-B5A0-F80FCA98440F}"/>
              </a:ext>
            </a:extLst>
          </p:cNvPr>
          <p:cNvSpPr txBox="1"/>
          <p:nvPr/>
        </p:nvSpPr>
        <p:spPr>
          <a:xfrm>
            <a:off x="1673606"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Alireza Nameni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4" name="Picture 43">
            <a:extLst>
              <a:ext uri="{FF2B5EF4-FFF2-40B4-BE49-F238E27FC236}">
                <a16:creationId xmlns:a16="http://schemas.microsoft.com/office/drawing/2014/main" id="{D6F99132-C0B0-2FCA-A1B1-2584D8E5CD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94916" y="452967"/>
            <a:ext cx="1001070" cy="1001070"/>
          </a:xfrm>
          <a:prstGeom prst="ellipse">
            <a:avLst/>
          </a:prstGeom>
        </p:spPr>
      </p:pic>
      <p:sp>
        <p:nvSpPr>
          <p:cNvPr id="119" name="TextBox 118">
            <a:extLst>
              <a:ext uri="{FF2B5EF4-FFF2-40B4-BE49-F238E27FC236}">
                <a16:creationId xmlns:a16="http://schemas.microsoft.com/office/drawing/2014/main" id="{D33FD236-FA1C-3223-369F-C526006C2805}"/>
              </a:ext>
            </a:extLst>
          </p:cNvPr>
          <p:cNvSpPr txBox="1"/>
          <p:nvPr/>
        </p:nvSpPr>
        <p:spPr>
          <a:xfrm>
            <a:off x="3140641"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Arthur Declercq</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2" name="Picture 51" descr="A person with red hair smiling&#10;&#10;Description automatically generated">
            <a:extLst>
              <a:ext uri="{FF2B5EF4-FFF2-40B4-BE49-F238E27FC236}">
                <a16:creationId xmlns:a16="http://schemas.microsoft.com/office/drawing/2014/main" id="{2B6781FE-A2A1-F256-2C0F-F9094F4C3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1948" y="452967"/>
            <a:ext cx="1001070" cy="1001070"/>
          </a:xfrm>
          <a:prstGeom prst="ellipse">
            <a:avLst/>
          </a:prstGeom>
        </p:spPr>
      </p:pic>
      <p:sp>
        <p:nvSpPr>
          <p:cNvPr id="123" name="TextBox 122">
            <a:extLst>
              <a:ext uri="{FF2B5EF4-FFF2-40B4-BE49-F238E27FC236}">
                <a16:creationId xmlns:a16="http://schemas.microsoft.com/office/drawing/2014/main" id="{A8F96900-D6BD-C0D9-992F-F79CA0537ADE}"/>
              </a:ext>
            </a:extLst>
          </p:cNvPr>
          <p:cNvSpPr txBox="1"/>
          <p:nvPr/>
        </p:nvSpPr>
        <p:spPr>
          <a:xfrm>
            <a:off x="4607675"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Caroline Jachmann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7" name="Picture 56" descr="A person in a blue sweater&#10;&#10;Description automatically generated">
            <a:extLst>
              <a:ext uri="{FF2B5EF4-FFF2-40B4-BE49-F238E27FC236}">
                <a16:creationId xmlns:a16="http://schemas.microsoft.com/office/drawing/2014/main" id="{2555A35B-A0B3-BCDA-A428-4DFDF800A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54" y="452967"/>
            <a:ext cx="1001070" cy="1001070"/>
          </a:xfrm>
          <a:prstGeom prst="ellipse">
            <a:avLst/>
          </a:prstGeom>
        </p:spPr>
      </p:pic>
      <p:sp>
        <p:nvSpPr>
          <p:cNvPr id="124" name="TextBox 123">
            <a:extLst>
              <a:ext uri="{FF2B5EF4-FFF2-40B4-BE49-F238E27FC236}">
                <a16:creationId xmlns:a16="http://schemas.microsoft.com/office/drawing/2014/main" id="{5556FBBF-64E7-8474-EF02-EBC205891311}"/>
              </a:ext>
            </a:extLst>
          </p:cNvPr>
          <p:cNvSpPr txBox="1"/>
          <p:nvPr/>
        </p:nvSpPr>
        <p:spPr>
          <a:xfrm>
            <a:off x="6074710"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Enrico </a:t>
            </a:r>
            <a:r>
              <a:rPr lang="en-US" sz="800" b="1" err="1">
                <a:solidFill>
                  <a:schemeClr val="bg1"/>
                </a:solidFill>
                <a:latin typeface="Open Sans SemiBold" pitchFamily="2" charset="0"/>
                <a:ea typeface="Open Sans SemiBold" pitchFamily="2" charset="0"/>
                <a:cs typeface="Open Sans SemiBold" pitchFamily="2" charset="0"/>
              </a:rPr>
              <a:t>Massignani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9" name="Picture 58" descr="A person wearing glasses and a white sweater&#10;&#10;Description automatically generated">
            <a:extLst>
              <a:ext uri="{FF2B5EF4-FFF2-40B4-BE49-F238E27FC236}">
                <a16:creationId xmlns:a16="http://schemas.microsoft.com/office/drawing/2014/main" id="{54F219EB-B557-0C89-76BB-13DB73E2B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6018" y="452967"/>
            <a:ext cx="1001070" cy="1001070"/>
          </a:xfrm>
          <a:prstGeom prst="ellipse">
            <a:avLst/>
          </a:prstGeom>
        </p:spPr>
      </p:pic>
      <p:sp>
        <p:nvSpPr>
          <p:cNvPr id="125" name="TextBox 124">
            <a:extLst>
              <a:ext uri="{FF2B5EF4-FFF2-40B4-BE49-F238E27FC236}">
                <a16:creationId xmlns:a16="http://schemas.microsoft.com/office/drawing/2014/main" id="{E9ACFC71-7997-32CB-D719-D32B3416B3B9}"/>
              </a:ext>
            </a:extLst>
          </p:cNvPr>
          <p:cNvSpPr txBox="1"/>
          <p:nvPr/>
        </p:nvSpPr>
        <p:spPr>
          <a:xfrm>
            <a:off x="7541745" y="1479165"/>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Harikrishnan</a:t>
            </a:r>
            <a:r>
              <a:rPr lang="en-US" sz="800" b="1">
                <a:solidFill>
                  <a:schemeClr val="bg1"/>
                </a:solidFill>
                <a:latin typeface="Open Sans SemiBold" pitchFamily="2" charset="0"/>
                <a:ea typeface="Open Sans SemiBold" pitchFamily="2" charset="0"/>
                <a:cs typeface="Open Sans SemiBold" pitchFamily="2" charset="0"/>
              </a:rPr>
              <a:t> </a:t>
            </a:r>
            <a:r>
              <a:rPr lang="en-US" sz="800" b="1" err="1">
                <a:solidFill>
                  <a:schemeClr val="bg1"/>
                </a:solidFill>
                <a:latin typeface="Open Sans SemiBold" pitchFamily="2" charset="0"/>
                <a:ea typeface="Open Sans SemiBold" pitchFamily="2" charset="0"/>
                <a:cs typeface="Open Sans SemiBold" pitchFamily="2" charset="0"/>
              </a:rPr>
              <a:t>Ramadasan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2" name="Picture 61" descr="A person smiling for a picture&#10;&#10;Description automatically generated">
            <a:extLst>
              <a:ext uri="{FF2B5EF4-FFF2-40B4-BE49-F238E27FC236}">
                <a16:creationId xmlns:a16="http://schemas.microsoft.com/office/drawing/2014/main" id="{5CBB5634-BBE8-B5E2-28D0-7F50DFDFE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057" y="452967"/>
            <a:ext cx="1001070" cy="1001070"/>
          </a:xfrm>
          <a:prstGeom prst="ellipse">
            <a:avLst/>
          </a:prstGeom>
        </p:spPr>
      </p:pic>
      <p:sp>
        <p:nvSpPr>
          <p:cNvPr id="126" name="TextBox 125">
            <a:extLst>
              <a:ext uri="{FF2B5EF4-FFF2-40B4-BE49-F238E27FC236}">
                <a16:creationId xmlns:a16="http://schemas.microsoft.com/office/drawing/2014/main" id="{94621162-96B3-9B8E-5B37-320624B1C44D}"/>
              </a:ext>
            </a:extLst>
          </p:cNvPr>
          <p:cNvSpPr txBox="1"/>
          <p:nvPr/>
        </p:nvSpPr>
        <p:spPr>
          <a:xfrm>
            <a:off x="9008780" y="147916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Jasper </a:t>
            </a:r>
            <a:r>
              <a:rPr lang="en-US" sz="800" b="1" err="1">
                <a:solidFill>
                  <a:schemeClr val="bg1"/>
                </a:solidFill>
                <a:latin typeface="Open Sans SemiBold" pitchFamily="2" charset="0"/>
                <a:ea typeface="Open Sans SemiBold" pitchFamily="2" charset="0"/>
                <a:cs typeface="Open Sans SemiBold" pitchFamily="2" charset="0"/>
              </a:rPr>
              <a:t>Zuallaert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4" name="Picture 63" descr="A person wearing glasses smiling&#10;&#10;Description automatically generated">
            <a:extLst>
              <a:ext uri="{FF2B5EF4-FFF2-40B4-BE49-F238E27FC236}">
                <a16:creationId xmlns:a16="http://schemas.microsoft.com/office/drawing/2014/main" id="{4730ED54-7B39-FD1F-9BFD-22EEB420F0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0085" y="452958"/>
            <a:ext cx="1001070" cy="1001070"/>
          </a:xfrm>
          <a:prstGeom prst="ellipse">
            <a:avLst/>
          </a:prstGeom>
        </p:spPr>
      </p:pic>
      <p:sp>
        <p:nvSpPr>
          <p:cNvPr id="127" name="TextBox 126">
            <a:extLst>
              <a:ext uri="{FF2B5EF4-FFF2-40B4-BE49-F238E27FC236}">
                <a16:creationId xmlns:a16="http://schemas.microsoft.com/office/drawing/2014/main" id="{C19857B9-A419-D10D-6680-87D6DC4DB8BE}"/>
              </a:ext>
            </a:extLst>
          </p:cNvPr>
          <p:cNvSpPr txBox="1"/>
          <p:nvPr/>
        </p:nvSpPr>
        <p:spPr>
          <a:xfrm>
            <a:off x="10475812" y="147915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Kevin Velghe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1" name="Picture 70" descr="A person smiling for a picture&#10;&#10;Description automatically generated">
            <a:extLst>
              <a:ext uri="{FF2B5EF4-FFF2-40B4-BE49-F238E27FC236}">
                <a16:creationId xmlns:a16="http://schemas.microsoft.com/office/drawing/2014/main" id="{5632BEFA-C26D-D1BC-853D-458850BCB6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844" y="2328849"/>
            <a:ext cx="1001070" cy="1001070"/>
          </a:xfrm>
          <a:prstGeom prst="ellipse">
            <a:avLst/>
          </a:prstGeom>
        </p:spPr>
      </p:pic>
      <p:sp>
        <p:nvSpPr>
          <p:cNvPr id="1025" name="TextBox 1024">
            <a:extLst>
              <a:ext uri="{FF2B5EF4-FFF2-40B4-BE49-F238E27FC236}">
                <a16:creationId xmlns:a16="http://schemas.microsoft.com/office/drawing/2014/main" id="{8C6B1911-8A4C-4125-D0D1-112421DA9199}"/>
              </a:ext>
            </a:extLst>
          </p:cNvPr>
          <p:cNvSpPr txBox="1"/>
          <p:nvPr/>
        </p:nvSpPr>
        <p:spPr>
          <a:xfrm>
            <a:off x="1673606"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Lyudmila </a:t>
            </a:r>
            <a:r>
              <a:rPr lang="en-US" sz="800" b="1" err="1">
                <a:solidFill>
                  <a:schemeClr val="bg1"/>
                </a:solidFill>
                <a:latin typeface="Open Sans SemiBold" pitchFamily="2" charset="0"/>
                <a:ea typeface="Open Sans SemiBold" pitchFamily="2" charset="0"/>
                <a:cs typeface="Open Sans SemiBold" pitchFamily="2" charset="0"/>
              </a:rPr>
              <a:t>Kovalchuke</a:t>
            </a:r>
            <a:endParaRPr lang="en-US" sz="800" b="1">
              <a:solidFill>
                <a:schemeClr val="bg1"/>
              </a:solidFill>
              <a:latin typeface="Open Sans SemiBold" pitchFamily="2" charset="0"/>
              <a:ea typeface="Open Sans SemiBold" pitchFamily="2" charset="0"/>
              <a:cs typeface="Open Sans SemiBold" pitchFamily="2" charset="0"/>
            </a:endParaRPr>
          </a:p>
        </p:txBody>
      </p:sp>
      <p:pic>
        <p:nvPicPr>
          <p:cNvPr id="73" name="Picture 72" descr="A person with blonde hair&#10;&#10;Description automatically generated">
            <a:extLst>
              <a:ext uri="{FF2B5EF4-FFF2-40B4-BE49-F238E27FC236}">
                <a16:creationId xmlns:a16="http://schemas.microsoft.com/office/drawing/2014/main" id="{0760F923-B338-CDD5-E77E-0C2ADE49F6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5839" y="2328850"/>
            <a:ext cx="1001070" cy="1001070"/>
          </a:xfrm>
          <a:prstGeom prst="ellipse">
            <a:avLst/>
          </a:prstGeom>
        </p:spPr>
      </p:pic>
      <p:sp>
        <p:nvSpPr>
          <p:cNvPr id="1026" name="TextBox 1025">
            <a:extLst>
              <a:ext uri="{FF2B5EF4-FFF2-40B4-BE49-F238E27FC236}">
                <a16:creationId xmlns:a16="http://schemas.microsoft.com/office/drawing/2014/main" id="{57CCDD8B-1E27-031E-1743-45C0909F28C2}"/>
              </a:ext>
            </a:extLst>
          </p:cNvPr>
          <p:cNvSpPr txBox="1"/>
          <p:nvPr/>
        </p:nvSpPr>
        <p:spPr>
          <a:xfrm>
            <a:off x="3140641"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Natalia Tichshenko</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6" name="Picture 75" descr="A person smiling for the camera&#10;&#10;Description automatically generated">
            <a:extLst>
              <a:ext uri="{FF2B5EF4-FFF2-40B4-BE49-F238E27FC236}">
                <a16:creationId xmlns:a16="http://schemas.microsoft.com/office/drawing/2014/main" id="{B53D25B9-A6D3-84FB-BB05-B49F3310C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3913" y="2328849"/>
            <a:ext cx="1001070" cy="1001070"/>
          </a:xfrm>
          <a:prstGeom prst="ellipse">
            <a:avLst/>
          </a:prstGeom>
        </p:spPr>
      </p:pic>
      <p:sp>
        <p:nvSpPr>
          <p:cNvPr id="1027" name="TextBox 1026">
            <a:extLst>
              <a:ext uri="{FF2B5EF4-FFF2-40B4-BE49-F238E27FC236}">
                <a16:creationId xmlns:a16="http://schemas.microsoft.com/office/drawing/2014/main" id="{ADAA3B4B-8C72-59A4-E73B-6C144A7EE701}"/>
              </a:ext>
            </a:extLst>
          </p:cNvPr>
          <p:cNvSpPr txBox="1"/>
          <p:nvPr/>
        </p:nvSpPr>
        <p:spPr>
          <a:xfrm>
            <a:off x="4607675" y="3360494"/>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Pathmanaban</a:t>
            </a:r>
            <a:r>
              <a:rPr lang="en-US" sz="800" b="1">
                <a:solidFill>
                  <a:schemeClr val="bg1"/>
                </a:solidFill>
                <a:latin typeface="Open Sans SemiBold" pitchFamily="2" charset="0"/>
                <a:ea typeface="Open Sans SemiBold" pitchFamily="2" charset="0"/>
                <a:cs typeface="Open Sans SemiBold" pitchFamily="2" charset="0"/>
              </a:rPr>
              <a:t> Ramasamy</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8" name="Picture 77" descr="A person with short hair wearing glasses&#10;&#10;Description automatically generated">
            <a:extLst>
              <a:ext uri="{FF2B5EF4-FFF2-40B4-BE49-F238E27FC236}">
                <a16:creationId xmlns:a16="http://schemas.microsoft.com/office/drawing/2014/main" id="{AC12BCCF-E334-DFAE-4B5A-70E3784EE0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0947" y="2328850"/>
            <a:ext cx="1001070" cy="1001070"/>
          </a:xfrm>
          <a:prstGeom prst="ellipse">
            <a:avLst/>
          </a:prstGeom>
        </p:spPr>
      </p:pic>
      <p:sp>
        <p:nvSpPr>
          <p:cNvPr id="1028" name="TextBox 1027">
            <a:extLst>
              <a:ext uri="{FF2B5EF4-FFF2-40B4-BE49-F238E27FC236}">
                <a16:creationId xmlns:a16="http://schemas.microsoft.com/office/drawing/2014/main" id="{6EE37B35-B496-F060-25A8-F4ADAA1D39A4}"/>
              </a:ext>
            </a:extLst>
          </p:cNvPr>
          <p:cNvSpPr txBox="1"/>
          <p:nvPr/>
        </p:nvSpPr>
        <p:spPr>
          <a:xfrm>
            <a:off x="607471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Patricia Lefèvre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0" name="Picture 79">
            <a:extLst>
              <a:ext uri="{FF2B5EF4-FFF2-40B4-BE49-F238E27FC236}">
                <a16:creationId xmlns:a16="http://schemas.microsoft.com/office/drawing/2014/main" id="{255CC62A-8FA2-6B5D-5FD6-02875946357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7797983" y="2328850"/>
            <a:ext cx="1001070" cy="1001070"/>
          </a:xfrm>
          <a:prstGeom prst="ellipse">
            <a:avLst/>
          </a:prstGeom>
        </p:spPr>
      </p:pic>
      <p:sp>
        <p:nvSpPr>
          <p:cNvPr id="1029" name="TextBox 1028">
            <a:extLst>
              <a:ext uri="{FF2B5EF4-FFF2-40B4-BE49-F238E27FC236}">
                <a16:creationId xmlns:a16="http://schemas.microsoft.com/office/drawing/2014/main" id="{6E6799F3-16CD-9115-CE1C-285911E99DE1}"/>
              </a:ext>
            </a:extLst>
          </p:cNvPr>
          <p:cNvSpPr txBox="1"/>
          <p:nvPr/>
        </p:nvSpPr>
        <p:spPr>
          <a:xfrm>
            <a:off x="7541745"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Pieter </a:t>
            </a:r>
            <a:r>
              <a:rPr lang="en-US" sz="800" b="1" err="1">
                <a:solidFill>
                  <a:schemeClr val="bg1"/>
                </a:solidFill>
                <a:latin typeface="Open Sans SemiBold" pitchFamily="2" charset="0"/>
                <a:ea typeface="Open Sans SemiBold" pitchFamily="2" charset="0"/>
                <a:cs typeface="Open Sans SemiBold" pitchFamily="2" charset="0"/>
              </a:rPr>
              <a:t>Verschaffelt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2" name="Picture 81" descr="A person smiling for a picture&#10;&#10;Description automatically generated">
            <a:extLst>
              <a:ext uri="{FF2B5EF4-FFF2-40B4-BE49-F238E27FC236}">
                <a16:creationId xmlns:a16="http://schemas.microsoft.com/office/drawing/2014/main" id="{76C3F703-7D00-CFB6-7944-40772EA2F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65018" y="2328850"/>
            <a:ext cx="1001070" cy="1001070"/>
          </a:xfrm>
          <a:prstGeom prst="ellipse">
            <a:avLst/>
          </a:prstGeom>
        </p:spPr>
      </p:pic>
      <p:sp>
        <p:nvSpPr>
          <p:cNvPr id="1030" name="TextBox 1029">
            <a:extLst>
              <a:ext uri="{FF2B5EF4-FFF2-40B4-BE49-F238E27FC236}">
                <a16:creationId xmlns:a16="http://schemas.microsoft.com/office/drawing/2014/main" id="{8B94D10C-0117-864E-E9FA-74BE95E0741A}"/>
              </a:ext>
            </a:extLst>
          </p:cNvPr>
          <p:cNvSpPr txBox="1"/>
          <p:nvPr/>
        </p:nvSpPr>
        <p:spPr>
          <a:xfrm>
            <a:off x="900878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Ralf Gabriels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4" name="Picture 83">
            <a:extLst>
              <a:ext uri="{FF2B5EF4-FFF2-40B4-BE49-F238E27FC236}">
                <a16:creationId xmlns:a16="http://schemas.microsoft.com/office/drawing/2014/main" id="{DAE7240E-D9D7-57E3-4566-53863C8D442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12468021" y="2328850"/>
            <a:ext cx="1001070" cy="1001070"/>
          </a:xfrm>
          <a:prstGeom prst="ellipse">
            <a:avLst/>
          </a:prstGeom>
        </p:spPr>
      </p:pic>
      <p:sp>
        <p:nvSpPr>
          <p:cNvPr id="1034" name="TextBox 1033">
            <a:extLst>
              <a:ext uri="{FF2B5EF4-FFF2-40B4-BE49-F238E27FC236}">
                <a16:creationId xmlns:a16="http://schemas.microsoft.com/office/drawing/2014/main" id="{30F1F549-E0C1-3796-5414-E7BC33F52806}"/>
              </a:ext>
            </a:extLst>
          </p:cNvPr>
          <p:cNvSpPr txBox="1"/>
          <p:nvPr/>
        </p:nvSpPr>
        <p:spPr>
          <a:xfrm>
            <a:off x="12215712"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Robbe Devreese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7" name="Picture 86" descr="A person smiling for a picture&#10;&#10;Description automatically generated">
            <a:extLst>
              <a:ext uri="{FF2B5EF4-FFF2-40B4-BE49-F238E27FC236}">
                <a16:creationId xmlns:a16="http://schemas.microsoft.com/office/drawing/2014/main" id="{43972322-35B4-2E43-5A6B-4DE86ADB091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056" y="4221718"/>
            <a:ext cx="1001070" cy="1001070"/>
          </a:xfrm>
          <a:prstGeom prst="ellipse">
            <a:avLst/>
          </a:prstGeom>
        </p:spPr>
      </p:pic>
      <p:sp>
        <p:nvSpPr>
          <p:cNvPr id="1045" name="TextBox 1044">
            <a:extLst>
              <a:ext uri="{FF2B5EF4-FFF2-40B4-BE49-F238E27FC236}">
                <a16:creationId xmlns:a16="http://schemas.microsoft.com/office/drawing/2014/main" id="{FCD4E985-608F-DE60-E314-94454A3D9B48}"/>
              </a:ext>
            </a:extLst>
          </p:cNvPr>
          <p:cNvSpPr txBox="1"/>
          <p:nvPr/>
        </p:nvSpPr>
        <p:spPr>
          <a:xfrm>
            <a:off x="-1787329"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Robbin Bouwmeester</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9" name="Picture 88" descr="A person smiling for a picture&#10;&#10;Description automatically generated">
            <a:extLst>
              <a:ext uri="{FF2B5EF4-FFF2-40B4-BE49-F238E27FC236}">
                <a16:creationId xmlns:a16="http://schemas.microsoft.com/office/drawing/2014/main" id="{272A72C9-F151-1B96-8FC3-8102E05219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4916" y="4221718"/>
            <a:ext cx="1001070" cy="1001070"/>
          </a:xfrm>
          <a:prstGeom prst="ellipse">
            <a:avLst/>
          </a:prstGeom>
        </p:spPr>
      </p:pic>
      <p:sp>
        <p:nvSpPr>
          <p:cNvPr id="1046" name="TextBox 1045">
            <a:extLst>
              <a:ext uri="{FF2B5EF4-FFF2-40B4-BE49-F238E27FC236}">
                <a16:creationId xmlns:a16="http://schemas.microsoft.com/office/drawing/2014/main" id="{A9399B96-7A05-FA1C-7768-1686588546D7}"/>
              </a:ext>
            </a:extLst>
          </p:cNvPr>
          <p:cNvSpPr txBox="1"/>
          <p:nvPr/>
        </p:nvSpPr>
        <p:spPr>
          <a:xfrm>
            <a:off x="3140641"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Sam van Puyenbroeck</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1" name="Picture 90" descr="A person wearing glasses and a blue shirt&#10;&#10;Description automatically generated">
            <a:extLst>
              <a:ext uri="{FF2B5EF4-FFF2-40B4-BE49-F238E27FC236}">
                <a16:creationId xmlns:a16="http://schemas.microsoft.com/office/drawing/2014/main" id="{5DCCB88D-9442-419B-3058-AF38D273B1E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1948" y="4221719"/>
            <a:ext cx="1001070" cy="1001070"/>
          </a:xfrm>
          <a:prstGeom prst="ellipse">
            <a:avLst/>
          </a:prstGeom>
        </p:spPr>
      </p:pic>
      <p:sp>
        <p:nvSpPr>
          <p:cNvPr id="1047" name="TextBox 1046">
            <a:extLst>
              <a:ext uri="{FF2B5EF4-FFF2-40B4-BE49-F238E27FC236}">
                <a16:creationId xmlns:a16="http://schemas.microsoft.com/office/drawing/2014/main" id="{9D2C8A7F-7404-AB4C-829E-FC5FE81470EF}"/>
              </a:ext>
            </a:extLst>
          </p:cNvPr>
          <p:cNvSpPr txBox="1"/>
          <p:nvPr/>
        </p:nvSpPr>
        <p:spPr>
          <a:xfrm>
            <a:off x="460767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Sven Degroeve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4" name="Picture 93">
            <a:extLst>
              <a:ext uri="{FF2B5EF4-FFF2-40B4-BE49-F238E27FC236}">
                <a16:creationId xmlns:a16="http://schemas.microsoft.com/office/drawing/2014/main" id="{AD64B402-8EAF-125C-38B8-B7A9E4948E6A}"/>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369754" y="4221719"/>
            <a:ext cx="1001070" cy="1001070"/>
          </a:xfrm>
          <a:prstGeom prst="ellipse">
            <a:avLst/>
          </a:prstGeom>
        </p:spPr>
      </p:pic>
      <p:sp>
        <p:nvSpPr>
          <p:cNvPr id="1048" name="TextBox 1047">
            <a:extLst>
              <a:ext uri="{FF2B5EF4-FFF2-40B4-BE49-F238E27FC236}">
                <a16:creationId xmlns:a16="http://schemas.microsoft.com/office/drawing/2014/main" id="{C94E6EBF-4B5F-E0C5-860F-45C34E42DA9D}"/>
              </a:ext>
            </a:extLst>
          </p:cNvPr>
          <p:cNvSpPr txBox="1"/>
          <p:nvPr/>
        </p:nvSpPr>
        <p:spPr>
          <a:xfrm>
            <a:off x="6074710"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Tanja Holstein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7" name="Picture 96" descr="A person smiling for a picture&#10;&#10;Description automatically generated">
            <a:extLst>
              <a:ext uri="{FF2B5EF4-FFF2-40B4-BE49-F238E27FC236}">
                <a16:creationId xmlns:a16="http://schemas.microsoft.com/office/drawing/2014/main" id="{04B5A973-FDD4-C7E8-D640-5C4093C3F4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6018" y="4221719"/>
            <a:ext cx="1001070" cy="1001070"/>
          </a:xfrm>
          <a:prstGeom prst="ellipse">
            <a:avLst/>
          </a:prstGeom>
        </p:spPr>
      </p:pic>
      <p:sp>
        <p:nvSpPr>
          <p:cNvPr id="1049" name="TextBox 1048">
            <a:extLst>
              <a:ext uri="{FF2B5EF4-FFF2-40B4-BE49-F238E27FC236}">
                <a16:creationId xmlns:a16="http://schemas.microsoft.com/office/drawing/2014/main" id="{6FC2936E-9AF3-0F39-E57B-B7484E62F4C7}"/>
              </a:ext>
            </a:extLst>
          </p:cNvPr>
          <p:cNvSpPr txBox="1"/>
          <p:nvPr/>
        </p:nvSpPr>
        <p:spPr>
          <a:xfrm>
            <a:off x="754174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Tim Van Den </a:t>
            </a:r>
            <a:r>
              <a:rPr lang="en-US" sz="800" b="1" err="1">
                <a:solidFill>
                  <a:schemeClr val="bg1"/>
                </a:solidFill>
                <a:latin typeface="Open Sans SemiBold" pitchFamily="2" charset="0"/>
                <a:ea typeface="Open Sans SemiBold" pitchFamily="2" charset="0"/>
                <a:cs typeface="Open Sans SemiBold" pitchFamily="2" charset="0"/>
              </a:rPr>
              <a:t>Bossche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1" name="Picture 100">
            <a:extLst>
              <a:ext uri="{FF2B5EF4-FFF2-40B4-BE49-F238E27FC236}">
                <a16:creationId xmlns:a16="http://schemas.microsoft.com/office/drawing/2014/main" id="{DD536524-B4B8-4121-AFDB-A9D0408BF712}"/>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436557" y="4221719"/>
            <a:ext cx="1001070" cy="1001070"/>
          </a:xfrm>
          <a:prstGeom prst="ellipse">
            <a:avLst/>
          </a:prstGeom>
        </p:spPr>
      </p:pic>
      <p:sp>
        <p:nvSpPr>
          <p:cNvPr id="1050" name="TextBox 1049">
            <a:extLst>
              <a:ext uri="{FF2B5EF4-FFF2-40B4-BE49-F238E27FC236}">
                <a16:creationId xmlns:a16="http://schemas.microsoft.com/office/drawing/2014/main" id="{2071A8D3-AD02-6AA9-0798-80C0EB931C3E}"/>
              </a:ext>
            </a:extLst>
          </p:cNvPr>
          <p:cNvSpPr txBox="1"/>
          <p:nvPr/>
        </p:nvSpPr>
        <p:spPr>
          <a:xfrm>
            <a:off x="182280" y="52588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Tine Claeys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7" name="Picture 106" descr="A person wearing glasses and a brown sweater&#10;&#10;Description automatically generated">
            <a:extLst>
              <a:ext uri="{FF2B5EF4-FFF2-40B4-BE49-F238E27FC236}">
                <a16:creationId xmlns:a16="http://schemas.microsoft.com/office/drawing/2014/main" id="{080E912D-33F6-919D-10E8-8F89ED8B961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30085" y="2329419"/>
            <a:ext cx="1001070" cy="1001070"/>
          </a:xfrm>
          <a:prstGeom prst="ellipse">
            <a:avLst/>
          </a:prstGeom>
        </p:spPr>
      </p:pic>
      <p:sp>
        <p:nvSpPr>
          <p:cNvPr id="1051" name="TextBox 1050">
            <a:extLst>
              <a:ext uri="{FF2B5EF4-FFF2-40B4-BE49-F238E27FC236}">
                <a16:creationId xmlns:a16="http://schemas.microsoft.com/office/drawing/2014/main" id="{4EB31F0B-DA97-1CB8-D28C-780FCBE5DFD3}"/>
              </a:ext>
            </a:extLst>
          </p:cNvPr>
          <p:cNvSpPr txBox="1"/>
          <p:nvPr/>
        </p:nvSpPr>
        <p:spPr>
          <a:xfrm>
            <a:off x="10475812" y="33665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Toon Callens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 name="Picture 3" descr="A person with a beard and mustache&#10;&#10;Description automatically generated">
            <a:extLst>
              <a:ext uri="{FF2B5EF4-FFF2-40B4-BE49-F238E27FC236}">
                <a16:creationId xmlns:a16="http://schemas.microsoft.com/office/drawing/2014/main" id="{7903DB7E-64B4-4C26-1C7B-BFDC0762158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0746" y="452960"/>
            <a:ext cx="1001072" cy="1001070"/>
          </a:xfrm>
          <a:prstGeom prst="ellipse">
            <a:avLst/>
          </a:prstGeom>
        </p:spPr>
      </p:pic>
      <p:sp>
        <p:nvSpPr>
          <p:cNvPr id="6" name="TextBox 5">
            <a:extLst>
              <a:ext uri="{FF2B5EF4-FFF2-40B4-BE49-F238E27FC236}">
                <a16:creationId xmlns:a16="http://schemas.microsoft.com/office/drawing/2014/main" id="{464D7AFD-2431-0B47-62C9-1D1D68B32070}"/>
              </a:ext>
            </a:extLst>
          </p:cNvPr>
          <p:cNvSpPr txBox="1"/>
          <p:nvPr/>
        </p:nvSpPr>
        <p:spPr>
          <a:xfrm>
            <a:off x="206571" y="1479157"/>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Alexander </a:t>
            </a:r>
            <a:r>
              <a:rPr lang="en-US" sz="800" b="1" err="1">
                <a:solidFill>
                  <a:schemeClr val="bg1"/>
                </a:solidFill>
                <a:latin typeface="Open Sans SemiBold" pitchFamily="2" charset="0"/>
                <a:ea typeface="Open Sans SemiBold" pitchFamily="2" charset="0"/>
                <a:cs typeface="Open Sans SemiBold" pitchFamily="2" charset="0"/>
              </a:rPr>
              <a:t>Kensert</a:t>
            </a:r>
            <a:endParaRPr lang="LID4096" sz="800" b="1">
              <a:solidFill>
                <a:schemeClr val="bg1"/>
              </a:solidFill>
              <a:latin typeface="Open Sans SemiBold" pitchFamily="2" charset="0"/>
              <a:ea typeface="Open Sans SemiBold" pitchFamily="2" charset="0"/>
              <a:cs typeface="Open Sans SemiBold" pitchFamily="2" charset="0"/>
            </a:endParaRPr>
          </a:p>
        </p:txBody>
      </p:sp>
      <p:sp>
        <p:nvSpPr>
          <p:cNvPr id="11" name="TextBox 10">
            <a:extLst>
              <a:ext uri="{FF2B5EF4-FFF2-40B4-BE49-F238E27FC236}">
                <a16:creationId xmlns:a16="http://schemas.microsoft.com/office/drawing/2014/main" id="{9B1CB597-60E6-9E8A-308F-12B488051FB5}"/>
              </a:ext>
            </a:extLst>
          </p:cNvPr>
          <p:cNvSpPr txBox="1"/>
          <p:nvPr/>
        </p:nvSpPr>
        <p:spPr>
          <a:xfrm>
            <a:off x="1673606" y="5258812"/>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Sakina Bombaywala</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4" name="Picture 13">
            <a:extLst>
              <a:ext uri="{FF2B5EF4-FFF2-40B4-BE49-F238E27FC236}">
                <a16:creationId xmlns:a16="http://schemas.microsoft.com/office/drawing/2014/main" id="{2C1F0FA4-A174-39BD-062B-72AC18F2F53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927878" y="4221716"/>
            <a:ext cx="1001072" cy="1001072"/>
          </a:xfrm>
          <a:prstGeom prst="ellipse">
            <a:avLst/>
          </a:prstGeom>
        </p:spPr>
      </p:pic>
      <p:sp>
        <p:nvSpPr>
          <p:cNvPr id="1024" name="TextBox 1023">
            <a:extLst>
              <a:ext uri="{FF2B5EF4-FFF2-40B4-BE49-F238E27FC236}">
                <a16:creationId xmlns:a16="http://schemas.microsoft.com/office/drawing/2014/main" id="{8DAA3BD8-E9C1-1ADE-6A00-1F5C3B4B54B5}"/>
              </a:ext>
            </a:extLst>
          </p:cNvPr>
          <p:cNvSpPr txBox="1"/>
          <p:nvPr/>
        </p:nvSpPr>
        <p:spPr>
          <a:xfrm>
            <a:off x="206571" y="336625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Lennart Martens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 name="Picture 4" descr="A person smiling at the camera&#10;&#10;Description automatically generated">
            <a:extLst>
              <a:ext uri="{FF2B5EF4-FFF2-40B4-BE49-F238E27FC236}">
                <a16:creationId xmlns:a16="http://schemas.microsoft.com/office/drawing/2014/main" id="{AB10F276-8240-0D1E-43B6-48191F40F7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58060" y="2323396"/>
            <a:ext cx="1006444" cy="1006442"/>
          </a:xfrm>
          <a:prstGeom prst="ellipse">
            <a:avLst/>
          </a:prstGeom>
        </p:spPr>
      </p:pic>
      <p:sp>
        <p:nvSpPr>
          <p:cNvPr id="227" name="TextBox 226">
            <a:extLst>
              <a:ext uri="{FF2B5EF4-FFF2-40B4-BE49-F238E27FC236}">
                <a16:creationId xmlns:a16="http://schemas.microsoft.com/office/drawing/2014/main" id="{BF6172AE-3F84-4332-AEF9-F15FB9217C0A}"/>
              </a:ext>
            </a:extLst>
          </p:cNvPr>
          <p:cNvSpPr txBox="1"/>
          <p:nvPr/>
        </p:nvSpPr>
        <p:spPr>
          <a:xfrm>
            <a:off x="5524499" y="6140152"/>
            <a:ext cx="1140125" cy="369332"/>
          </a:xfrm>
          <a:prstGeom prst="rect">
            <a:avLst/>
          </a:prstGeom>
          <a:noFill/>
        </p:spPr>
        <p:txBody>
          <a:bodyPr wrap="square" lIns="0" tIns="0" rIns="0" bIns="0" rtlCol="0">
            <a:spAutoFit/>
          </a:bodyPr>
          <a:lstStyle/>
          <a:p>
            <a:pPr algn="r"/>
            <a:r>
              <a:rPr lang="en-US" sz="1200" i="0">
                <a:solidFill>
                  <a:schemeClr val="bg1"/>
                </a:solidFill>
              </a:rPr>
              <a:t>www.compomics.com</a:t>
            </a:r>
          </a:p>
          <a:p>
            <a:pPr algn="ctr"/>
            <a:r>
              <a:rPr lang="en-US" sz="1200" i="0">
                <a:solidFill>
                  <a:schemeClr val="bg1"/>
                </a:solidFill>
              </a:rPr>
              <a:t>@CompOmics</a:t>
            </a:r>
          </a:p>
        </p:txBody>
      </p:sp>
      <p:grpSp>
        <p:nvGrpSpPr>
          <p:cNvPr id="65" name="Group 64">
            <a:extLst>
              <a:ext uri="{FF2B5EF4-FFF2-40B4-BE49-F238E27FC236}">
                <a16:creationId xmlns:a16="http://schemas.microsoft.com/office/drawing/2014/main" id="{9DD54469-0992-E4E2-A4A7-9037DEBC2581}"/>
              </a:ext>
            </a:extLst>
          </p:cNvPr>
          <p:cNvGrpSpPr/>
          <p:nvPr/>
        </p:nvGrpSpPr>
        <p:grpSpPr>
          <a:xfrm>
            <a:off x="400374" y="6009802"/>
            <a:ext cx="3288675" cy="664048"/>
            <a:chOff x="351982" y="5915025"/>
            <a:chExt cx="3954948" cy="798581"/>
          </a:xfrm>
        </p:grpSpPr>
        <p:pic>
          <p:nvPicPr>
            <p:cNvPr id="66" name="Picture 65">
              <a:extLst>
                <a:ext uri="{FF2B5EF4-FFF2-40B4-BE49-F238E27FC236}">
                  <a16:creationId xmlns:a16="http://schemas.microsoft.com/office/drawing/2014/main" id="{0FFD2983-32CC-4FE3-9759-FC702D0AAD96}"/>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220657" y="5990619"/>
              <a:ext cx="903543" cy="722987"/>
            </a:xfrm>
            <a:prstGeom prst="rect">
              <a:avLst/>
            </a:prstGeom>
          </p:spPr>
        </p:pic>
        <p:pic>
          <p:nvPicPr>
            <p:cNvPr id="67" name="Picture 66">
              <a:extLst>
                <a:ext uri="{FF2B5EF4-FFF2-40B4-BE49-F238E27FC236}">
                  <a16:creationId xmlns:a16="http://schemas.microsoft.com/office/drawing/2014/main" id="{73441C9A-39EF-4FA6-96BC-0488E8D5DCD4}"/>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51982" y="5915025"/>
              <a:ext cx="1650076" cy="602292"/>
            </a:xfrm>
            <a:prstGeom prst="rect">
              <a:avLst/>
            </a:prstGeom>
          </p:spPr>
        </p:pic>
        <p:pic>
          <p:nvPicPr>
            <p:cNvPr id="69" name="Picture 68">
              <a:extLst>
                <a:ext uri="{FF2B5EF4-FFF2-40B4-BE49-F238E27FC236}">
                  <a16:creationId xmlns:a16="http://schemas.microsoft.com/office/drawing/2014/main" id="{CD4073CA-19E6-4983-B2E6-9A58531D0B4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228813" y="6028885"/>
              <a:ext cx="1078117" cy="569829"/>
            </a:xfrm>
            <a:prstGeom prst="rect">
              <a:avLst/>
            </a:prstGeom>
          </p:spPr>
        </p:pic>
      </p:grpSp>
      <p:sp>
        <p:nvSpPr>
          <p:cNvPr id="2" name="TextBox 1">
            <a:extLst>
              <a:ext uri="{FF2B5EF4-FFF2-40B4-BE49-F238E27FC236}">
                <a16:creationId xmlns:a16="http://schemas.microsoft.com/office/drawing/2014/main" id="{3C8462AF-A62D-C4DC-344D-06F5CA04F9E8}"/>
              </a:ext>
            </a:extLst>
          </p:cNvPr>
          <p:cNvSpPr txBox="1"/>
          <p:nvPr/>
        </p:nvSpPr>
        <p:spPr>
          <a:xfrm>
            <a:off x="9753410" y="4099690"/>
            <a:ext cx="2934067" cy="2308324"/>
          </a:xfrm>
          <a:prstGeom prst="rect">
            <a:avLst/>
          </a:prstGeom>
          <a:noFill/>
        </p:spPr>
        <p:txBody>
          <a:bodyPr wrap="square" rtlCol="0">
            <a:spAutoFit/>
          </a:bodyPr>
          <a:lstStyle/>
          <a:p>
            <a:pPr algn="just"/>
            <a:r>
              <a:rPr lang="en-US">
                <a:solidFill>
                  <a:schemeClr val="bg1"/>
                </a:solidFill>
              </a:rPr>
              <a:t>Many thanks to our </a:t>
            </a:r>
          </a:p>
          <a:p>
            <a:pPr algn="just"/>
            <a:r>
              <a:rPr lang="en-US">
                <a:solidFill>
                  <a:schemeClr val="bg1"/>
                </a:solidFill>
              </a:rPr>
              <a:t>collaborators at Bruker:</a:t>
            </a:r>
          </a:p>
          <a:p>
            <a:pPr algn="just"/>
            <a:endParaRPr lang="en-US"/>
          </a:p>
          <a:p>
            <a:pPr marL="285750" indent="-285750" algn="just">
              <a:buFontTx/>
              <a:buChar char="-"/>
            </a:pPr>
            <a:r>
              <a:rPr lang="en-US">
                <a:solidFill>
                  <a:schemeClr val="bg1"/>
                </a:solidFill>
              </a:rPr>
              <a:t>Jonathan Krieger</a:t>
            </a:r>
          </a:p>
          <a:p>
            <a:pPr marL="285750" indent="-285750" algn="just">
              <a:buFontTx/>
              <a:buChar char="-"/>
            </a:pPr>
            <a:r>
              <a:rPr lang="en-US">
                <a:solidFill>
                  <a:schemeClr val="bg1"/>
                </a:solidFill>
              </a:rPr>
              <a:t>George Rosenberger</a:t>
            </a:r>
          </a:p>
          <a:p>
            <a:pPr marL="285750" indent="-285750" algn="just">
              <a:buFontTx/>
              <a:buChar char="-"/>
            </a:pPr>
            <a:r>
              <a:rPr lang="en-US" err="1">
                <a:solidFill>
                  <a:schemeClr val="bg1"/>
                </a:solidFill>
              </a:rPr>
              <a:t>Tharan</a:t>
            </a:r>
            <a:r>
              <a:rPr lang="en-US">
                <a:solidFill>
                  <a:schemeClr val="bg1"/>
                </a:solidFill>
              </a:rPr>
              <a:t> Srikumar</a:t>
            </a:r>
          </a:p>
          <a:p>
            <a:pPr marL="285750" indent="-285750" algn="just">
              <a:buFontTx/>
              <a:buChar char="-"/>
            </a:pPr>
            <a:r>
              <a:rPr lang="en-US">
                <a:solidFill>
                  <a:schemeClr val="bg1"/>
                </a:solidFill>
              </a:rPr>
              <a:t>Sander Willems</a:t>
            </a:r>
          </a:p>
          <a:p>
            <a:pPr marL="285750" indent="-285750" algn="just">
              <a:buFontTx/>
              <a:buChar char="-"/>
            </a:pPr>
            <a:r>
              <a:rPr lang="en-US">
                <a:solidFill>
                  <a:schemeClr val="bg1"/>
                </a:solidFill>
              </a:rPr>
              <a:t>Dennis </a:t>
            </a:r>
            <a:r>
              <a:rPr lang="en-US" err="1">
                <a:solidFill>
                  <a:schemeClr val="bg1"/>
                </a:solidFill>
              </a:rPr>
              <a:t>Trede</a:t>
            </a:r>
            <a:endParaRPr lang="en-US">
              <a:solidFill>
                <a:schemeClr val="bg1"/>
              </a:solidFill>
            </a:endParaRPr>
          </a:p>
        </p:txBody>
      </p:sp>
    </p:spTree>
    <p:extLst>
      <p:ext uri="{BB962C8B-B14F-4D97-AF65-F5344CB8AC3E}">
        <p14:creationId xmlns:p14="http://schemas.microsoft.com/office/powerpoint/2010/main" val="355868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978662" cy="1325563"/>
          </a:xfrm>
        </p:spPr>
        <p:txBody>
          <a:bodyPr>
            <a:normAutofit/>
          </a:bodyPr>
          <a:lstStyle/>
          <a:p>
            <a:r>
              <a:rPr lang="en-US" sz="3800"/>
              <a:t>Proteomics search engines replicate the LC-MS steps </a:t>
            </a:r>
            <a:r>
              <a:rPr lang="en-US" sz="3800" i="1"/>
              <a:t>in silico</a:t>
            </a:r>
            <a:endParaRPr lang="en-BE" sz="3800" i="1"/>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29</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5"/>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5"/>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2164097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782E-02B2-F3B8-F85F-B71ECB1FF4E8}"/>
            </a:ext>
          </a:extLst>
        </p:cNvPr>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21591A3F-6D61-9983-238F-FA801AF76341}"/>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a:t>
            </a:fld>
            <a:endParaRPr lang="nl-BE"/>
          </a:p>
        </p:txBody>
      </p:sp>
      <p:pic>
        <p:nvPicPr>
          <p:cNvPr id="97" name="Picture 96">
            <a:extLst>
              <a:ext uri="{FF2B5EF4-FFF2-40B4-BE49-F238E27FC236}">
                <a16:creationId xmlns:a16="http://schemas.microsoft.com/office/drawing/2014/main" id="{02BB95A6-9B97-9CA9-CCAC-10B5B5810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881CF436-C65A-5BFD-02A3-421DA48BD077}"/>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8263E50F-2804-A8A5-B801-5FC8DCA535C4}"/>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4AEE4CF1-EA3A-14FF-B291-4EE0890C1301}"/>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10F621A1-8A5C-77AF-9721-5CEAD515942D}"/>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FC41AF5B-B5E3-A7A6-0523-75FE08139E33}"/>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41FFE986-941F-E9AA-304B-998D6CEE53B4}"/>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C45679FB-3F12-27A0-9CB8-EDB4FC2A0824}"/>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F59E04E4-7B3B-9D54-5289-F784A2493B3A}"/>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2225DA39-AF34-0FF4-3DFB-C60DF71239F9}"/>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337EA21B-554B-7898-D2E5-055025C889B9}"/>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B97E541E-17DC-33F9-F8A7-2744E6593E7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88B2FCC4-234D-6045-7BA2-7B4C6990F583}"/>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1AE4103F-8F53-AD8F-54AD-F7DAC18DD5C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CB249CC1-60F9-A347-FECF-8BD0A1C7FBC1}"/>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653CDF50-13A2-7EBE-8C15-5A052B497CF1}"/>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A2451951-0736-C08A-8FC9-D8B02BE40A5D}"/>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51B7826F-BA68-C49D-AD66-819A617FB8C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31506BD0-95CB-2F06-42FD-1BCB449E6F4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C1EB5EE8-D47C-9AA0-A268-610DBEB7E13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2F8406E-718B-8E4E-9DC3-2E061200E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15216BAE-0A58-0F54-DFAF-E05D80EBCA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F14DE04A-EFE8-BB20-5063-B2A3FFE90494}"/>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147BB8BD-0F1A-D24E-042F-3DAC7E7C9317}"/>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8766116D-1939-EDBC-120D-35963F5652C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E8F540DD-D942-E015-7C14-7AA7045E665A}"/>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B17A20B-F607-B7E4-981E-66E17FEDEB43}"/>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31EF31-9F67-F9AB-3D7A-F9617F56699D}"/>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C202AF-329C-D4C5-6C7E-69DE504FEF9E}"/>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7713FA7-B1F7-2722-2A66-09966C9A6438}"/>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12C1CCD-45D7-F047-56CA-D06888067A32}"/>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38DDE9F4-498A-1583-AD20-C9F976A831BB}"/>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9FF8F81-A84F-4E31-E7E0-E2D2CC4039B0}"/>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3ED02035-5CEF-2963-FB3F-8D5744399250}"/>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6DF441B3-2391-A100-C0A3-E153C055BDE5}"/>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CCF19876-FC5F-37A3-BE4D-DABD5D84F55D}"/>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1A8D7EB5-F2D8-1CA9-18F2-E974C117C351}"/>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0FFCC5A9-C0E5-811B-EE15-69383E36B5E1}"/>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A2253DCC-BAD1-62A9-F492-1DAE441C0A2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8EBC4DB1-343E-F283-D260-95A8357DC849}"/>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EDB2D700-610F-5B30-286F-9CA1833B356B}"/>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117676C7-C582-9652-F85D-F9531A4973F5}"/>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F9C810CA-8D7F-FD6A-6EB7-3E1ED4CC4F7C}"/>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4EAD0BB0-BEDC-E78B-677C-14C766F64915}"/>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AA718D2-0748-5C4C-50CB-4560C523F58C}"/>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332045F0-E2DD-00C2-715B-BEC64425D257}"/>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05B81EC4-8738-C442-513E-A133326A4B55}"/>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C26DE9CD-9F5D-3220-B61B-3B420D29350A}"/>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50A9B76A-7CB7-7BCF-A87D-44B3FFF6AE96}"/>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333104-7A9D-7C90-E197-F1FD98C5C7E9}"/>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547A8A26-BF11-F620-214B-183937B12BC1}"/>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FACE15C-2439-EE44-A740-4C3BD4670066}"/>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ADFF1594-A90B-BEA7-7B1B-DB45E7A53862}"/>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A5C83B5-49A8-4392-7348-C163081A6387}"/>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E8CE95E1-8B4E-0152-4B61-7254876C8D9E}"/>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796E6191-CA97-7CEF-22D0-BC92D9D3357A}"/>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AB5005D3-A156-C1F4-5090-16C55914E087}"/>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84CDABEE-9791-F343-7D5B-EBEC83E66296}"/>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2C40B54-767A-7143-771C-8A106DE0FC32}"/>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635F085E-9BB9-6715-826C-E2EBEE63BAC5}"/>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2833170E-629C-5B6D-742A-E3EC12692650}"/>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34A27EE-C352-77F0-DDE8-612C7E6EB449}"/>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EF64D07E-605E-29AC-DEAB-B085E0D6E57B}"/>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85D0188D-2034-7B63-B06D-CCA532939B04}"/>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A0A1C194-BE2E-B197-054F-B211EDF55434}"/>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6585ECC-E05E-EFC3-8CD9-19AF405CF10A}"/>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4EF07044-BB3C-0E90-C756-ACEE7129DF9A}"/>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7673C8A1-D619-1682-A101-84DB4770567E}"/>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B5239A8-DE3E-5D24-6F44-0C362023983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DB56376D-6AB3-905A-EA8C-4886BB88F104}"/>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BD7433F8-6E2B-FD37-4368-BB3F9A56A0D5}"/>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BD7433F8-6E2B-FD37-4368-BB3F9A56A0D5}"/>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2CE4451-DC38-ABF3-FEE9-D15E7D1CBB9E}"/>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2C8BF578-5CD1-55DC-CD53-3985163C991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E0A3468-947E-295B-9ECC-71CB866BC750}"/>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C1DE9E80-4A70-BD2E-BE52-639010D3EEA7}"/>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998E128C-D054-BF80-2282-F707D79004F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998E128C-D054-BF80-2282-F707D79004F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CC92AC25-E51D-A4C8-106F-49C02AB56AEA}"/>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8CBC5BD-4235-B470-23FD-89A5864C985F}"/>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E2926D0F-F81D-3EE3-9C38-F16B7222169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0BA9379-7DC0-4E20-E99B-CCB6F4A11D1A}"/>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F91AD890-ACEC-22AB-11F6-ADACFB33A2D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2C1404E7-D675-49E5-A4BB-118853C6806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E46B15DF-E841-EB2E-CF6F-FC933AF5C653}"/>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042F81D4-EDA4-8D5F-DE44-C347AB8594CB}"/>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133E0DA3-56F3-E221-7689-8D91743EAB39}"/>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08A3ED3A-D07B-2360-8B26-B8D8A3D452C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A5BE9F6A-6356-F5BD-4904-A7EB678E1956}"/>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87FDD2B0-22B3-A095-75B0-8FD6F11D6DEB}"/>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E52B7F04-2F53-6CA6-CC44-C04953F73710}"/>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EFF19FDF-C07C-4B0B-D53D-2350F07B1B4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148F8773-9C01-7057-B3FD-B8BD4C7E5E9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96934BC1-F08E-428F-8E9A-01EFBADAC85F}"/>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DD7953F4-14B9-B1B6-6344-2533B07B4138}"/>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55522395-8D04-0B5A-4A34-16E5A56E5D70}"/>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3153B43B-3274-B2D1-4533-85231AD79ECD}"/>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CDAFD089-66C4-1F91-969F-42CA62132A2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7EFC4681-ACE9-2AA0-BC2F-7598BE5D6E1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D904A5F3-6DA7-3CE5-1C31-491482019275}"/>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537A5D82-D6BE-7607-B285-5A35230A9D8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EE8B69D-1441-DD80-0B82-EFC63D807869}"/>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5B63AC1D-6957-1F06-04B5-AABB64251F04}"/>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8E6BDC2D-9B37-4324-7FE1-449A6D4AB201}"/>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BD5294A2-D1BF-004B-6B6B-075B129A4C1B}"/>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7A27D09-430D-2FD3-B028-E5A1B4515303}"/>
                  </a:ext>
                </a:extLst>
              </p:cNvPr>
              <p:cNvSpPr txBox="1"/>
              <p:nvPr/>
            </p:nvSpPr>
            <p:spPr>
              <a:xfrm>
                <a:off x="4562830" y="3524074"/>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4" name="TextBox 3">
                <a:extLst>
                  <a:ext uri="{FF2B5EF4-FFF2-40B4-BE49-F238E27FC236}">
                    <a16:creationId xmlns:a16="http://schemas.microsoft.com/office/drawing/2014/main" id="{87A27D09-430D-2FD3-B028-E5A1B4515303}"/>
                  </a:ext>
                </a:extLst>
              </p:cNvPr>
              <p:cNvSpPr txBox="1">
                <a:spLocks noRot="1" noChangeAspect="1" noMove="1" noResize="1" noEditPoints="1" noAdjustHandles="1" noChangeArrowheads="1" noChangeShapeType="1" noTextEdit="1"/>
              </p:cNvSpPr>
              <p:nvPr/>
            </p:nvSpPr>
            <p:spPr>
              <a:xfrm>
                <a:off x="4562830" y="3524074"/>
                <a:ext cx="1828800" cy="380361"/>
              </a:xfrm>
              <a:prstGeom prst="rect">
                <a:avLst/>
              </a:prstGeom>
              <a:blipFill>
                <a:blip r:embed="rId11"/>
                <a:stretch>
                  <a:fillRect t="-161290" r="-333" b="-237097"/>
                </a:stretch>
              </a:blipFill>
            </p:spPr>
            <p:txBody>
              <a:bodyPr/>
              <a:lstStyle/>
              <a:p>
                <a:r>
                  <a:rPr lang="en-NL">
                    <a:noFill/>
                  </a:rPr>
                  <a:t> </a:t>
                </a:r>
              </a:p>
            </p:txBody>
          </p:sp>
        </mc:Fallback>
      </mc:AlternateContent>
      <p:sp>
        <p:nvSpPr>
          <p:cNvPr id="8" name="Title 1">
            <a:extLst>
              <a:ext uri="{FF2B5EF4-FFF2-40B4-BE49-F238E27FC236}">
                <a16:creationId xmlns:a16="http://schemas.microsoft.com/office/drawing/2014/main" id="{CDAA4BCB-7DEA-7EC3-48ED-DD459B404A12}"/>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Tree>
    <p:extLst>
      <p:ext uri="{BB962C8B-B14F-4D97-AF65-F5344CB8AC3E}">
        <p14:creationId xmlns:p14="http://schemas.microsoft.com/office/powerpoint/2010/main" val="1736618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30</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grpSp>
        <p:nvGrpSpPr>
          <p:cNvPr id="73" name="Group 72">
            <a:extLst>
              <a:ext uri="{FF2B5EF4-FFF2-40B4-BE49-F238E27FC236}">
                <a16:creationId xmlns:a16="http://schemas.microsoft.com/office/drawing/2014/main" id="{A1DB92DD-10A5-1D84-EA3A-095B93A96FCD}"/>
              </a:ext>
            </a:extLst>
          </p:cNvPr>
          <p:cNvGrpSpPr/>
          <p:nvPr/>
        </p:nvGrpSpPr>
        <p:grpSpPr>
          <a:xfrm>
            <a:off x="6219572" y="1750702"/>
            <a:ext cx="1647346" cy="1285094"/>
            <a:chOff x="3372114" y="4326516"/>
            <a:chExt cx="1647346" cy="1285094"/>
          </a:xfrm>
        </p:grpSpPr>
        <p:pic>
          <p:nvPicPr>
            <p:cNvPr id="74" name="Graphic 73" descr="Bar chart with solid fill">
              <a:extLst>
                <a:ext uri="{FF2B5EF4-FFF2-40B4-BE49-F238E27FC236}">
                  <a16:creationId xmlns:a16="http://schemas.microsoft.com/office/drawing/2014/main" id="{F0C3C06E-15D2-202F-F78F-7D5EDEC8EB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9512" y="4326516"/>
              <a:ext cx="1092550" cy="1092550"/>
            </a:xfrm>
            <a:prstGeom prst="rect">
              <a:avLst/>
            </a:prstGeom>
          </p:spPr>
        </p:pic>
        <p:sp>
          <p:nvSpPr>
            <p:cNvPr id="75" name="TextBox 74">
              <a:extLst>
                <a:ext uri="{FF2B5EF4-FFF2-40B4-BE49-F238E27FC236}">
                  <a16:creationId xmlns:a16="http://schemas.microsoft.com/office/drawing/2014/main" id="{3CB002A9-3B27-329E-A802-3B42A6318AC0}"/>
                </a:ext>
              </a:extLst>
            </p:cNvPr>
            <p:cNvSpPr txBox="1"/>
            <p:nvPr/>
          </p:nvSpPr>
          <p:spPr>
            <a:xfrm>
              <a:off x="3372114" y="5303833"/>
              <a:ext cx="1647346" cy="307777"/>
            </a:xfrm>
            <a:prstGeom prst="rect">
              <a:avLst/>
            </a:prstGeom>
            <a:noFill/>
          </p:spPr>
          <p:txBody>
            <a:bodyPr wrap="square" rtlCol="0">
              <a:spAutoFit/>
            </a:bodyPr>
            <a:lstStyle/>
            <a:p>
              <a:pPr algn="ctr"/>
              <a:r>
                <a:rPr lang="en-US" sz="1400">
                  <a:solidFill>
                    <a:schemeClr val="accent2"/>
                  </a:solidFill>
                  <a:latin typeface="+mj-lt"/>
                </a:rPr>
                <a:t>High quality spectra</a:t>
              </a:r>
              <a:endParaRPr lang="en-BE" sz="1400">
                <a:solidFill>
                  <a:schemeClr val="accent2"/>
                </a:solidFill>
                <a:latin typeface="+mj-lt"/>
              </a:endParaRPr>
            </a:p>
          </p:txBody>
        </p:sp>
      </p:grpSp>
      <p:grpSp>
        <p:nvGrpSpPr>
          <p:cNvPr id="76" name="Group 75">
            <a:extLst>
              <a:ext uri="{FF2B5EF4-FFF2-40B4-BE49-F238E27FC236}">
                <a16:creationId xmlns:a16="http://schemas.microsoft.com/office/drawing/2014/main" id="{56B4D30E-E881-6855-8361-4FB8E4497AEC}"/>
              </a:ext>
            </a:extLst>
          </p:cNvPr>
          <p:cNvGrpSpPr/>
          <p:nvPr/>
        </p:nvGrpSpPr>
        <p:grpSpPr>
          <a:xfrm>
            <a:off x="1080995" y="3940114"/>
            <a:ext cx="1461180" cy="1276700"/>
            <a:chOff x="7265624" y="4235850"/>
            <a:chExt cx="1461180" cy="1276700"/>
          </a:xfrm>
        </p:grpSpPr>
        <p:sp>
          <p:nvSpPr>
            <p:cNvPr id="77" name="TextBox 76">
              <a:extLst>
                <a:ext uri="{FF2B5EF4-FFF2-40B4-BE49-F238E27FC236}">
                  <a16:creationId xmlns:a16="http://schemas.microsoft.com/office/drawing/2014/main" id="{E643EEAA-63B7-F570-9012-26A67296EB39}"/>
                </a:ext>
              </a:extLst>
            </p:cNvPr>
            <p:cNvSpPr txBox="1"/>
            <p:nvPr/>
          </p:nvSpPr>
          <p:spPr>
            <a:xfrm>
              <a:off x="7265624" y="5204773"/>
              <a:ext cx="1461180" cy="307777"/>
            </a:xfrm>
            <a:prstGeom prst="rect">
              <a:avLst/>
            </a:prstGeom>
            <a:noFill/>
          </p:spPr>
          <p:txBody>
            <a:bodyPr wrap="square" rtlCol="0">
              <a:spAutoFit/>
            </a:bodyPr>
            <a:lstStyle/>
            <a:p>
              <a:pPr algn="ctr"/>
              <a:r>
                <a:rPr lang="en-US" sz="1400">
                  <a:solidFill>
                    <a:schemeClr val="tx2">
                      <a:lumMod val="75000"/>
                      <a:lumOff val="25000"/>
                    </a:schemeClr>
                  </a:solidFill>
                  <a:latin typeface="+mj-lt"/>
                </a:rPr>
                <a:t>Ideal search space</a:t>
              </a:r>
              <a:endParaRPr lang="en-BE" sz="1400">
                <a:solidFill>
                  <a:schemeClr val="tx2">
                    <a:lumMod val="75000"/>
                    <a:lumOff val="25000"/>
                  </a:schemeClr>
                </a:solidFill>
                <a:latin typeface="+mj-lt"/>
              </a:endParaRPr>
            </a:p>
          </p:txBody>
        </p:sp>
        <p:pic>
          <p:nvPicPr>
            <p:cNvPr id="78" name="Graphic 77" descr="Database with solid fill">
              <a:extLst>
                <a:ext uri="{FF2B5EF4-FFF2-40B4-BE49-F238E27FC236}">
                  <a16:creationId xmlns:a16="http://schemas.microsoft.com/office/drawing/2014/main" id="{00CED3F0-DCE2-9149-733D-0EB7CB317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2739" y="4235850"/>
              <a:ext cx="1146950" cy="1146950"/>
            </a:xfrm>
            <a:prstGeom prst="rect">
              <a:avLst/>
            </a:prstGeom>
          </p:spPr>
        </p:pic>
      </p:grpSp>
      <p:grpSp>
        <p:nvGrpSpPr>
          <p:cNvPr id="79" name="Group 78">
            <a:extLst>
              <a:ext uri="{FF2B5EF4-FFF2-40B4-BE49-F238E27FC236}">
                <a16:creationId xmlns:a16="http://schemas.microsoft.com/office/drawing/2014/main" id="{2B7C5491-1E55-786E-ACD6-6895F0FB42C5}"/>
              </a:ext>
            </a:extLst>
          </p:cNvPr>
          <p:cNvGrpSpPr/>
          <p:nvPr/>
        </p:nvGrpSpPr>
        <p:grpSpPr>
          <a:xfrm>
            <a:off x="7500445" y="2620871"/>
            <a:ext cx="1983796" cy="1312006"/>
            <a:chOff x="5104102" y="1373073"/>
            <a:chExt cx="1983796" cy="1312006"/>
          </a:xfrm>
        </p:grpSpPr>
        <p:pic>
          <p:nvPicPr>
            <p:cNvPr id="80" name="Graphic 79" descr="Research with solid fill">
              <a:extLst>
                <a:ext uri="{FF2B5EF4-FFF2-40B4-BE49-F238E27FC236}">
                  <a16:creationId xmlns:a16="http://schemas.microsoft.com/office/drawing/2014/main" id="{C0903804-A32E-6F63-139D-E9218482FC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5406" y="1373073"/>
              <a:ext cx="914400" cy="914400"/>
            </a:xfrm>
            <a:prstGeom prst="rect">
              <a:avLst/>
            </a:prstGeom>
          </p:spPr>
        </p:pic>
        <p:sp>
          <p:nvSpPr>
            <p:cNvPr id="81" name="TextBox 80">
              <a:extLst>
                <a:ext uri="{FF2B5EF4-FFF2-40B4-BE49-F238E27FC236}">
                  <a16:creationId xmlns:a16="http://schemas.microsoft.com/office/drawing/2014/main" id="{087EBEE6-BC93-FFD3-5CF2-81F2CEAF7919}"/>
                </a:ext>
              </a:extLst>
            </p:cNvPr>
            <p:cNvSpPr txBox="1"/>
            <p:nvPr/>
          </p:nvSpPr>
          <p:spPr>
            <a:xfrm>
              <a:off x="5104102" y="2161859"/>
              <a:ext cx="1983796" cy="523220"/>
            </a:xfrm>
            <a:prstGeom prst="rect">
              <a:avLst/>
            </a:prstGeom>
            <a:noFill/>
          </p:spPr>
          <p:txBody>
            <a:bodyPr wrap="square" rtlCol="0">
              <a:spAutoFit/>
            </a:bodyPr>
            <a:lstStyle/>
            <a:p>
              <a:pPr algn="ctr"/>
              <a:r>
                <a:rPr lang="en-US" sz="1400">
                  <a:solidFill>
                    <a:schemeClr val="accent1"/>
                  </a:solidFill>
                  <a:latin typeface="+mj-lt"/>
                </a:rPr>
                <a:t>Performant</a:t>
              </a:r>
              <a:br>
                <a:rPr lang="en-US" sz="1400">
                  <a:solidFill>
                    <a:schemeClr val="accent1"/>
                  </a:solidFill>
                  <a:latin typeface="+mj-lt"/>
                </a:rPr>
              </a:br>
              <a:r>
                <a:rPr lang="en-US" sz="1400">
                  <a:solidFill>
                    <a:schemeClr val="accent1"/>
                  </a:solidFill>
                  <a:latin typeface="+mj-lt"/>
                </a:rPr>
                <a:t>scoring function</a:t>
              </a:r>
              <a:endParaRPr lang="en-BE" sz="1400">
                <a:solidFill>
                  <a:schemeClr val="accent1"/>
                </a:solidFill>
                <a:latin typeface="+mj-lt"/>
              </a:endParaRPr>
            </a:p>
          </p:txBody>
        </p:sp>
      </p:grpSp>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11"/>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11"/>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1340759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5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9"/>
                                        </p:tgtEl>
                                      </p:cBhvr>
                                    </p:animEffect>
                                    <p:set>
                                      <p:cBhvr>
                                        <p:cTn id="15" dur="1" fill="hold">
                                          <p:stCondLst>
                                            <p:cond delay="24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250"/>
                                        <p:tgtEl>
                                          <p:spTgt spid="72"/>
                                        </p:tgtEl>
                                      </p:cBhvr>
                                    </p:animEffect>
                                    <p:set>
                                      <p:cBhvr>
                                        <p:cTn id="23" dur="1" fill="hold">
                                          <p:stCondLst>
                                            <p:cond delay="249"/>
                                          </p:stCondLst>
                                        </p:cTn>
                                        <p:tgtEl>
                                          <p:spTgt spid="7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31</a:t>
            </a:fld>
            <a:endParaRPr lang="nl-BE"/>
          </a:p>
        </p:txBody>
      </p:sp>
      <p:grpSp>
        <p:nvGrpSpPr>
          <p:cNvPr id="82" name="Group 81">
            <a:extLst>
              <a:ext uri="{FF2B5EF4-FFF2-40B4-BE49-F238E27FC236}">
                <a16:creationId xmlns:a16="http://schemas.microsoft.com/office/drawing/2014/main" id="{236950D0-0E88-6397-436D-810F1917CF66}"/>
              </a:ext>
            </a:extLst>
          </p:cNvPr>
          <p:cNvGrpSpPr/>
          <p:nvPr/>
        </p:nvGrpSpPr>
        <p:grpSpPr>
          <a:xfrm>
            <a:off x="3465197" y="1357833"/>
            <a:ext cx="5261607" cy="4185792"/>
            <a:chOff x="3465197" y="1357833"/>
            <a:chExt cx="5261607" cy="4185792"/>
          </a:xfrm>
        </p:grpSpPr>
        <p:grpSp>
          <p:nvGrpSpPr>
            <p:cNvPr id="83" name="Group 82">
              <a:extLst>
                <a:ext uri="{FF2B5EF4-FFF2-40B4-BE49-F238E27FC236}">
                  <a16:creationId xmlns:a16="http://schemas.microsoft.com/office/drawing/2014/main" id="{BDD8AF3D-146C-49BB-89AC-960557A9E135}"/>
                </a:ext>
              </a:extLst>
            </p:cNvPr>
            <p:cNvGrpSpPr/>
            <p:nvPr/>
          </p:nvGrpSpPr>
          <p:grpSpPr>
            <a:xfrm>
              <a:off x="4104143" y="1591475"/>
              <a:ext cx="3983713" cy="3434235"/>
              <a:chOff x="4104143" y="1591475"/>
              <a:chExt cx="3983713" cy="3434235"/>
            </a:xfrm>
          </p:grpSpPr>
          <p:sp>
            <p:nvSpPr>
              <p:cNvPr id="93" name="Isosceles Triangle 92">
                <a:extLst>
                  <a:ext uri="{FF2B5EF4-FFF2-40B4-BE49-F238E27FC236}">
                    <a16:creationId xmlns:a16="http://schemas.microsoft.com/office/drawing/2014/main" id="{2AEFCB94-78EE-927B-71FE-6E81BD2E1F5C}"/>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94" name="TextBox 93">
                <a:extLst>
                  <a:ext uri="{FF2B5EF4-FFF2-40B4-BE49-F238E27FC236}">
                    <a16:creationId xmlns:a16="http://schemas.microsoft.com/office/drawing/2014/main" id="{20CEB4FB-898F-76C6-2832-CD17964BD850}"/>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84" name="Group 83">
              <a:extLst>
                <a:ext uri="{FF2B5EF4-FFF2-40B4-BE49-F238E27FC236}">
                  <a16:creationId xmlns:a16="http://schemas.microsoft.com/office/drawing/2014/main" id="{99ED819A-F2C6-842B-65F9-8259F2EEBA66}"/>
                </a:ext>
              </a:extLst>
            </p:cNvPr>
            <p:cNvGrpSpPr/>
            <p:nvPr/>
          </p:nvGrpSpPr>
          <p:grpSpPr>
            <a:xfrm>
              <a:off x="7265624" y="4352125"/>
              <a:ext cx="1461180" cy="1191500"/>
              <a:chOff x="7265624" y="4352125"/>
              <a:chExt cx="1461180" cy="1191500"/>
            </a:xfrm>
          </p:grpSpPr>
          <p:sp>
            <p:nvSpPr>
              <p:cNvPr id="91" name="TextBox 90">
                <a:extLst>
                  <a:ext uri="{FF2B5EF4-FFF2-40B4-BE49-F238E27FC236}">
                    <a16:creationId xmlns:a16="http://schemas.microsoft.com/office/drawing/2014/main" id="{FD64A914-8B01-1604-4F20-94BEDC8B31DF}"/>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92" name="Graphic 91" descr="Database with solid fill">
                <a:extLst>
                  <a:ext uri="{FF2B5EF4-FFF2-40B4-BE49-F238E27FC236}">
                    <a16:creationId xmlns:a16="http://schemas.microsoft.com/office/drawing/2014/main" id="{5360135C-6D8D-04FD-3318-DC5EA0F6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85" name="Group 84">
              <a:extLst>
                <a:ext uri="{FF2B5EF4-FFF2-40B4-BE49-F238E27FC236}">
                  <a16:creationId xmlns:a16="http://schemas.microsoft.com/office/drawing/2014/main" id="{57D0B257-78B9-DE5B-AEB1-556CCCC944C8}"/>
                </a:ext>
              </a:extLst>
            </p:cNvPr>
            <p:cNvGrpSpPr/>
            <p:nvPr/>
          </p:nvGrpSpPr>
          <p:grpSpPr>
            <a:xfrm>
              <a:off x="5104102" y="1357833"/>
              <a:ext cx="1983796" cy="1450357"/>
              <a:chOff x="5104102" y="1357833"/>
              <a:chExt cx="1983796" cy="1450357"/>
            </a:xfrm>
          </p:grpSpPr>
          <p:pic>
            <p:nvPicPr>
              <p:cNvPr id="89" name="Graphic 88" descr="Research with solid fill">
                <a:extLst>
                  <a:ext uri="{FF2B5EF4-FFF2-40B4-BE49-F238E27FC236}">
                    <a16:creationId xmlns:a16="http://schemas.microsoft.com/office/drawing/2014/main" id="{BC7EB269-A701-0F33-89B1-91F9F5B1D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90" name="TextBox 89">
                <a:extLst>
                  <a:ext uri="{FF2B5EF4-FFF2-40B4-BE49-F238E27FC236}">
                    <a16:creationId xmlns:a16="http://schemas.microsoft.com/office/drawing/2014/main" id="{93FFE057-F59B-3B02-72C2-6AE29A5AC676}"/>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86" name="Group 85">
              <a:extLst>
                <a:ext uri="{FF2B5EF4-FFF2-40B4-BE49-F238E27FC236}">
                  <a16:creationId xmlns:a16="http://schemas.microsoft.com/office/drawing/2014/main" id="{9C6ABBFA-8705-BDF5-A99F-C9D71E1B5F6F}"/>
                </a:ext>
              </a:extLst>
            </p:cNvPr>
            <p:cNvGrpSpPr/>
            <p:nvPr/>
          </p:nvGrpSpPr>
          <p:grpSpPr>
            <a:xfrm>
              <a:off x="3465197" y="4324151"/>
              <a:ext cx="1461180" cy="1219474"/>
              <a:chOff x="3465197" y="4324151"/>
              <a:chExt cx="1461180" cy="1219474"/>
            </a:xfrm>
          </p:grpSpPr>
          <p:pic>
            <p:nvPicPr>
              <p:cNvPr id="87" name="Graphic 86" descr="Bar chart with solid fill">
                <a:extLst>
                  <a:ext uri="{FF2B5EF4-FFF2-40B4-BE49-F238E27FC236}">
                    <a16:creationId xmlns:a16="http://schemas.microsoft.com/office/drawing/2014/main" id="{679F8A10-E5A2-FDC6-09EE-73A7EC5F5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88" name="TextBox 87">
                <a:extLst>
                  <a:ext uri="{FF2B5EF4-FFF2-40B4-BE49-F238E27FC236}">
                    <a16:creationId xmlns:a16="http://schemas.microsoft.com/office/drawing/2014/main" id="{F93B1843-E596-AE1C-A974-3E1FD8E6FBDA}"/>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20" name="Title 1">
            <a:extLst>
              <a:ext uri="{FF2B5EF4-FFF2-40B4-BE49-F238E27FC236}">
                <a16:creationId xmlns:a16="http://schemas.microsoft.com/office/drawing/2014/main" id="{45DD2309-FED7-5455-4472-5B4397D3E97E}"/>
              </a:ext>
            </a:extLst>
          </p:cNvPr>
          <p:cNvSpPr>
            <a:spLocks noGrp="1"/>
          </p:cNvSpPr>
          <p:nvPr>
            <p:ph type="title"/>
          </p:nvPr>
        </p:nvSpPr>
        <p:spPr>
          <a:xfrm>
            <a:off x="838199" y="365125"/>
            <a:ext cx="10982739" cy="1325563"/>
          </a:xfrm>
        </p:spPr>
        <p:txBody>
          <a:bodyPr>
            <a:normAutofit/>
          </a:bodyPr>
          <a:lstStyle/>
          <a:p>
            <a:r>
              <a:rPr lang="en-US" sz="3800"/>
              <a:t>Key elements to successful peptide spectrum identification?</a:t>
            </a:r>
            <a:endParaRPr lang="en-BE" sz="3800"/>
          </a:p>
        </p:txBody>
      </p:sp>
    </p:spTree>
    <p:extLst>
      <p:ext uri="{BB962C8B-B14F-4D97-AF65-F5344CB8AC3E}">
        <p14:creationId xmlns:p14="http://schemas.microsoft.com/office/powerpoint/2010/main" val="1126399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style.rotation</p:attrName>
                                        </p:attrNameLst>
                                      </p:cBhvr>
                                      <p:tavLst>
                                        <p:tav tm="0">
                                          <p:val>
                                            <p:fltVal val="720"/>
                                          </p:val>
                                        </p:tav>
                                        <p:tav tm="100000">
                                          <p:val>
                                            <p:fltVal val="0"/>
                                          </p:val>
                                        </p:tav>
                                      </p:tavLst>
                                    </p:anim>
                                    <p:anim calcmode="lin" valueType="num">
                                      <p:cBhvr>
                                        <p:cTn id="9" dur="1000" fill="hold"/>
                                        <p:tgtEl>
                                          <p:spTgt spid="82"/>
                                        </p:tgtEl>
                                        <p:attrNameLst>
                                          <p:attrName>ppt_h</p:attrName>
                                        </p:attrNameLst>
                                      </p:cBhvr>
                                      <p:tavLst>
                                        <p:tav tm="0">
                                          <p:val>
                                            <p:fltVal val="0"/>
                                          </p:val>
                                        </p:tav>
                                        <p:tav tm="100000">
                                          <p:val>
                                            <p:strVal val="#ppt_h"/>
                                          </p:val>
                                        </p:tav>
                                      </p:tavLst>
                                    </p:anim>
                                    <p:anim calcmode="lin" valueType="num">
                                      <p:cBhvr>
                                        <p:cTn id="10" dur="1000" fill="hold"/>
                                        <p:tgtEl>
                                          <p:spTgt spid="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32</a:t>
            </a:fld>
            <a:endParaRPr lang="nl-BE"/>
          </a:p>
        </p:txBody>
      </p:sp>
      <p:grpSp>
        <p:nvGrpSpPr>
          <p:cNvPr id="17" name="Group 16">
            <a:extLst>
              <a:ext uri="{FF2B5EF4-FFF2-40B4-BE49-F238E27FC236}">
                <a16:creationId xmlns:a16="http://schemas.microsoft.com/office/drawing/2014/main" id="{C22C1E10-060E-257D-A039-AA9297998688}"/>
              </a:ext>
            </a:extLst>
          </p:cNvPr>
          <p:cNvGrpSpPr/>
          <p:nvPr/>
        </p:nvGrpSpPr>
        <p:grpSpPr>
          <a:xfrm>
            <a:off x="3465197" y="1357833"/>
            <a:ext cx="5261607" cy="4185792"/>
            <a:chOff x="3465197" y="1357833"/>
            <a:chExt cx="5261607" cy="4185792"/>
          </a:xfrm>
        </p:grpSpPr>
        <p:grpSp>
          <p:nvGrpSpPr>
            <p:cNvPr id="18" name="Group 17">
              <a:extLst>
                <a:ext uri="{FF2B5EF4-FFF2-40B4-BE49-F238E27FC236}">
                  <a16:creationId xmlns:a16="http://schemas.microsoft.com/office/drawing/2014/main" id="{555DD75D-9B26-9154-E2BD-362FC4B07438}"/>
                </a:ext>
              </a:extLst>
            </p:cNvPr>
            <p:cNvGrpSpPr/>
            <p:nvPr/>
          </p:nvGrpSpPr>
          <p:grpSpPr>
            <a:xfrm>
              <a:off x="4104143" y="1591475"/>
              <a:ext cx="3983713" cy="3434235"/>
              <a:chOff x="4104143" y="1591475"/>
              <a:chExt cx="3983713" cy="3434235"/>
            </a:xfrm>
          </p:grpSpPr>
          <p:sp>
            <p:nvSpPr>
              <p:cNvPr id="29" name="Isosceles Triangle 28">
                <a:extLst>
                  <a:ext uri="{FF2B5EF4-FFF2-40B4-BE49-F238E27FC236}">
                    <a16:creationId xmlns:a16="http://schemas.microsoft.com/office/drawing/2014/main" id="{DDFE7DDF-A119-8103-A3D6-2B0AFA829F6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0" name="TextBox 29">
                <a:extLst>
                  <a:ext uri="{FF2B5EF4-FFF2-40B4-BE49-F238E27FC236}">
                    <a16:creationId xmlns:a16="http://schemas.microsoft.com/office/drawing/2014/main" id="{8EC60728-6EC5-A1CE-7409-0EE5063A0C98}"/>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19" name="Group 18">
              <a:extLst>
                <a:ext uri="{FF2B5EF4-FFF2-40B4-BE49-F238E27FC236}">
                  <a16:creationId xmlns:a16="http://schemas.microsoft.com/office/drawing/2014/main" id="{58EE5225-A527-5D55-5306-02691E04AE68}"/>
                </a:ext>
              </a:extLst>
            </p:cNvPr>
            <p:cNvGrpSpPr/>
            <p:nvPr/>
          </p:nvGrpSpPr>
          <p:grpSpPr>
            <a:xfrm>
              <a:off x="7265624" y="4352125"/>
              <a:ext cx="1461180" cy="1191500"/>
              <a:chOff x="7265624" y="4352125"/>
              <a:chExt cx="1461180" cy="1191500"/>
            </a:xfrm>
          </p:grpSpPr>
          <p:sp>
            <p:nvSpPr>
              <p:cNvPr id="27" name="TextBox 26">
                <a:extLst>
                  <a:ext uri="{FF2B5EF4-FFF2-40B4-BE49-F238E27FC236}">
                    <a16:creationId xmlns:a16="http://schemas.microsoft.com/office/drawing/2014/main" id="{472C218C-32BE-AD5F-2C31-DA9D6E421D97}"/>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28" name="Graphic 27" descr="Database with solid fill">
                <a:extLst>
                  <a:ext uri="{FF2B5EF4-FFF2-40B4-BE49-F238E27FC236}">
                    <a16:creationId xmlns:a16="http://schemas.microsoft.com/office/drawing/2014/main" id="{579D4AC8-572B-2A6F-0A74-0E03D8936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0" name="Group 19">
              <a:extLst>
                <a:ext uri="{FF2B5EF4-FFF2-40B4-BE49-F238E27FC236}">
                  <a16:creationId xmlns:a16="http://schemas.microsoft.com/office/drawing/2014/main" id="{BB1DB769-FB88-DB02-25EA-9611FCE88886}"/>
                </a:ext>
              </a:extLst>
            </p:cNvPr>
            <p:cNvGrpSpPr/>
            <p:nvPr/>
          </p:nvGrpSpPr>
          <p:grpSpPr>
            <a:xfrm>
              <a:off x="5104102" y="1357833"/>
              <a:ext cx="1983796" cy="1450357"/>
              <a:chOff x="5104102" y="1357833"/>
              <a:chExt cx="1983796" cy="1450357"/>
            </a:xfrm>
          </p:grpSpPr>
          <p:pic>
            <p:nvPicPr>
              <p:cNvPr id="25" name="Graphic 24" descr="Research with solid fill">
                <a:extLst>
                  <a:ext uri="{FF2B5EF4-FFF2-40B4-BE49-F238E27FC236}">
                    <a16:creationId xmlns:a16="http://schemas.microsoft.com/office/drawing/2014/main" id="{622A334F-0A1D-E0B8-1136-EDBF4A04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26" name="TextBox 25">
                <a:extLst>
                  <a:ext uri="{FF2B5EF4-FFF2-40B4-BE49-F238E27FC236}">
                    <a16:creationId xmlns:a16="http://schemas.microsoft.com/office/drawing/2014/main" id="{E48C22B8-8160-CFE3-8059-07D76C959931}"/>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22" name="Group 21">
              <a:extLst>
                <a:ext uri="{FF2B5EF4-FFF2-40B4-BE49-F238E27FC236}">
                  <a16:creationId xmlns:a16="http://schemas.microsoft.com/office/drawing/2014/main" id="{CF95DFF8-5FCC-3054-C160-6996A3C8D591}"/>
                </a:ext>
              </a:extLst>
            </p:cNvPr>
            <p:cNvGrpSpPr/>
            <p:nvPr/>
          </p:nvGrpSpPr>
          <p:grpSpPr>
            <a:xfrm>
              <a:off x="3465197" y="4324151"/>
              <a:ext cx="1461180" cy="1219474"/>
              <a:chOff x="3465197" y="4324151"/>
              <a:chExt cx="1461180" cy="1219474"/>
            </a:xfrm>
          </p:grpSpPr>
          <p:pic>
            <p:nvPicPr>
              <p:cNvPr id="23" name="Graphic 22" descr="Bar chart with solid fill">
                <a:extLst>
                  <a:ext uri="{FF2B5EF4-FFF2-40B4-BE49-F238E27FC236}">
                    <a16:creationId xmlns:a16="http://schemas.microsoft.com/office/drawing/2014/main" id="{BB7EFBBE-84EA-459F-14A3-8AE2B930B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4" name="TextBox 23">
                <a:extLst>
                  <a:ext uri="{FF2B5EF4-FFF2-40B4-BE49-F238E27FC236}">
                    <a16:creationId xmlns:a16="http://schemas.microsoft.com/office/drawing/2014/main" id="{85B1AFAE-A3CD-9326-30A7-9562BBE17F02}"/>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1" name="Arrow: Down 30">
            <a:extLst>
              <a:ext uri="{FF2B5EF4-FFF2-40B4-BE49-F238E27FC236}">
                <a16:creationId xmlns:a16="http://schemas.microsoft.com/office/drawing/2014/main" id="{6707B2DA-1CBF-5D0C-8C1E-6CAF2A9E75CF}"/>
              </a:ext>
            </a:extLst>
          </p:cNvPr>
          <p:cNvSpPr/>
          <p:nvPr/>
        </p:nvSpPr>
        <p:spPr>
          <a:xfrm>
            <a:off x="3191807"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2" name="Arrow: Down 31">
            <a:extLst>
              <a:ext uri="{FF2B5EF4-FFF2-40B4-BE49-F238E27FC236}">
                <a16:creationId xmlns:a16="http://schemas.microsoft.com/office/drawing/2014/main" id="{752455C5-F0A1-2666-2827-D318A770319F}"/>
              </a:ext>
            </a:extLst>
          </p:cNvPr>
          <p:cNvSpPr/>
          <p:nvPr/>
        </p:nvSpPr>
        <p:spPr>
          <a:xfrm>
            <a:off x="8726309"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3" name="Arrow: Down 32">
            <a:extLst>
              <a:ext uri="{FF2B5EF4-FFF2-40B4-BE49-F238E27FC236}">
                <a16:creationId xmlns:a16="http://schemas.microsoft.com/office/drawing/2014/main" id="{0D1EF84E-55FB-9877-062A-2127C85F50BD}"/>
              </a:ext>
            </a:extLst>
          </p:cNvPr>
          <p:cNvSpPr/>
          <p:nvPr/>
        </p:nvSpPr>
        <p:spPr>
          <a:xfrm rot="10800000">
            <a:off x="7068167"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4" name="Arrow: Down 33">
            <a:extLst>
              <a:ext uri="{FF2B5EF4-FFF2-40B4-BE49-F238E27FC236}">
                <a16:creationId xmlns:a16="http://schemas.microsoft.com/office/drawing/2014/main" id="{CDFED06E-D89B-7887-D026-92B91D60DFAE}"/>
              </a:ext>
            </a:extLst>
          </p:cNvPr>
          <p:cNvSpPr/>
          <p:nvPr/>
        </p:nvSpPr>
        <p:spPr>
          <a:xfrm rot="10800000">
            <a:off x="4923713"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pic>
        <p:nvPicPr>
          <p:cNvPr id="35" name="Picture 2">
            <a:extLst>
              <a:ext uri="{FF2B5EF4-FFF2-40B4-BE49-F238E27FC236}">
                <a16:creationId xmlns:a16="http://schemas.microsoft.com/office/drawing/2014/main" id="{F05FB2BB-F174-5AB7-BD2F-0CAD050B8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644" y="1263737"/>
            <a:ext cx="2510710" cy="16418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953A0F2-935E-23AB-6D78-2789849A50DA}"/>
              </a:ext>
            </a:extLst>
          </p:cNvPr>
          <p:cNvSpPr txBox="1"/>
          <p:nvPr/>
        </p:nvSpPr>
        <p:spPr>
          <a:xfrm>
            <a:off x="761891" y="4472886"/>
            <a:ext cx="2427851" cy="923330"/>
          </a:xfrm>
          <a:prstGeom prst="rect">
            <a:avLst/>
          </a:prstGeom>
          <a:noFill/>
        </p:spPr>
        <p:txBody>
          <a:bodyPr wrap="square" rtlCol="0">
            <a:spAutoFit/>
          </a:bodyPr>
          <a:lstStyle/>
          <a:p>
            <a:pPr algn="r"/>
            <a:r>
              <a:rPr lang="en-US">
                <a:solidFill>
                  <a:srgbClr val="FF0000"/>
                </a:solidFill>
                <a:latin typeface="+mj-lt"/>
              </a:rPr>
              <a:t>DIA</a:t>
            </a:r>
          </a:p>
          <a:p>
            <a:pPr algn="r"/>
            <a:r>
              <a:rPr lang="en-US">
                <a:solidFill>
                  <a:srgbClr val="FF0000"/>
                </a:solidFill>
                <a:latin typeface="+mj-lt"/>
              </a:rPr>
              <a:t>Low abundance peptides</a:t>
            </a:r>
          </a:p>
          <a:p>
            <a:pPr algn="r"/>
            <a:r>
              <a:rPr lang="en-US">
                <a:solidFill>
                  <a:srgbClr val="FF0000"/>
                </a:solidFill>
                <a:latin typeface="+mj-lt"/>
              </a:rPr>
              <a:t>…</a:t>
            </a:r>
            <a:endParaRPr lang="en-BE">
              <a:solidFill>
                <a:srgbClr val="FF0000"/>
              </a:solidFill>
              <a:latin typeface="+mj-lt"/>
            </a:endParaRPr>
          </a:p>
        </p:txBody>
      </p:sp>
      <p:sp>
        <p:nvSpPr>
          <p:cNvPr id="37" name="TextBox 36">
            <a:extLst>
              <a:ext uri="{FF2B5EF4-FFF2-40B4-BE49-F238E27FC236}">
                <a16:creationId xmlns:a16="http://schemas.microsoft.com/office/drawing/2014/main" id="{1A3A94B6-AC03-D799-40E5-ACE1287415C5}"/>
              </a:ext>
            </a:extLst>
          </p:cNvPr>
          <p:cNvSpPr txBox="1"/>
          <p:nvPr/>
        </p:nvSpPr>
        <p:spPr>
          <a:xfrm>
            <a:off x="9092361" y="4396950"/>
            <a:ext cx="2613864" cy="1200329"/>
          </a:xfrm>
          <a:prstGeom prst="rect">
            <a:avLst/>
          </a:prstGeom>
          <a:noFill/>
        </p:spPr>
        <p:txBody>
          <a:bodyPr wrap="square" rtlCol="0">
            <a:spAutoFit/>
          </a:bodyPr>
          <a:lstStyle/>
          <a:p>
            <a:r>
              <a:rPr lang="en-US">
                <a:solidFill>
                  <a:srgbClr val="FF0000"/>
                </a:solidFill>
                <a:latin typeface="+mj-lt"/>
              </a:rPr>
              <a:t>Proteogenomics</a:t>
            </a:r>
          </a:p>
          <a:p>
            <a:r>
              <a:rPr lang="en-US">
                <a:solidFill>
                  <a:srgbClr val="FF0000"/>
                </a:solidFill>
                <a:latin typeface="+mj-lt"/>
              </a:rPr>
              <a:t>Metaproteomics</a:t>
            </a:r>
          </a:p>
          <a:p>
            <a:r>
              <a:rPr lang="en-US">
                <a:solidFill>
                  <a:srgbClr val="FF0000"/>
                </a:solidFill>
                <a:latin typeface="+mj-lt"/>
              </a:rPr>
              <a:t>Immunopeptidomics</a:t>
            </a:r>
          </a:p>
          <a:p>
            <a:r>
              <a:rPr lang="en-US">
                <a:solidFill>
                  <a:srgbClr val="FF0000"/>
                </a:solidFill>
                <a:latin typeface="+mj-lt"/>
              </a:rPr>
              <a:t>…</a:t>
            </a:r>
            <a:endParaRPr lang="en-BE">
              <a:solidFill>
                <a:srgbClr val="FF0000"/>
              </a:solidFill>
              <a:latin typeface="+mj-lt"/>
            </a:endParaRPr>
          </a:p>
        </p:txBody>
      </p:sp>
      <p:sp>
        <p:nvSpPr>
          <p:cNvPr id="38" name="TextBox 37">
            <a:extLst>
              <a:ext uri="{FF2B5EF4-FFF2-40B4-BE49-F238E27FC236}">
                <a16:creationId xmlns:a16="http://schemas.microsoft.com/office/drawing/2014/main" id="{FFCFB531-78C1-468E-B8ED-DEB31EE78F70}"/>
              </a:ext>
            </a:extLst>
          </p:cNvPr>
          <p:cNvSpPr txBox="1"/>
          <p:nvPr/>
        </p:nvSpPr>
        <p:spPr>
          <a:xfrm>
            <a:off x="3047375" y="6010762"/>
            <a:ext cx="6097248" cy="369332"/>
          </a:xfrm>
          <a:prstGeom prst="rect">
            <a:avLst/>
          </a:prstGeom>
          <a:noFill/>
        </p:spPr>
        <p:txBody>
          <a:bodyPr wrap="square">
            <a:spAutoFit/>
          </a:bodyPr>
          <a:lstStyle/>
          <a:p>
            <a:pPr algn="ctr"/>
            <a:r>
              <a:rPr lang="en-US">
                <a:solidFill>
                  <a:srgbClr val="FF0000"/>
                </a:solidFill>
                <a:latin typeface="+mj-lt"/>
              </a:rPr>
              <a:t>novel (but challenging) proteomics workflows</a:t>
            </a:r>
          </a:p>
        </p:txBody>
      </p:sp>
    </p:spTree>
    <p:extLst>
      <p:ext uri="{BB962C8B-B14F-4D97-AF65-F5344CB8AC3E}">
        <p14:creationId xmlns:p14="http://schemas.microsoft.com/office/powerpoint/2010/main" val="39837999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5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50"/>
                                        <p:tgtEl>
                                          <p:spTgt spid="35"/>
                                        </p:tgtEl>
                                      </p:cBhvr>
                                    </p:animEffec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p:txBody>
          <a:bodyPr/>
          <a:lstStyle/>
          <a:p>
            <a:r>
              <a:rPr lang="en-US" sz="3800"/>
              <a:t>Machine learning can generate a dynamically optimized scoring function, tailored to each data set</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33</a:t>
            </a:fld>
            <a:endParaRPr lang="nl-BE"/>
          </a:p>
        </p:txBody>
      </p:sp>
      <p:grpSp>
        <p:nvGrpSpPr>
          <p:cNvPr id="15" name="Group 14">
            <a:extLst>
              <a:ext uri="{FF2B5EF4-FFF2-40B4-BE49-F238E27FC236}">
                <a16:creationId xmlns:a16="http://schemas.microsoft.com/office/drawing/2014/main" id="{CC2A4BCC-90F1-B048-81B4-C964338C8FCA}"/>
              </a:ext>
            </a:extLst>
          </p:cNvPr>
          <p:cNvGrpSpPr/>
          <p:nvPr/>
        </p:nvGrpSpPr>
        <p:grpSpPr>
          <a:xfrm>
            <a:off x="1967675" y="2991942"/>
            <a:ext cx="2196750" cy="2150151"/>
            <a:chOff x="6287452" y="1625245"/>
            <a:chExt cx="1559626" cy="1526540"/>
          </a:xfrm>
        </p:grpSpPr>
        <p:pic>
          <p:nvPicPr>
            <p:cNvPr id="24" name="Picture 23">
              <a:extLst>
                <a:ext uri="{FF2B5EF4-FFF2-40B4-BE49-F238E27FC236}">
                  <a16:creationId xmlns:a16="http://schemas.microsoft.com/office/drawing/2014/main" id="{EDBD81FC-D889-BF09-44B9-9E384D25F0D0}"/>
                </a:ext>
              </a:extLst>
            </p:cNvPr>
            <p:cNvPicPr>
              <a:picLocks noChangeAspect="1"/>
            </p:cNvPicPr>
            <p:nvPr/>
          </p:nvPicPr>
          <p:blipFill rotWithShape="1">
            <a:blip r:embed="rId3">
              <a:clrChange>
                <a:clrFrom>
                  <a:srgbClr val="FFFFFF"/>
                </a:clrFrom>
                <a:clrTo>
                  <a:srgbClr val="FFFFFF">
                    <a:alpha val="0"/>
                  </a:srgbClr>
                </a:clrTo>
              </a:clrChange>
            </a:blip>
            <a:srcRect l="20110"/>
            <a:stretch/>
          </p:blipFill>
          <p:spPr>
            <a:xfrm>
              <a:off x="6438642" y="1625245"/>
              <a:ext cx="1408436" cy="1239826"/>
            </a:xfrm>
            <a:prstGeom prst="rect">
              <a:avLst/>
            </a:prstGeom>
          </p:spPr>
        </p:pic>
        <p:sp>
          <p:nvSpPr>
            <p:cNvPr id="25" name="TextBox 24">
              <a:extLst>
                <a:ext uri="{FF2B5EF4-FFF2-40B4-BE49-F238E27FC236}">
                  <a16:creationId xmlns:a16="http://schemas.microsoft.com/office/drawing/2014/main" id="{2EC58947-53F9-6B81-B730-39DE636A0094}"/>
                </a:ext>
              </a:extLst>
            </p:cNvPr>
            <p:cNvSpPr txBox="1"/>
            <p:nvPr/>
          </p:nvSpPr>
          <p:spPr>
            <a:xfrm>
              <a:off x="6287452" y="2933273"/>
              <a:ext cx="1471009" cy="218512"/>
            </a:xfrm>
            <a:prstGeom prst="rect">
              <a:avLst/>
            </a:prstGeom>
            <a:noFill/>
          </p:spPr>
          <p:txBody>
            <a:bodyPr wrap="square" rtlCol="0">
              <a:spAutoFit/>
            </a:bodyPr>
            <a:lstStyle/>
            <a:p>
              <a:pPr algn="ctr"/>
              <a:r>
                <a:rPr lang="en-US" sz="1400"/>
                <a:t>observed spectrum</a:t>
              </a:r>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EFB98D-C489-B85C-577F-9C8526CA30BE}"/>
                  </a:ext>
                </a:extLst>
              </p:cNvPr>
              <p:cNvSpPr txBox="1"/>
              <p:nvPr/>
            </p:nvSpPr>
            <p:spPr>
              <a:xfrm>
                <a:off x="3670502" y="3551080"/>
                <a:ext cx="5097202" cy="958823"/>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𝑚𝑎𝑡𝑐h</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a:p>
            </p:txBody>
          </p:sp>
        </mc:Choice>
        <mc:Fallback>
          <p:sp>
            <p:nvSpPr>
              <p:cNvPr id="26" name="TextBox 25">
                <a:extLst>
                  <a:ext uri="{FF2B5EF4-FFF2-40B4-BE49-F238E27FC236}">
                    <a16:creationId xmlns:a16="http://schemas.microsoft.com/office/drawing/2014/main" id="{49EFB98D-C489-B85C-577F-9C8526CA30BE}"/>
                  </a:ext>
                </a:extLst>
              </p:cNvPr>
              <p:cNvSpPr txBox="1">
                <a:spLocks noRot="1" noChangeAspect="1" noMove="1" noResize="1" noEditPoints="1" noAdjustHandles="1" noChangeArrowheads="1" noChangeShapeType="1" noTextEdit="1"/>
              </p:cNvSpPr>
              <p:nvPr/>
            </p:nvSpPr>
            <p:spPr>
              <a:xfrm>
                <a:off x="3670502" y="3551080"/>
                <a:ext cx="5097202" cy="958823"/>
              </a:xfrm>
              <a:prstGeom prst="rect">
                <a:avLst/>
              </a:prstGeom>
              <a:blipFill>
                <a:blip r:embed="rId4"/>
                <a:stretch>
                  <a:fillRect/>
                </a:stretch>
              </a:blipFill>
            </p:spPr>
            <p:txBody>
              <a:bodyPr/>
              <a:lstStyle/>
              <a:p>
                <a:r>
                  <a:rPr lang="en-NL">
                    <a:noFill/>
                  </a:rPr>
                  <a:t> </a:t>
                </a:r>
              </a:p>
            </p:txBody>
          </p:sp>
        </mc:Fallback>
      </mc:AlternateContent>
      <p:cxnSp>
        <p:nvCxnSpPr>
          <p:cNvPr id="35" name="Straight Arrow Connector 34">
            <a:extLst>
              <a:ext uri="{FF2B5EF4-FFF2-40B4-BE49-F238E27FC236}">
                <a16:creationId xmlns:a16="http://schemas.microsoft.com/office/drawing/2014/main" id="{C5126775-7B5B-FE62-2022-83B5A915C30D}"/>
              </a:ext>
            </a:extLst>
          </p:cNvPr>
          <p:cNvCxnSpPr/>
          <p:nvPr/>
        </p:nvCxnSpPr>
        <p:spPr bwMode="auto">
          <a:xfrm>
            <a:off x="4697743" y="4528708"/>
            <a:ext cx="3042722" cy="0"/>
          </a:xfrm>
          <a:prstGeom prst="straightConnector1">
            <a:avLst/>
          </a:prstGeom>
          <a:solidFill>
            <a:schemeClr val="bg1"/>
          </a:solidFill>
          <a:ln w="28575" cap="flat" cmpd="sng" algn="ctr">
            <a:solidFill>
              <a:srgbClr val="000000"/>
            </a:solidFill>
            <a:prstDash val="solid"/>
            <a:round/>
            <a:headEnd type="triangle"/>
            <a:tailEnd type="triangle"/>
          </a:ln>
          <a:effectLst/>
        </p:spPr>
      </p:cxnSp>
      <p:grpSp>
        <p:nvGrpSpPr>
          <p:cNvPr id="3" name="Group 2">
            <a:extLst>
              <a:ext uri="{FF2B5EF4-FFF2-40B4-BE49-F238E27FC236}">
                <a16:creationId xmlns:a16="http://schemas.microsoft.com/office/drawing/2014/main" id="{B03F27CE-3E6D-92B2-FB76-F44AE0005A6C}"/>
              </a:ext>
            </a:extLst>
          </p:cNvPr>
          <p:cNvGrpSpPr/>
          <p:nvPr/>
        </p:nvGrpSpPr>
        <p:grpSpPr>
          <a:xfrm>
            <a:off x="8027576" y="3445245"/>
            <a:ext cx="2870662" cy="1764611"/>
            <a:chOff x="8437520" y="3380479"/>
            <a:chExt cx="1898379" cy="1166945"/>
          </a:xfrm>
        </p:grpSpPr>
        <p:grpSp>
          <p:nvGrpSpPr>
            <p:cNvPr id="27" name="Group 26">
              <a:extLst>
                <a:ext uri="{FF2B5EF4-FFF2-40B4-BE49-F238E27FC236}">
                  <a16:creationId xmlns:a16="http://schemas.microsoft.com/office/drawing/2014/main" id="{B91BACE4-22C2-C7B6-DEAC-613EFDC715DB}"/>
                </a:ext>
              </a:extLst>
            </p:cNvPr>
            <p:cNvGrpSpPr/>
            <p:nvPr/>
          </p:nvGrpSpPr>
          <p:grpSpPr>
            <a:xfrm>
              <a:off x="8754705" y="3380479"/>
              <a:ext cx="1217089" cy="751446"/>
              <a:chOff x="5425012" y="3356992"/>
              <a:chExt cx="2099316" cy="1296144"/>
            </a:xfrm>
          </p:grpSpPr>
          <p:cxnSp>
            <p:nvCxnSpPr>
              <p:cNvPr id="28" name="Straight Connector 27">
                <a:extLst>
                  <a:ext uri="{FF2B5EF4-FFF2-40B4-BE49-F238E27FC236}">
                    <a16:creationId xmlns:a16="http://schemas.microsoft.com/office/drawing/2014/main" id="{F78D79EA-0805-6318-851E-C989267B7A3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03A815D-1DA8-F0FC-306D-3A128B2DFE87}"/>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4BA5458-8956-0972-9FBD-0AF2D92AEACA}"/>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64505D3-8621-B41E-027A-4934AEC14410}"/>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F92B275-789E-F720-16C8-BD8B8545DCE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1842FDF-6A31-5602-C89C-519DFEC744C1}"/>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4" name="Straight Arrow Connector 33">
                <a:extLst>
                  <a:ext uri="{FF2B5EF4-FFF2-40B4-BE49-F238E27FC236}">
                    <a16:creationId xmlns:a16="http://schemas.microsoft.com/office/drawing/2014/main" id="{B370B634-D53D-D1BB-4B42-EFB391724CA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6" name="TextBox 35">
              <a:extLst>
                <a:ext uri="{FF2B5EF4-FFF2-40B4-BE49-F238E27FC236}">
                  <a16:creationId xmlns:a16="http://schemas.microsoft.com/office/drawing/2014/main" id="{D0C2C685-0E2F-56E4-6512-A289A33FE8D5}"/>
                </a:ext>
              </a:extLst>
            </p:cNvPr>
            <p:cNvSpPr txBox="1"/>
            <p:nvPr/>
          </p:nvSpPr>
          <p:spPr>
            <a:xfrm>
              <a:off x="9721312" y="4157268"/>
              <a:ext cx="614587" cy="390156"/>
            </a:xfrm>
            <a:prstGeom prst="rect">
              <a:avLst/>
            </a:prstGeom>
            <a:noFill/>
          </p:spPr>
          <p:txBody>
            <a:bodyPr wrap="none" rtlCol="0">
              <a:spAutoFit/>
            </a:bodyPr>
            <a:lstStyle/>
            <a:p>
              <a:pPr algn="l"/>
              <a:r>
                <a:rPr lang="en-GB" sz="1200" b="1">
                  <a:solidFill>
                    <a:srgbClr val="000000"/>
                  </a:solidFill>
                  <a:latin typeface="+mj-lt"/>
                </a:rPr>
                <a:t>m/z</a:t>
              </a:r>
            </a:p>
          </p:txBody>
        </p:sp>
        <p:sp>
          <p:nvSpPr>
            <p:cNvPr id="37" name="TextBox 36">
              <a:extLst>
                <a:ext uri="{FF2B5EF4-FFF2-40B4-BE49-F238E27FC236}">
                  <a16:creationId xmlns:a16="http://schemas.microsoft.com/office/drawing/2014/main" id="{349EA195-C80B-7B3D-2CB2-B6E0484F4651}"/>
                </a:ext>
              </a:extLst>
            </p:cNvPr>
            <p:cNvSpPr txBox="1"/>
            <p:nvPr/>
          </p:nvSpPr>
          <p:spPr>
            <a:xfrm>
              <a:off x="8437520" y="3399270"/>
              <a:ext cx="508739" cy="390156"/>
            </a:xfrm>
            <a:prstGeom prst="rect">
              <a:avLst/>
            </a:prstGeom>
            <a:noFill/>
          </p:spPr>
          <p:txBody>
            <a:bodyPr wrap="none" rtlCol="0">
              <a:spAutoFit/>
            </a:bodyPr>
            <a:lstStyle/>
            <a:p>
              <a:pPr algn="l"/>
              <a:r>
                <a:rPr lang="en-GB" sz="1200" b="1">
                  <a:solidFill>
                    <a:srgbClr val="000000"/>
                  </a:solidFill>
                  <a:latin typeface="+mj-lt"/>
                </a:rPr>
                <a:t>Int</a:t>
              </a:r>
            </a:p>
          </p:txBody>
        </p:sp>
      </p:grpSp>
      <p:sp>
        <p:nvSpPr>
          <p:cNvPr id="38" name="TextBox 37">
            <a:extLst>
              <a:ext uri="{FF2B5EF4-FFF2-40B4-BE49-F238E27FC236}">
                <a16:creationId xmlns:a16="http://schemas.microsoft.com/office/drawing/2014/main" id="{677AEDF1-A2A7-E6C3-4914-AE34B11A3849}"/>
              </a:ext>
            </a:extLst>
          </p:cNvPr>
          <p:cNvSpPr txBox="1"/>
          <p:nvPr/>
        </p:nvSpPr>
        <p:spPr>
          <a:xfrm>
            <a:off x="8301632" y="4841375"/>
            <a:ext cx="2071932" cy="307777"/>
          </a:xfrm>
          <a:prstGeom prst="rect">
            <a:avLst/>
          </a:prstGeom>
          <a:noFill/>
        </p:spPr>
        <p:txBody>
          <a:bodyPr wrap="square" rtlCol="0">
            <a:spAutoFit/>
          </a:bodyPr>
          <a:lstStyle/>
          <a:p>
            <a:pPr algn="ctr"/>
            <a:r>
              <a:rPr lang="en-US" sz="1400"/>
              <a:t>theoretical spectrum</a:t>
            </a:r>
          </a:p>
        </p:txBody>
      </p:sp>
      <p:sp>
        <p:nvSpPr>
          <p:cNvPr id="5" name="Rectangle: Rounded Corners 4">
            <a:extLst>
              <a:ext uri="{FF2B5EF4-FFF2-40B4-BE49-F238E27FC236}">
                <a16:creationId xmlns:a16="http://schemas.microsoft.com/office/drawing/2014/main" id="{A7F21C33-2BCF-F4C4-8A6E-DF6B74A69DE9}"/>
              </a:ext>
            </a:extLst>
          </p:cNvPr>
          <p:cNvSpPr/>
          <p:nvPr/>
        </p:nvSpPr>
        <p:spPr>
          <a:xfrm>
            <a:off x="4697743" y="3532275"/>
            <a:ext cx="3014192" cy="875895"/>
          </a:xfrm>
          <a:prstGeom prst="roundRect">
            <a:avLst>
              <a:gd name="adj" fmla="val 11230"/>
            </a:avLst>
          </a:prstGeom>
          <a:solidFill>
            <a:srgbClr val="65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(e.g. Percolator)</a:t>
            </a:r>
            <a:endParaRPr lang="en-BE"/>
          </a:p>
        </p:txBody>
      </p:sp>
      <p:grpSp>
        <p:nvGrpSpPr>
          <p:cNvPr id="6" name="Group 5">
            <a:extLst>
              <a:ext uri="{FF2B5EF4-FFF2-40B4-BE49-F238E27FC236}">
                <a16:creationId xmlns:a16="http://schemas.microsoft.com/office/drawing/2014/main" id="{3DF08D2E-2AC1-231B-EEF0-98DE0A496D37}"/>
              </a:ext>
            </a:extLst>
          </p:cNvPr>
          <p:cNvGrpSpPr/>
          <p:nvPr/>
        </p:nvGrpSpPr>
        <p:grpSpPr>
          <a:xfrm>
            <a:off x="5214381" y="1932742"/>
            <a:ext cx="1983796" cy="1435003"/>
            <a:chOff x="5343921" y="1285905"/>
            <a:chExt cx="1983796" cy="1435003"/>
          </a:xfrm>
        </p:grpSpPr>
        <p:pic>
          <p:nvPicPr>
            <p:cNvPr id="39" name="Graphic 38" descr="Research with solid fill">
              <a:extLst>
                <a:ext uri="{FF2B5EF4-FFF2-40B4-BE49-F238E27FC236}">
                  <a16:creationId xmlns:a16="http://schemas.microsoft.com/office/drawing/2014/main" id="{13FDBD51-53A0-4535-AEBF-5B7993DF1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619" y="1285905"/>
              <a:ext cx="914400" cy="914400"/>
            </a:xfrm>
            <a:prstGeom prst="rect">
              <a:avLst/>
            </a:prstGeom>
          </p:spPr>
        </p:pic>
        <p:sp>
          <p:nvSpPr>
            <p:cNvPr id="40" name="TextBox 39">
              <a:extLst>
                <a:ext uri="{FF2B5EF4-FFF2-40B4-BE49-F238E27FC236}">
                  <a16:creationId xmlns:a16="http://schemas.microsoft.com/office/drawing/2014/main" id="{24CC4C94-7763-BCDB-925C-462E7F891335}"/>
                </a:ext>
              </a:extLst>
            </p:cNvPr>
            <p:cNvSpPr txBox="1"/>
            <p:nvPr/>
          </p:nvSpPr>
          <p:spPr>
            <a:xfrm>
              <a:off x="5343921" y="2074577"/>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spTree>
    <p:extLst>
      <p:ext uri="{BB962C8B-B14F-4D97-AF65-F5344CB8AC3E}">
        <p14:creationId xmlns:p14="http://schemas.microsoft.com/office/powerpoint/2010/main" val="39073358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a:xfrm>
            <a:off x="838200" y="365125"/>
            <a:ext cx="10515599" cy="1325563"/>
          </a:xfrm>
        </p:spPr>
        <p:txBody>
          <a:bodyPr>
            <a:noAutofit/>
          </a:bodyPr>
          <a:lstStyle/>
          <a:p>
            <a:r>
              <a:rPr lang="en-US" sz="3800"/>
              <a:t>Machine learning-based information can be passed to Percolator for improved rescoring</a:t>
            </a:r>
            <a:endParaRPr lang="en-BE" sz="3800"/>
          </a:p>
        </p:txBody>
      </p:sp>
      <p:pic>
        <p:nvPicPr>
          <p:cNvPr id="17" name="Picture 2">
            <a:extLst>
              <a:ext uri="{FF2B5EF4-FFF2-40B4-BE49-F238E27FC236}">
                <a16:creationId xmlns:a16="http://schemas.microsoft.com/office/drawing/2014/main" id="{19108525-64B4-6768-3BA3-6D42D059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099"/>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EF2BE039-63D9-3E11-9D32-11533EE9C72E}"/>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5BBF52-C7BD-9C0A-5A72-2B4E5963DE75}"/>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3" name="Straight Arrow Connector 22">
            <a:extLst>
              <a:ext uri="{FF2B5EF4-FFF2-40B4-BE49-F238E27FC236}">
                <a16:creationId xmlns:a16="http://schemas.microsoft.com/office/drawing/2014/main" id="{DAEA0F80-03B8-BBF7-8529-51433FAB035E}"/>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90B703-6ECB-F4F7-9D3F-7DA1DDCF46FF}"/>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CDDC6AAD-AE60-E783-D544-65BA812B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BA658C0-C7A7-ACE7-F44C-EB3BED6F89F7}"/>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sp>
        <p:nvSpPr>
          <p:cNvPr id="12" name="Slide Number Placeholder 3">
            <a:extLst>
              <a:ext uri="{FF2B5EF4-FFF2-40B4-BE49-F238E27FC236}">
                <a16:creationId xmlns:a16="http://schemas.microsoft.com/office/drawing/2014/main" id="{4CCE220D-E614-EDB7-DC89-5BE3FF170B56}"/>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34</a:t>
            </a:fld>
            <a:endParaRPr lang="nl-BE"/>
          </a:p>
        </p:txBody>
      </p:sp>
      <p:sp>
        <p:nvSpPr>
          <p:cNvPr id="11" name="Footer Placeholder 6">
            <a:extLst>
              <a:ext uri="{FF2B5EF4-FFF2-40B4-BE49-F238E27FC236}">
                <a16:creationId xmlns:a16="http://schemas.microsoft.com/office/drawing/2014/main" id="{B12387FA-46E1-9514-90CB-76D5E2F15E19}"/>
              </a:ext>
            </a:extLst>
          </p:cNvPr>
          <p:cNvSpPr>
            <a:spLocks noGrp="1"/>
          </p:cNvSpPr>
          <p:nvPr>
            <p:ph type="ftr" sz="quarter" idx="11"/>
          </p:nvPr>
        </p:nvSpPr>
        <p:spPr>
          <a:xfrm>
            <a:off x="838199" y="6356350"/>
            <a:ext cx="7315201" cy="365125"/>
          </a:xfrm>
        </p:spPr>
        <p:txBody>
          <a:bodyPr/>
          <a:lstStyle/>
          <a:p>
            <a:r>
              <a:rPr lang="nl-BE"/>
              <a:t>Lukas </a:t>
            </a:r>
            <a:r>
              <a:rPr lang="nl-BE" err="1"/>
              <a:t>Käll</a:t>
            </a:r>
            <a:r>
              <a:rPr lang="nl-BE"/>
              <a:t> et al. (2007) Nature </a:t>
            </a:r>
            <a:r>
              <a:rPr lang="nl-BE" err="1"/>
              <a:t>Methods</a:t>
            </a:r>
            <a:r>
              <a:rPr lang="nl-BE"/>
              <a:t>. doi:10.1038/nmeth1113</a:t>
            </a:r>
          </a:p>
        </p:txBody>
      </p:sp>
    </p:spTree>
    <p:extLst>
      <p:ext uri="{BB962C8B-B14F-4D97-AF65-F5344CB8AC3E}">
        <p14:creationId xmlns:p14="http://schemas.microsoft.com/office/powerpoint/2010/main" val="42590113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7D93F0-1FF7-4B85-BDB0-202BE8F4ED0A}"/>
              </a:ext>
            </a:extLst>
          </p:cNvPr>
          <p:cNvSpPr/>
          <p:nvPr/>
        </p:nvSpPr>
        <p:spPr>
          <a:xfrm>
            <a:off x="4894729" y="1764366"/>
            <a:ext cx="2528047" cy="3711379"/>
          </a:xfrm>
          <a:prstGeom prst="roundRect">
            <a:avLst>
              <a:gd name="adj" fmla="val 12412"/>
            </a:avLst>
          </a:prstGeom>
          <a:solidFill>
            <a:srgbClr val="2C3E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p:txBody>
          <a:bodyPr>
            <a:normAutofit/>
          </a:bodyPr>
          <a:lstStyle/>
          <a:p>
            <a:r>
              <a:rPr lang="en-US" sz="3800"/>
              <a:t>Machine learning-based information can be passed to Percolator for improved rescoring</a:t>
            </a:r>
            <a:endParaRPr lang="en-BE" sz="3800"/>
          </a:p>
        </p:txBody>
      </p:sp>
      <p:pic>
        <p:nvPicPr>
          <p:cNvPr id="8194" name="Picture 2">
            <a:extLst>
              <a:ext uri="{FF2B5EF4-FFF2-40B4-BE49-F238E27FC236}">
                <a16:creationId xmlns:a16="http://schemas.microsoft.com/office/drawing/2014/main" id="{EDA3B5B4-3F1C-4B77-A548-7F89BF54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100"/>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95E0EF2A-13E0-4BCF-AE32-5FFA57D09625}"/>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4A8D387-3C10-4CF5-AB9D-BAE15C5D0929}"/>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6" name="Straight Arrow Connector 25">
            <a:extLst>
              <a:ext uri="{FF2B5EF4-FFF2-40B4-BE49-F238E27FC236}">
                <a16:creationId xmlns:a16="http://schemas.microsoft.com/office/drawing/2014/main" id="{F775BC34-A1CC-4CAD-9A76-1F110FA18921}"/>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5EBC43-804D-4547-B0D9-851C0624A032}"/>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cxnSp>
        <p:nvCxnSpPr>
          <p:cNvPr id="30" name="Straight Arrow Connector 29">
            <a:extLst>
              <a:ext uri="{FF2B5EF4-FFF2-40B4-BE49-F238E27FC236}">
                <a16:creationId xmlns:a16="http://schemas.microsoft.com/office/drawing/2014/main" id="{69F2C505-A36B-4068-ADD6-21B0B5C07CEE}"/>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0F04C021-21F1-4F97-B051-B9D2082F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9E1951-6B0E-43D7-B520-7A786B494891}"/>
              </a:ext>
            </a:extLst>
          </p:cNvPr>
          <p:cNvGrpSpPr/>
          <p:nvPr/>
        </p:nvGrpSpPr>
        <p:grpSpPr>
          <a:xfrm>
            <a:off x="5588363" y="2226005"/>
            <a:ext cx="1206884" cy="574128"/>
            <a:chOff x="5157787" y="1359474"/>
            <a:chExt cx="1972232" cy="938214"/>
          </a:xfrm>
        </p:grpSpPr>
        <p:pic>
          <p:nvPicPr>
            <p:cNvPr id="3074" name="Picture 2">
              <a:extLst>
                <a:ext uri="{FF2B5EF4-FFF2-40B4-BE49-F238E27FC236}">
                  <a16:creationId xmlns:a16="http://schemas.microsoft.com/office/drawing/2014/main" id="{C51C91CD-B6DF-4F33-81B2-63B8089D7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787" y="1359475"/>
              <a:ext cx="938213" cy="93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38A60-C203-4F68-8920-8110C5D2B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805" y="1359474"/>
              <a:ext cx="938214" cy="9382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a:extLst>
              <a:ext uri="{FF2B5EF4-FFF2-40B4-BE49-F238E27FC236}">
                <a16:creationId xmlns:a16="http://schemas.microsoft.com/office/drawing/2014/main" id="{D5C51947-9D21-414B-8FF8-45BA1E7417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700" y="2070424"/>
            <a:ext cx="885290" cy="88529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a:extLst>
              <a:ext uri="{FF2B5EF4-FFF2-40B4-BE49-F238E27FC236}">
                <a16:creationId xmlns:a16="http://schemas.microsoft.com/office/drawing/2014/main" id="{1A9F21FD-C3B0-26F0-A032-6D74D8AB5B8D}"/>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35</a:t>
            </a:fld>
            <a:endParaRPr lang="nl-BE"/>
          </a:p>
        </p:txBody>
      </p:sp>
      <p:sp>
        <p:nvSpPr>
          <p:cNvPr id="16" name="Footer Placeholder 6">
            <a:extLst>
              <a:ext uri="{FF2B5EF4-FFF2-40B4-BE49-F238E27FC236}">
                <a16:creationId xmlns:a16="http://schemas.microsoft.com/office/drawing/2014/main" id="{0AA1AA33-0D9C-8E39-AF9E-17131EA757C1}"/>
              </a:ext>
            </a:extLst>
          </p:cNvPr>
          <p:cNvSpPr>
            <a:spLocks noGrp="1"/>
          </p:cNvSpPr>
          <p:nvPr>
            <p:ph type="ftr" sz="quarter" idx="11"/>
          </p:nvPr>
        </p:nvSpPr>
        <p:spPr>
          <a:xfrm>
            <a:off x="838199" y="5904705"/>
            <a:ext cx="7315200" cy="634208"/>
          </a:xfrm>
        </p:spPr>
        <p:txBody>
          <a:bodyPr anchor="b"/>
          <a:lstStyle/>
          <a:p>
            <a:r>
              <a:rPr lang="nl-BE" err="1">
                <a:solidFill>
                  <a:srgbClr val="868686"/>
                </a:solidFill>
              </a:rPr>
              <a:t>Rescoring</a:t>
            </a:r>
            <a:r>
              <a:rPr lang="nl-BE">
                <a:solidFill>
                  <a:srgbClr val="868686"/>
                </a:solidFill>
              </a:rPr>
              <a:t> </a:t>
            </a:r>
            <a:r>
              <a:rPr lang="nl-BE" err="1">
                <a:solidFill>
                  <a:srgbClr val="868686"/>
                </a:solidFill>
              </a:rPr>
              <a:t>with</a:t>
            </a:r>
            <a:r>
              <a:rPr lang="nl-BE">
                <a:solidFill>
                  <a:srgbClr val="868686"/>
                </a:solidFill>
              </a:rPr>
              <a:t> MS²PIP: Ana S C. Silva et al. (2019) </a:t>
            </a:r>
            <a:r>
              <a:rPr lang="nl-BE" err="1">
                <a:solidFill>
                  <a:srgbClr val="868686"/>
                </a:solidFill>
              </a:rPr>
              <a:t>Bioinformatics</a:t>
            </a:r>
            <a:r>
              <a:rPr lang="nl-BE">
                <a:solidFill>
                  <a:srgbClr val="868686"/>
                </a:solidFill>
              </a:rPr>
              <a:t>. doi:10.1093/</a:t>
            </a:r>
            <a:r>
              <a:rPr lang="nl-BE" err="1">
                <a:solidFill>
                  <a:srgbClr val="868686"/>
                </a:solidFill>
              </a:rPr>
              <a:t>bioinformatics</a:t>
            </a:r>
            <a:r>
              <a:rPr lang="nl-BE">
                <a:solidFill>
                  <a:srgbClr val="868686"/>
                </a:solidFill>
              </a:rPr>
              <a:t>/btz383</a:t>
            </a:r>
            <a:br>
              <a:rPr lang="nl-BE">
                <a:solidFill>
                  <a:srgbClr val="868686"/>
                </a:solidFill>
              </a:rPr>
            </a:br>
            <a:r>
              <a:rPr lang="nl-BE">
                <a:solidFill>
                  <a:srgbClr val="868686"/>
                </a:solidFill>
              </a:rPr>
              <a:t>DeepLC: Robbin Bouwmeester et al. (2021) Nature </a:t>
            </a:r>
            <a:r>
              <a:rPr lang="nl-BE" err="1">
                <a:solidFill>
                  <a:srgbClr val="868686"/>
                </a:solidFill>
              </a:rPr>
              <a:t>Methods</a:t>
            </a:r>
            <a:r>
              <a:rPr lang="nl-BE">
                <a:solidFill>
                  <a:srgbClr val="868686"/>
                </a:solidFill>
              </a:rPr>
              <a:t>. doi:10.1038/s41592-021-01301-5</a:t>
            </a:r>
          </a:p>
          <a:p>
            <a:r>
              <a:rPr lang="nl-BE"/>
              <a:t>MS²Rescore: Arthur Declercq (2022) MCP. doi:10.1016/j.mcpro.2022.100266</a:t>
            </a:r>
          </a:p>
        </p:txBody>
      </p:sp>
    </p:spTree>
    <p:extLst>
      <p:ext uri="{BB962C8B-B14F-4D97-AF65-F5344CB8AC3E}">
        <p14:creationId xmlns:p14="http://schemas.microsoft.com/office/powerpoint/2010/main" val="29482043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C9D-89B0-4FA5-9429-54A689731D41}"/>
              </a:ext>
            </a:extLst>
          </p:cNvPr>
          <p:cNvSpPr>
            <a:spLocks noGrp="1"/>
          </p:cNvSpPr>
          <p:nvPr>
            <p:ph type="title"/>
          </p:nvPr>
        </p:nvSpPr>
        <p:spPr/>
        <p:txBody>
          <a:bodyPr>
            <a:normAutofit/>
          </a:bodyPr>
          <a:lstStyle/>
          <a:p>
            <a:r>
              <a:rPr lang="en-US" sz="3800"/>
              <a:t>In challenging experimental workflows, machine learning can rescue peptide identification rates</a:t>
            </a:r>
            <a:endParaRPr lang="en-BE" sz="3800"/>
          </a:p>
        </p:txBody>
      </p:sp>
      <p:grpSp>
        <p:nvGrpSpPr>
          <p:cNvPr id="22" name="Group 21">
            <a:extLst>
              <a:ext uri="{FF2B5EF4-FFF2-40B4-BE49-F238E27FC236}">
                <a16:creationId xmlns:a16="http://schemas.microsoft.com/office/drawing/2014/main" id="{F700736C-C27C-4DA5-9A21-5B3C02EF0E6A}"/>
              </a:ext>
            </a:extLst>
          </p:cNvPr>
          <p:cNvGrpSpPr/>
          <p:nvPr/>
        </p:nvGrpSpPr>
        <p:grpSpPr>
          <a:xfrm>
            <a:off x="3465196" y="1930623"/>
            <a:ext cx="5261607" cy="4185792"/>
            <a:chOff x="3465197" y="1357833"/>
            <a:chExt cx="5261607" cy="4185792"/>
          </a:xfrm>
        </p:grpSpPr>
        <p:grpSp>
          <p:nvGrpSpPr>
            <p:cNvPr id="23" name="Group 22">
              <a:extLst>
                <a:ext uri="{FF2B5EF4-FFF2-40B4-BE49-F238E27FC236}">
                  <a16:creationId xmlns:a16="http://schemas.microsoft.com/office/drawing/2014/main" id="{6638007D-6E0C-4FB8-A1F3-B5E5E4D32EA4}"/>
                </a:ext>
              </a:extLst>
            </p:cNvPr>
            <p:cNvGrpSpPr/>
            <p:nvPr/>
          </p:nvGrpSpPr>
          <p:grpSpPr>
            <a:xfrm>
              <a:off x="4104143" y="1591475"/>
              <a:ext cx="3983713" cy="3434235"/>
              <a:chOff x="4104143" y="1591475"/>
              <a:chExt cx="3983713" cy="3434235"/>
            </a:xfrm>
          </p:grpSpPr>
          <p:sp>
            <p:nvSpPr>
              <p:cNvPr id="33" name="Isosceles Triangle 32">
                <a:extLst>
                  <a:ext uri="{FF2B5EF4-FFF2-40B4-BE49-F238E27FC236}">
                    <a16:creationId xmlns:a16="http://schemas.microsoft.com/office/drawing/2014/main" id="{A6DCCD46-F961-4E4E-A676-5FABB923811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4" name="TextBox 33">
                <a:extLst>
                  <a:ext uri="{FF2B5EF4-FFF2-40B4-BE49-F238E27FC236}">
                    <a16:creationId xmlns:a16="http://schemas.microsoft.com/office/drawing/2014/main" id="{8C6A33D5-5C88-465D-8872-65C5704C1AAC}"/>
                  </a:ext>
                </a:extLst>
              </p:cNvPr>
              <p:cNvSpPr txBox="1"/>
              <p:nvPr/>
            </p:nvSpPr>
            <p:spPr>
              <a:xfrm>
                <a:off x="5104102"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24" name="Group 23">
              <a:extLst>
                <a:ext uri="{FF2B5EF4-FFF2-40B4-BE49-F238E27FC236}">
                  <a16:creationId xmlns:a16="http://schemas.microsoft.com/office/drawing/2014/main" id="{9E001B40-D722-4851-91F4-1CC92075C124}"/>
                </a:ext>
              </a:extLst>
            </p:cNvPr>
            <p:cNvGrpSpPr/>
            <p:nvPr/>
          </p:nvGrpSpPr>
          <p:grpSpPr>
            <a:xfrm>
              <a:off x="7265624" y="4352125"/>
              <a:ext cx="1461180" cy="1191500"/>
              <a:chOff x="7265624" y="4352125"/>
              <a:chExt cx="1461180" cy="1191500"/>
            </a:xfrm>
          </p:grpSpPr>
          <p:sp>
            <p:nvSpPr>
              <p:cNvPr id="31" name="TextBox 30">
                <a:extLst>
                  <a:ext uri="{FF2B5EF4-FFF2-40B4-BE49-F238E27FC236}">
                    <a16:creationId xmlns:a16="http://schemas.microsoft.com/office/drawing/2014/main" id="{7BA274A6-54E6-4D62-AB5C-2617F3B1720C}"/>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32" name="Graphic 31" descr="Database with solid fill">
                <a:extLst>
                  <a:ext uri="{FF2B5EF4-FFF2-40B4-BE49-F238E27FC236}">
                    <a16:creationId xmlns:a16="http://schemas.microsoft.com/office/drawing/2014/main" id="{65CB947D-73BA-4614-A6A3-67231884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5" name="Group 24">
              <a:extLst>
                <a:ext uri="{FF2B5EF4-FFF2-40B4-BE49-F238E27FC236}">
                  <a16:creationId xmlns:a16="http://schemas.microsoft.com/office/drawing/2014/main" id="{A98B00D0-B33C-4D46-96D8-0499EEB3637A}"/>
                </a:ext>
              </a:extLst>
            </p:cNvPr>
            <p:cNvGrpSpPr/>
            <p:nvPr/>
          </p:nvGrpSpPr>
          <p:grpSpPr>
            <a:xfrm>
              <a:off x="5104102" y="1357833"/>
              <a:ext cx="1983796" cy="1173358"/>
              <a:chOff x="5104102" y="1357833"/>
              <a:chExt cx="1983796" cy="1173358"/>
            </a:xfrm>
          </p:grpSpPr>
          <p:pic>
            <p:nvPicPr>
              <p:cNvPr id="29" name="Graphic 28" descr="Research with solid fill">
                <a:extLst>
                  <a:ext uri="{FF2B5EF4-FFF2-40B4-BE49-F238E27FC236}">
                    <a16:creationId xmlns:a16="http://schemas.microsoft.com/office/drawing/2014/main" id="{D9B0845C-B575-4078-AF06-718EBDC45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30" name="TextBox 29">
                <a:extLst>
                  <a:ext uri="{FF2B5EF4-FFF2-40B4-BE49-F238E27FC236}">
                    <a16:creationId xmlns:a16="http://schemas.microsoft.com/office/drawing/2014/main" id="{B0F41DE1-36C9-4C18-8776-FBE4EAD6CCEF}"/>
                  </a:ext>
                </a:extLst>
              </p:cNvPr>
              <p:cNvSpPr txBox="1"/>
              <p:nvPr/>
            </p:nvSpPr>
            <p:spPr>
              <a:xfrm>
                <a:off x="5104102" y="2161859"/>
                <a:ext cx="1983796" cy="369332"/>
              </a:xfrm>
              <a:prstGeom prst="rect">
                <a:avLst/>
              </a:prstGeom>
              <a:noFill/>
            </p:spPr>
            <p:txBody>
              <a:bodyPr wrap="square" rtlCol="0">
                <a:spAutoFit/>
              </a:bodyPr>
              <a:lstStyle/>
              <a:p>
                <a:pPr algn="ctr"/>
                <a:r>
                  <a:rPr lang="en-US">
                    <a:solidFill>
                      <a:schemeClr val="accent1"/>
                    </a:solidFill>
                    <a:latin typeface="+mj-lt"/>
                  </a:rPr>
                  <a:t>Performant scoring function</a:t>
                </a:r>
                <a:endParaRPr lang="en-BE">
                  <a:solidFill>
                    <a:schemeClr val="accent1"/>
                  </a:solidFill>
                  <a:latin typeface="+mj-lt"/>
                </a:endParaRPr>
              </a:p>
            </p:txBody>
          </p:sp>
        </p:grpSp>
        <p:grpSp>
          <p:nvGrpSpPr>
            <p:cNvPr id="26" name="Group 25">
              <a:extLst>
                <a:ext uri="{FF2B5EF4-FFF2-40B4-BE49-F238E27FC236}">
                  <a16:creationId xmlns:a16="http://schemas.microsoft.com/office/drawing/2014/main" id="{DF0340B7-4463-45A5-9789-E1AA585009FC}"/>
                </a:ext>
              </a:extLst>
            </p:cNvPr>
            <p:cNvGrpSpPr/>
            <p:nvPr/>
          </p:nvGrpSpPr>
          <p:grpSpPr>
            <a:xfrm>
              <a:off x="3465197" y="4324151"/>
              <a:ext cx="1461180" cy="1219474"/>
              <a:chOff x="3465197" y="4324151"/>
              <a:chExt cx="1461180" cy="1219474"/>
            </a:xfrm>
          </p:grpSpPr>
          <p:pic>
            <p:nvPicPr>
              <p:cNvPr id="27" name="Graphic 26" descr="Bar chart with solid fill">
                <a:extLst>
                  <a:ext uri="{FF2B5EF4-FFF2-40B4-BE49-F238E27FC236}">
                    <a16:creationId xmlns:a16="http://schemas.microsoft.com/office/drawing/2014/main" id="{3CE18738-2B1C-408C-95D3-20CE0C9B4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8" name="TextBox 27">
                <a:extLst>
                  <a:ext uri="{FF2B5EF4-FFF2-40B4-BE49-F238E27FC236}">
                    <a16:creationId xmlns:a16="http://schemas.microsoft.com/office/drawing/2014/main" id="{3CCF3B2C-4C89-4E6D-89BB-D1A0EC0C0B57}"/>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5" name="Arrow: Down 34">
            <a:extLst>
              <a:ext uri="{FF2B5EF4-FFF2-40B4-BE49-F238E27FC236}">
                <a16:creationId xmlns:a16="http://schemas.microsoft.com/office/drawing/2014/main" id="{001BB947-99AA-4A64-99B2-272534C08EA3}"/>
              </a:ext>
            </a:extLst>
          </p:cNvPr>
          <p:cNvSpPr/>
          <p:nvPr/>
        </p:nvSpPr>
        <p:spPr>
          <a:xfrm>
            <a:off x="3191806"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6" name="Arrow: Down 35">
            <a:extLst>
              <a:ext uri="{FF2B5EF4-FFF2-40B4-BE49-F238E27FC236}">
                <a16:creationId xmlns:a16="http://schemas.microsoft.com/office/drawing/2014/main" id="{07AE51F4-32E0-49F8-89CD-3BACCFD6EE4F}"/>
              </a:ext>
            </a:extLst>
          </p:cNvPr>
          <p:cNvSpPr/>
          <p:nvPr/>
        </p:nvSpPr>
        <p:spPr>
          <a:xfrm>
            <a:off x="8726308"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7" name="Arrow: Down 36">
            <a:extLst>
              <a:ext uri="{FF2B5EF4-FFF2-40B4-BE49-F238E27FC236}">
                <a16:creationId xmlns:a16="http://schemas.microsoft.com/office/drawing/2014/main" id="{06F21C82-59FE-4912-B959-665DCB5C669C}"/>
              </a:ext>
            </a:extLst>
          </p:cNvPr>
          <p:cNvSpPr/>
          <p:nvPr/>
        </p:nvSpPr>
        <p:spPr>
          <a:xfrm rot="10800000">
            <a:off x="7068166"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8" name="Arrow: Down 37">
            <a:extLst>
              <a:ext uri="{FF2B5EF4-FFF2-40B4-BE49-F238E27FC236}">
                <a16:creationId xmlns:a16="http://schemas.microsoft.com/office/drawing/2014/main" id="{815D3CB4-667B-4B6D-AB04-F0B9020F177A}"/>
              </a:ext>
            </a:extLst>
          </p:cNvPr>
          <p:cNvSpPr/>
          <p:nvPr/>
        </p:nvSpPr>
        <p:spPr>
          <a:xfrm rot="10800000">
            <a:off x="4923712"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3BB0AD3A-F095-4593-B17A-53174E053728}"/>
              </a:ext>
            </a:extLst>
          </p:cNvPr>
          <p:cNvSpPr txBox="1"/>
          <p:nvPr/>
        </p:nvSpPr>
        <p:spPr>
          <a:xfrm>
            <a:off x="4362578" y="2156163"/>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39" name="TextBox 38">
            <a:extLst>
              <a:ext uri="{FF2B5EF4-FFF2-40B4-BE49-F238E27FC236}">
                <a16:creationId xmlns:a16="http://schemas.microsoft.com/office/drawing/2014/main" id="{EFB18847-7F3E-41E8-A2D0-9BA55BDBD628}"/>
              </a:ext>
            </a:extLst>
          </p:cNvPr>
          <p:cNvSpPr txBox="1"/>
          <p:nvPr/>
        </p:nvSpPr>
        <p:spPr>
          <a:xfrm>
            <a:off x="7034974" y="2138552"/>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40" name="TextBox 39">
            <a:extLst>
              <a:ext uri="{FF2B5EF4-FFF2-40B4-BE49-F238E27FC236}">
                <a16:creationId xmlns:a16="http://schemas.microsoft.com/office/drawing/2014/main" id="{45870696-F92E-4B23-940A-AA6E1DECB040}"/>
              </a:ext>
            </a:extLst>
          </p:cNvPr>
          <p:cNvSpPr txBox="1"/>
          <p:nvPr/>
        </p:nvSpPr>
        <p:spPr>
          <a:xfrm>
            <a:off x="761891" y="4862626"/>
            <a:ext cx="2427851" cy="1200329"/>
          </a:xfrm>
          <a:prstGeom prst="rect">
            <a:avLst/>
          </a:prstGeom>
          <a:noFill/>
        </p:spPr>
        <p:txBody>
          <a:bodyPr wrap="square" rtlCol="0">
            <a:spAutoFit/>
          </a:bodyPr>
          <a:lstStyle/>
          <a:p>
            <a:pPr algn="r"/>
            <a:r>
              <a:rPr lang="en-US" sz="2400">
                <a:solidFill>
                  <a:srgbClr val="FF0000"/>
                </a:solidFill>
                <a:latin typeface="+mj-lt"/>
              </a:rPr>
              <a:t>DIA</a:t>
            </a:r>
          </a:p>
          <a:p>
            <a:pPr algn="r"/>
            <a:r>
              <a:rPr lang="en-US" sz="2400">
                <a:solidFill>
                  <a:srgbClr val="FF0000"/>
                </a:solidFill>
                <a:latin typeface="+mj-lt"/>
              </a:rPr>
              <a:t>Complex samples</a:t>
            </a:r>
          </a:p>
          <a:p>
            <a:pPr algn="r"/>
            <a:r>
              <a:rPr lang="en-US" sz="2400">
                <a:solidFill>
                  <a:srgbClr val="FF0000"/>
                </a:solidFill>
                <a:latin typeface="+mj-lt"/>
              </a:rPr>
              <a:t>…</a:t>
            </a:r>
            <a:endParaRPr lang="en-BE" sz="2400">
              <a:solidFill>
                <a:srgbClr val="FF0000"/>
              </a:solidFill>
              <a:latin typeface="+mj-lt"/>
            </a:endParaRPr>
          </a:p>
        </p:txBody>
      </p:sp>
      <p:sp>
        <p:nvSpPr>
          <p:cNvPr id="41" name="TextBox 40">
            <a:extLst>
              <a:ext uri="{FF2B5EF4-FFF2-40B4-BE49-F238E27FC236}">
                <a16:creationId xmlns:a16="http://schemas.microsoft.com/office/drawing/2014/main" id="{C43E2AD4-6B69-4A18-8901-C70BA9A75FEA}"/>
              </a:ext>
            </a:extLst>
          </p:cNvPr>
          <p:cNvSpPr txBox="1"/>
          <p:nvPr/>
        </p:nvSpPr>
        <p:spPr>
          <a:xfrm>
            <a:off x="9092361" y="4786690"/>
            <a:ext cx="2613864" cy="1569660"/>
          </a:xfrm>
          <a:prstGeom prst="rect">
            <a:avLst/>
          </a:prstGeom>
          <a:noFill/>
        </p:spPr>
        <p:txBody>
          <a:bodyPr wrap="square" rtlCol="0">
            <a:spAutoFit/>
          </a:bodyPr>
          <a:lstStyle/>
          <a:p>
            <a:r>
              <a:rPr lang="en-US" sz="2400" err="1">
                <a:solidFill>
                  <a:srgbClr val="FF0000"/>
                </a:solidFill>
                <a:latin typeface="+mj-lt"/>
              </a:rPr>
              <a:t>Proteogenomics</a:t>
            </a:r>
            <a:endParaRPr lang="en-US" sz="2400">
              <a:solidFill>
                <a:srgbClr val="FF0000"/>
              </a:solidFill>
              <a:latin typeface="+mj-lt"/>
            </a:endParaRPr>
          </a:p>
          <a:p>
            <a:r>
              <a:rPr lang="en-US" sz="2400" err="1">
                <a:solidFill>
                  <a:srgbClr val="FF0000"/>
                </a:solidFill>
                <a:latin typeface="+mj-lt"/>
              </a:rPr>
              <a:t>Metaproteomics</a:t>
            </a:r>
            <a:endParaRPr lang="en-US" sz="2400">
              <a:solidFill>
                <a:srgbClr val="FF0000"/>
              </a:solidFill>
              <a:latin typeface="+mj-lt"/>
            </a:endParaRPr>
          </a:p>
          <a:p>
            <a:r>
              <a:rPr lang="en-US" sz="2400">
                <a:solidFill>
                  <a:srgbClr val="FF0000"/>
                </a:solidFill>
                <a:latin typeface="+mj-lt"/>
              </a:rPr>
              <a:t>Immunopeptidomics</a:t>
            </a:r>
          </a:p>
          <a:p>
            <a:r>
              <a:rPr lang="en-US" sz="2400">
                <a:solidFill>
                  <a:srgbClr val="FF0000"/>
                </a:solidFill>
                <a:latin typeface="+mj-lt"/>
              </a:rPr>
              <a:t>…</a:t>
            </a:r>
            <a:endParaRPr lang="en-BE" sz="2400">
              <a:solidFill>
                <a:srgbClr val="FF0000"/>
              </a:solidFill>
              <a:latin typeface="+mj-lt"/>
            </a:endParaRPr>
          </a:p>
        </p:txBody>
      </p:sp>
      <p:sp>
        <p:nvSpPr>
          <p:cNvPr id="6" name="Slide Number Placeholder 5">
            <a:extLst>
              <a:ext uri="{FF2B5EF4-FFF2-40B4-BE49-F238E27FC236}">
                <a16:creationId xmlns:a16="http://schemas.microsoft.com/office/drawing/2014/main" id="{870E8CE7-37EF-C4EF-4095-12AC486AF966}"/>
              </a:ext>
            </a:extLst>
          </p:cNvPr>
          <p:cNvSpPr>
            <a:spLocks noGrp="1"/>
          </p:cNvSpPr>
          <p:nvPr>
            <p:ph type="sldNum" sz="quarter" idx="12"/>
          </p:nvPr>
        </p:nvSpPr>
        <p:spPr/>
        <p:txBody>
          <a:bodyPr/>
          <a:lstStyle/>
          <a:p>
            <a:fld id="{B1E3F558-74D7-4DE7-865B-0F3399673619}" type="slidenum">
              <a:rPr lang="nl-BE" smtClean="0"/>
              <a:pPr/>
              <a:t>36</a:t>
            </a:fld>
            <a:endParaRPr lang="nl-BE"/>
          </a:p>
        </p:txBody>
      </p:sp>
    </p:spTree>
    <p:extLst>
      <p:ext uri="{BB962C8B-B14F-4D97-AF65-F5344CB8AC3E}">
        <p14:creationId xmlns:p14="http://schemas.microsoft.com/office/powerpoint/2010/main" val="24613353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F7E-BA0D-C347-8C98-98C1B3DD8C9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659E70-13D0-F880-4266-406CF7DD2F2F}"/>
              </a:ext>
            </a:extLst>
          </p:cNvPr>
          <p:cNvPicPr>
            <a:picLocks noChangeAspect="1"/>
          </p:cNvPicPr>
          <p:nvPr/>
        </p:nvPicPr>
        <p:blipFill>
          <a:blip r:embed="rId2"/>
          <a:stretch>
            <a:fillRect/>
          </a:stretch>
        </p:blipFill>
        <p:spPr>
          <a:xfrm>
            <a:off x="2430779" y="2590344"/>
            <a:ext cx="8923020" cy="3766006"/>
          </a:xfrm>
          <a:prstGeom prst="rect">
            <a:avLst/>
          </a:prstGeom>
        </p:spPr>
      </p:pic>
      <p:sp>
        <p:nvSpPr>
          <p:cNvPr id="2" name="Title 1">
            <a:extLst>
              <a:ext uri="{FF2B5EF4-FFF2-40B4-BE49-F238E27FC236}">
                <a16:creationId xmlns:a16="http://schemas.microsoft.com/office/drawing/2014/main" id="{FB6C3EA8-3F21-9A60-4EA0-9B63876F0F4B}"/>
              </a:ext>
            </a:extLst>
          </p:cNvPr>
          <p:cNvSpPr>
            <a:spLocks noGrp="1"/>
          </p:cNvSpPr>
          <p:nvPr>
            <p:ph type="title"/>
          </p:nvPr>
        </p:nvSpPr>
        <p:spPr/>
        <p:txBody>
          <a:bodyPr>
            <a:normAutofit/>
          </a:bodyPr>
          <a:lstStyle/>
          <a:p>
            <a:r>
              <a:rPr lang="en-US" sz="3800"/>
              <a:t>Mass spectrometry-based proteomics recap</a:t>
            </a:r>
            <a:endParaRPr lang="en-BE" sz="3800"/>
          </a:p>
        </p:txBody>
      </p:sp>
      <p:grpSp>
        <p:nvGrpSpPr>
          <p:cNvPr id="32" name="Group 31">
            <a:extLst>
              <a:ext uri="{FF2B5EF4-FFF2-40B4-BE49-F238E27FC236}">
                <a16:creationId xmlns:a16="http://schemas.microsoft.com/office/drawing/2014/main" id="{F469BF13-B689-5651-6E94-78225AA938C1}"/>
              </a:ext>
            </a:extLst>
          </p:cNvPr>
          <p:cNvGrpSpPr/>
          <p:nvPr/>
        </p:nvGrpSpPr>
        <p:grpSpPr>
          <a:xfrm>
            <a:off x="9526905" y="5007940"/>
            <a:ext cx="1560195" cy="1040075"/>
            <a:chOff x="9526905" y="5007940"/>
            <a:chExt cx="1560195" cy="1040075"/>
          </a:xfrm>
        </p:grpSpPr>
        <p:sp>
          <p:nvSpPr>
            <p:cNvPr id="31" name="Rectangle: Rounded Corners 30">
              <a:extLst>
                <a:ext uri="{FF2B5EF4-FFF2-40B4-BE49-F238E27FC236}">
                  <a16:creationId xmlns:a16="http://schemas.microsoft.com/office/drawing/2014/main" id="{7C21E033-7D72-6B12-F7A0-8923AE050AFD}"/>
                </a:ext>
              </a:extLst>
            </p:cNvPr>
            <p:cNvSpPr/>
            <p:nvPr/>
          </p:nvSpPr>
          <p:spPr>
            <a:xfrm>
              <a:off x="9526905" y="5007940"/>
              <a:ext cx="1560195" cy="1040075"/>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Graphic 24">
              <a:extLst>
                <a:ext uri="{FF2B5EF4-FFF2-40B4-BE49-F238E27FC236}">
                  <a16:creationId xmlns:a16="http://schemas.microsoft.com/office/drawing/2014/main" id="{886756A3-3724-F045-490D-8ACED61120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5319" y="5119158"/>
              <a:ext cx="1499913" cy="928856"/>
            </a:xfrm>
            <a:prstGeom prst="rect">
              <a:avLst/>
            </a:prstGeom>
          </p:spPr>
        </p:pic>
      </p:grpSp>
      <p:grpSp>
        <p:nvGrpSpPr>
          <p:cNvPr id="30" name="Group 29">
            <a:extLst>
              <a:ext uri="{FF2B5EF4-FFF2-40B4-BE49-F238E27FC236}">
                <a16:creationId xmlns:a16="http://schemas.microsoft.com/office/drawing/2014/main" id="{AE254062-4AA8-32B2-33A9-D3E5F6FCB53E}"/>
              </a:ext>
            </a:extLst>
          </p:cNvPr>
          <p:cNvGrpSpPr/>
          <p:nvPr/>
        </p:nvGrpSpPr>
        <p:grpSpPr>
          <a:xfrm>
            <a:off x="7701996" y="3501390"/>
            <a:ext cx="2547234" cy="1070610"/>
            <a:chOff x="7701996" y="3501390"/>
            <a:chExt cx="2547234" cy="1070610"/>
          </a:xfrm>
        </p:grpSpPr>
        <p:sp>
          <p:nvSpPr>
            <p:cNvPr id="29" name="Rectangle: Rounded Corners 28">
              <a:extLst>
                <a:ext uri="{FF2B5EF4-FFF2-40B4-BE49-F238E27FC236}">
                  <a16:creationId xmlns:a16="http://schemas.microsoft.com/office/drawing/2014/main" id="{21C20F45-B61E-BC07-084E-F4189CE0E035}"/>
                </a:ext>
              </a:extLst>
            </p:cNvPr>
            <p:cNvSpPr/>
            <p:nvPr/>
          </p:nvSpPr>
          <p:spPr>
            <a:xfrm>
              <a:off x="7701996" y="3501390"/>
              <a:ext cx="2547234" cy="1070609"/>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7" name="Graphic 26">
              <a:extLst>
                <a:ext uri="{FF2B5EF4-FFF2-40B4-BE49-F238E27FC236}">
                  <a16:creationId xmlns:a16="http://schemas.microsoft.com/office/drawing/2014/main" id="{033902AB-5D51-B2F4-F7FA-830F979B2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9990" y="3531924"/>
              <a:ext cx="2440844" cy="1040076"/>
            </a:xfrm>
            <a:prstGeom prst="rect">
              <a:avLst/>
            </a:prstGeom>
          </p:spPr>
        </p:pic>
      </p:grpSp>
      <p:pic>
        <p:nvPicPr>
          <p:cNvPr id="5" name="Picture 4">
            <a:extLst>
              <a:ext uri="{FF2B5EF4-FFF2-40B4-BE49-F238E27FC236}">
                <a16:creationId xmlns:a16="http://schemas.microsoft.com/office/drawing/2014/main" id="{BB02674B-D6CB-AD87-DD34-B31348B633DD}"/>
              </a:ext>
            </a:extLst>
          </p:cNvPr>
          <p:cNvPicPr>
            <a:picLocks noChangeAspect="1"/>
          </p:cNvPicPr>
          <p:nvPr/>
        </p:nvPicPr>
        <p:blipFill>
          <a:blip r:embed="rId7"/>
          <a:srcRect r="15145"/>
          <a:stretch/>
        </p:blipFill>
        <p:spPr>
          <a:xfrm>
            <a:off x="838199" y="1032629"/>
            <a:ext cx="8923020" cy="1550234"/>
          </a:xfrm>
          <a:prstGeom prst="rect">
            <a:avLst/>
          </a:prstGeom>
        </p:spPr>
      </p:pic>
      <p:sp>
        <p:nvSpPr>
          <p:cNvPr id="6" name="Footer Placeholder 5">
            <a:extLst>
              <a:ext uri="{FF2B5EF4-FFF2-40B4-BE49-F238E27FC236}">
                <a16:creationId xmlns:a16="http://schemas.microsoft.com/office/drawing/2014/main" id="{4ECD2845-7A74-F1BC-17D4-3105547B4279}"/>
              </a:ext>
            </a:extLst>
          </p:cNvPr>
          <p:cNvSpPr>
            <a:spLocks noGrp="1"/>
          </p:cNvSpPr>
          <p:nvPr>
            <p:ph type="ftr" sz="quarter" idx="3"/>
          </p:nvPr>
        </p:nvSpPr>
        <p:spPr>
          <a:xfrm>
            <a:off x="838199" y="6356350"/>
            <a:ext cx="9228151"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Figures created in BioRender.com</a:t>
            </a:r>
          </a:p>
        </p:txBody>
      </p:sp>
      <p:sp>
        <p:nvSpPr>
          <p:cNvPr id="7" name="Rectangle 6">
            <a:extLst>
              <a:ext uri="{FF2B5EF4-FFF2-40B4-BE49-F238E27FC236}">
                <a16:creationId xmlns:a16="http://schemas.microsoft.com/office/drawing/2014/main" id="{935AE193-AF07-4E3D-69D5-24B140D0AA86}"/>
              </a:ext>
            </a:extLst>
          </p:cNvPr>
          <p:cNvSpPr/>
          <p:nvPr/>
        </p:nvSpPr>
        <p:spPr>
          <a:xfrm>
            <a:off x="8396288" y="3621881"/>
            <a:ext cx="45719" cy="723900"/>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559025D8-AF6F-51C6-92B3-C49E6D2C1BFF}"/>
              </a:ext>
            </a:extLst>
          </p:cNvPr>
          <p:cNvSpPr/>
          <p:nvPr/>
        </p:nvSpPr>
        <p:spPr>
          <a:xfrm>
            <a:off x="9526905" y="5015421"/>
            <a:ext cx="1560195" cy="1032593"/>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5" name="Slide Number Placeholder 3">
            <a:extLst>
              <a:ext uri="{FF2B5EF4-FFF2-40B4-BE49-F238E27FC236}">
                <a16:creationId xmlns:a16="http://schemas.microsoft.com/office/drawing/2014/main" id="{1913BD09-65AA-8D58-C916-5F104E6CEE98}"/>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37</a:t>
            </a:fld>
            <a:endParaRPr lang="nl-BE"/>
          </a:p>
        </p:txBody>
      </p:sp>
      <p:pic>
        <p:nvPicPr>
          <p:cNvPr id="10" name="Picture 9" descr="Several machines in different sizes&#10;&#10;Description automatically generated with medium confidence">
            <a:extLst>
              <a:ext uri="{FF2B5EF4-FFF2-40B4-BE49-F238E27FC236}">
                <a16:creationId xmlns:a16="http://schemas.microsoft.com/office/drawing/2014/main" id="{DBFDD190-E832-39C6-E36D-7201FA7E660E}"/>
              </a:ext>
            </a:extLst>
          </p:cNvPr>
          <p:cNvPicPr>
            <a:picLocks noChangeAspect="1"/>
          </p:cNvPicPr>
          <p:nvPr/>
        </p:nvPicPr>
        <p:blipFill>
          <a:blip r:embed="rId8" cstate="print">
            <a:extLst>
              <a:ext uri="{28A0092B-C50C-407E-A947-70E740481C1C}">
                <a14:useLocalDpi xmlns:a14="http://schemas.microsoft.com/office/drawing/2010/main" val="0"/>
              </a:ext>
            </a:extLst>
          </a:blip>
          <a:srcRect l="56793" t="5414" r="20768" b="46259"/>
          <a:stretch/>
        </p:blipFill>
        <p:spPr>
          <a:xfrm>
            <a:off x="9991493" y="618281"/>
            <a:ext cx="1362306" cy="2053799"/>
          </a:xfrm>
          <a:prstGeom prst="rect">
            <a:avLst/>
          </a:prstGeom>
        </p:spPr>
      </p:pic>
    </p:spTree>
    <p:extLst>
      <p:ext uri="{BB962C8B-B14F-4D97-AF65-F5344CB8AC3E}">
        <p14:creationId xmlns:p14="http://schemas.microsoft.com/office/powerpoint/2010/main" val="18323460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24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D9-FDCD-449D-ABAF-D1552D5A8973}"/>
              </a:ext>
            </a:extLst>
          </p:cNvPr>
          <p:cNvSpPr>
            <a:spLocks noGrp="1"/>
          </p:cNvSpPr>
          <p:nvPr>
            <p:ph type="title"/>
          </p:nvPr>
        </p:nvSpPr>
        <p:spPr>
          <a:xfrm>
            <a:off x="640080" y="365125"/>
            <a:ext cx="10911840" cy="1325563"/>
          </a:xfrm>
        </p:spPr>
        <p:txBody>
          <a:bodyPr>
            <a:normAutofit/>
          </a:bodyPr>
          <a:lstStyle/>
          <a:p>
            <a:r>
              <a:rPr lang="en-US" sz="3800"/>
              <a:t>How do we link MS2 spectra back to the original proteins?</a:t>
            </a:r>
            <a:endParaRPr lang="en-BE" sz="3800"/>
          </a:p>
        </p:txBody>
      </p:sp>
      <p:grpSp>
        <p:nvGrpSpPr>
          <p:cNvPr id="144" name="Group 143">
            <a:extLst>
              <a:ext uri="{FF2B5EF4-FFF2-40B4-BE49-F238E27FC236}">
                <a16:creationId xmlns:a16="http://schemas.microsoft.com/office/drawing/2014/main" id="{60F8E7FA-11A5-4BBE-B3B8-9016CC8B12EB}"/>
              </a:ext>
            </a:extLst>
          </p:cNvPr>
          <p:cNvGrpSpPr/>
          <p:nvPr/>
        </p:nvGrpSpPr>
        <p:grpSpPr>
          <a:xfrm>
            <a:off x="838200" y="1331126"/>
            <a:ext cx="9411030" cy="4880444"/>
            <a:chOff x="1160618" y="1272871"/>
            <a:chExt cx="9870764" cy="5118856"/>
          </a:xfrm>
        </p:grpSpPr>
        <p:pic>
          <p:nvPicPr>
            <p:cNvPr id="118" name="Graphic 117">
              <a:extLst>
                <a:ext uri="{FF2B5EF4-FFF2-40B4-BE49-F238E27FC236}">
                  <a16:creationId xmlns:a16="http://schemas.microsoft.com/office/drawing/2014/main" id="{B2D3B87C-CC93-41CE-BA6A-9017A89626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9053" y="4864834"/>
              <a:ext cx="2170254" cy="1521714"/>
            </a:xfrm>
            <a:prstGeom prst="rect">
              <a:avLst/>
            </a:prstGeom>
          </p:spPr>
        </p:pic>
        <p:pic>
          <p:nvPicPr>
            <p:cNvPr id="120" name="Graphic 119">
              <a:extLst>
                <a:ext uri="{FF2B5EF4-FFF2-40B4-BE49-F238E27FC236}">
                  <a16:creationId xmlns:a16="http://schemas.microsoft.com/office/drawing/2014/main" id="{D237F0C2-10BC-45B3-B05A-2583AEED40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012" y="4870013"/>
              <a:ext cx="2293440" cy="1521714"/>
            </a:xfrm>
            <a:prstGeom prst="rect">
              <a:avLst/>
            </a:prstGeom>
          </p:spPr>
        </p:pic>
        <p:pic>
          <p:nvPicPr>
            <p:cNvPr id="130" name="Graphic 129">
              <a:extLst>
                <a:ext uri="{FF2B5EF4-FFF2-40B4-BE49-F238E27FC236}">
                  <a16:creationId xmlns:a16="http://schemas.microsoft.com/office/drawing/2014/main" id="{A4B297FA-5EA1-4FC5-881E-EC36E0C3D9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548" y="4864834"/>
              <a:ext cx="2191993" cy="1521714"/>
            </a:xfrm>
            <a:prstGeom prst="rect">
              <a:avLst/>
            </a:prstGeom>
          </p:spPr>
        </p:pic>
        <p:pic>
          <p:nvPicPr>
            <p:cNvPr id="122" name="Graphic 121">
              <a:extLst>
                <a:ext uri="{FF2B5EF4-FFF2-40B4-BE49-F238E27FC236}">
                  <a16:creationId xmlns:a16="http://schemas.microsoft.com/office/drawing/2014/main" id="{DA1EB1A6-EDD0-4BCE-A4FA-56227849272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618" y="3071442"/>
              <a:ext cx="2170254" cy="1521714"/>
            </a:xfrm>
            <a:prstGeom prst="rect">
              <a:avLst/>
            </a:prstGeom>
          </p:spPr>
        </p:pic>
        <p:pic>
          <p:nvPicPr>
            <p:cNvPr id="124" name="Graphic 123">
              <a:extLst>
                <a:ext uri="{FF2B5EF4-FFF2-40B4-BE49-F238E27FC236}">
                  <a16:creationId xmlns:a16="http://schemas.microsoft.com/office/drawing/2014/main" id="{61008D0E-05D4-42BD-90BB-AE6744A6E2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4082" y="3071442"/>
              <a:ext cx="2170254" cy="1521714"/>
            </a:xfrm>
            <a:prstGeom prst="rect">
              <a:avLst/>
            </a:prstGeom>
          </p:spPr>
        </p:pic>
        <p:pic>
          <p:nvPicPr>
            <p:cNvPr id="126" name="Graphic 125">
              <a:extLst>
                <a:ext uri="{FF2B5EF4-FFF2-40B4-BE49-F238E27FC236}">
                  <a16:creationId xmlns:a16="http://schemas.microsoft.com/office/drawing/2014/main" id="{85CF272A-58B3-4A2A-AF19-C3E72077DF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1128" y="3071442"/>
              <a:ext cx="2170254" cy="1521714"/>
            </a:xfrm>
            <a:prstGeom prst="rect">
              <a:avLst/>
            </a:prstGeom>
          </p:spPr>
        </p:pic>
        <p:pic>
          <p:nvPicPr>
            <p:cNvPr id="132" name="Graphic 131">
              <a:extLst>
                <a:ext uri="{FF2B5EF4-FFF2-40B4-BE49-F238E27FC236}">
                  <a16:creationId xmlns:a16="http://schemas.microsoft.com/office/drawing/2014/main" id="{C3618AB1-3F9A-4EBA-A753-1723278F1B3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2123" y="3071442"/>
              <a:ext cx="2170254" cy="1521714"/>
            </a:xfrm>
            <a:prstGeom prst="rect">
              <a:avLst/>
            </a:prstGeom>
          </p:spPr>
        </p:pic>
        <p:pic>
          <p:nvPicPr>
            <p:cNvPr id="128" name="Graphic 127">
              <a:extLst>
                <a:ext uri="{FF2B5EF4-FFF2-40B4-BE49-F238E27FC236}">
                  <a16:creationId xmlns:a16="http://schemas.microsoft.com/office/drawing/2014/main" id="{B7437686-9EC7-4532-A0D2-88A6011AF37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31509" y="1272871"/>
              <a:ext cx="2170254" cy="1521714"/>
            </a:xfrm>
            <a:prstGeom prst="rect">
              <a:avLst/>
            </a:prstGeom>
          </p:spPr>
        </p:pic>
        <p:pic>
          <p:nvPicPr>
            <p:cNvPr id="134" name="Graphic 133">
              <a:extLst>
                <a:ext uri="{FF2B5EF4-FFF2-40B4-BE49-F238E27FC236}">
                  <a16:creationId xmlns:a16="http://schemas.microsoft.com/office/drawing/2014/main" id="{443BF6B3-81FD-47A1-9D83-0446DDF81A7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21743" y="1272871"/>
              <a:ext cx="2170254" cy="1521714"/>
            </a:xfrm>
            <a:prstGeom prst="rect">
              <a:avLst/>
            </a:prstGeom>
          </p:spPr>
        </p:pic>
        <p:pic>
          <p:nvPicPr>
            <p:cNvPr id="136" name="Graphic 135">
              <a:extLst>
                <a:ext uri="{FF2B5EF4-FFF2-40B4-BE49-F238E27FC236}">
                  <a16:creationId xmlns:a16="http://schemas.microsoft.com/office/drawing/2014/main" id="{CC4BDFAE-DD74-4D26-B241-A949D74AE9B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90238" y="1272871"/>
              <a:ext cx="2191993" cy="1521714"/>
            </a:xfrm>
            <a:prstGeom prst="rect">
              <a:avLst/>
            </a:prstGeom>
          </p:spPr>
        </p:pic>
      </p:grpSp>
      <p:sp>
        <p:nvSpPr>
          <p:cNvPr id="15" name="Slide Number Placeholder 3">
            <a:extLst>
              <a:ext uri="{FF2B5EF4-FFF2-40B4-BE49-F238E27FC236}">
                <a16:creationId xmlns:a16="http://schemas.microsoft.com/office/drawing/2014/main" id="{F67765C5-4560-4724-B4A9-17056395B9F9}"/>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38</a:t>
            </a:fld>
            <a:endParaRPr lang="nl-BE"/>
          </a:p>
        </p:txBody>
      </p:sp>
    </p:spTree>
    <p:extLst>
      <p:ext uri="{BB962C8B-B14F-4D97-AF65-F5344CB8AC3E}">
        <p14:creationId xmlns:p14="http://schemas.microsoft.com/office/powerpoint/2010/main" val="9161258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Search engines return a set of peptide identifications that </a:t>
            </a:r>
            <a:r>
              <a:rPr lang="en-US" i="1"/>
              <a:t>might</a:t>
            </a:r>
            <a:r>
              <a:rPr lang="en-US"/>
              <a:t> be true</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39</a:t>
            </a:fld>
            <a:endParaRPr lang="nl-BE"/>
          </a:p>
        </p:txBody>
      </p:sp>
      <p:pic>
        <p:nvPicPr>
          <p:cNvPr id="5" name="Picture 4">
            <a:extLst>
              <a:ext uri="{FF2B5EF4-FFF2-40B4-BE49-F238E27FC236}">
                <a16:creationId xmlns:a16="http://schemas.microsoft.com/office/drawing/2014/main" id="{D5EE4DC0-E48C-16C8-527B-542CD3DB13B2}"/>
              </a:ext>
            </a:extLst>
          </p:cNvPr>
          <p:cNvPicPr>
            <a:picLocks noChangeAspect="1"/>
          </p:cNvPicPr>
          <p:nvPr/>
        </p:nvPicPr>
        <p:blipFill>
          <a:blip r:embed="rId2"/>
          <a:stretch>
            <a:fillRect/>
          </a:stretch>
        </p:blipFill>
        <p:spPr>
          <a:xfrm>
            <a:off x="7796133" y="4440109"/>
            <a:ext cx="2550780" cy="1661222"/>
          </a:xfrm>
          <a:prstGeom prst="rect">
            <a:avLst/>
          </a:prstGeom>
        </p:spPr>
      </p:pic>
      <p:pic>
        <p:nvPicPr>
          <p:cNvPr id="7" name="Picture 6">
            <a:extLst>
              <a:ext uri="{FF2B5EF4-FFF2-40B4-BE49-F238E27FC236}">
                <a16:creationId xmlns:a16="http://schemas.microsoft.com/office/drawing/2014/main" id="{39F9C2CD-4B9F-E609-7A8A-6AE95C2911A7}"/>
              </a:ext>
            </a:extLst>
          </p:cNvPr>
          <p:cNvPicPr>
            <a:picLocks noChangeAspect="1"/>
          </p:cNvPicPr>
          <p:nvPr/>
        </p:nvPicPr>
        <p:blipFill>
          <a:blip r:embed="rId3"/>
          <a:stretch>
            <a:fillRect/>
          </a:stretch>
        </p:blipFill>
        <p:spPr>
          <a:xfrm>
            <a:off x="1557894" y="4460773"/>
            <a:ext cx="2497192" cy="1661222"/>
          </a:xfrm>
          <a:prstGeom prst="rect">
            <a:avLst/>
          </a:prstGeom>
        </p:spPr>
      </p:pic>
      <p:pic>
        <p:nvPicPr>
          <p:cNvPr id="20" name="Picture 19">
            <a:extLst>
              <a:ext uri="{FF2B5EF4-FFF2-40B4-BE49-F238E27FC236}">
                <a16:creationId xmlns:a16="http://schemas.microsoft.com/office/drawing/2014/main" id="{A989430B-1CF0-872D-3E66-0BDA00DB33E3}"/>
              </a:ext>
            </a:extLst>
          </p:cNvPr>
          <p:cNvPicPr>
            <a:picLocks noChangeAspect="1"/>
          </p:cNvPicPr>
          <p:nvPr/>
        </p:nvPicPr>
        <p:blipFill>
          <a:blip r:embed="rId4"/>
          <a:stretch>
            <a:fillRect/>
          </a:stretch>
        </p:blipFill>
        <p:spPr>
          <a:xfrm>
            <a:off x="4139265" y="1641454"/>
            <a:ext cx="3997651" cy="1661222"/>
          </a:xfrm>
          <a:prstGeom prst="rect">
            <a:avLst/>
          </a:prstGeom>
        </p:spPr>
      </p:pic>
      <p:pic>
        <p:nvPicPr>
          <p:cNvPr id="22" name="Picture 21">
            <a:extLst>
              <a:ext uri="{FF2B5EF4-FFF2-40B4-BE49-F238E27FC236}">
                <a16:creationId xmlns:a16="http://schemas.microsoft.com/office/drawing/2014/main" id="{D33C71F0-1E25-22B6-6FC8-2083A0AC10B7}"/>
              </a:ext>
            </a:extLst>
          </p:cNvPr>
          <p:cNvPicPr>
            <a:picLocks noChangeAspect="1"/>
          </p:cNvPicPr>
          <p:nvPr/>
        </p:nvPicPr>
        <p:blipFill>
          <a:blip r:embed="rId5"/>
          <a:stretch>
            <a:fillRect/>
          </a:stretch>
        </p:blipFill>
        <p:spPr>
          <a:xfrm>
            <a:off x="4731048" y="5199010"/>
            <a:ext cx="2502551" cy="1661222"/>
          </a:xfrm>
          <a:prstGeom prst="rect">
            <a:avLst/>
          </a:prstGeom>
        </p:spPr>
      </p:pic>
      <p:pic>
        <p:nvPicPr>
          <p:cNvPr id="24" name="Picture 23">
            <a:extLst>
              <a:ext uri="{FF2B5EF4-FFF2-40B4-BE49-F238E27FC236}">
                <a16:creationId xmlns:a16="http://schemas.microsoft.com/office/drawing/2014/main" id="{91816427-8CCB-A855-7556-38A5FDBD43EE}"/>
              </a:ext>
            </a:extLst>
          </p:cNvPr>
          <p:cNvPicPr>
            <a:picLocks noChangeAspect="1"/>
          </p:cNvPicPr>
          <p:nvPr/>
        </p:nvPicPr>
        <p:blipFill>
          <a:blip r:embed="rId6"/>
          <a:stretch>
            <a:fillRect/>
          </a:stretch>
        </p:blipFill>
        <p:spPr>
          <a:xfrm>
            <a:off x="7812209" y="2513940"/>
            <a:ext cx="2518627" cy="1661222"/>
          </a:xfrm>
          <a:prstGeom prst="rect">
            <a:avLst/>
          </a:prstGeom>
        </p:spPr>
      </p:pic>
      <p:pic>
        <p:nvPicPr>
          <p:cNvPr id="26" name="Picture 25">
            <a:extLst>
              <a:ext uri="{FF2B5EF4-FFF2-40B4-BE49-F238E27FC236}">
                <a16:creationId xmlns:a16="http://schemas.microsoft.com/office/drawing/2014/main" id="{EA25A3C0-7033-F2BA-812D-0F946C387147}"/>
              </a:ext>
            </a:extLst>
          </p:cNvPr>
          <p:cNvPicPr>
            <a:picLocks noChangeAspect="1"/>
          </p:cNvPicPr>
          <p:nvPr/>
        </p:nvPicPr>
        <p:blipFill>
          <a:blip r:embed="rId7"/>
          <a:stretch>
            <a:fillRect/>
          </a:stretch>
        </p:blipFill>
        <p:spPr>
          <a:xfrm>
            <a:off x="1536459" y="2472065"/>
            <a:ext cx="2518627" cy="1661222"/>
          </a:xfrm>
          <a:prstGeom prst="rect">
            <a:avLst/>
          </a:prstGeom>
        </p:spPr>
      </p:pic>
      <p:pic>
        <p:nvPicPr>
          <p:cNvPr id="28" name="Picture 27">
            <a:extLst>
              <a:ext uri="{FF2B5EF4-FFF2-40B4-BE49-F238E27FC236}">
                <a16:creationId xmlns:a16="http://schemas.microsoft.com/office/drawing/2014/main" id="{743128C6-604D-3673-5F38-060008A07746}"/>
              </a:ext>
            </a:extLst>
          </p:cNvPr>
          <p:cNvPicPr>
            <a:picLocks noChangeAspect="1"/>
          </p:cNvPicPr>
          <p:nvPr/>
        </p:nvPicPr>
        <p:blipFill>
          <a:blip r:embed="rId8"/>
          <a:stretch>
            <a:fillRect/>
          </a:stretch>
        </p:blipFill>
        <p:spPr>
          <a:xfrm>
            <a:off x="4731048" y="3448572"/>
            <a:ext cx="2497193" cy="1661223"/>
          </a:xfrm>
          <a:prstGeom prst="rect">
            <a:avLst/>
          </a:prstGeom>
        </p:spPr>
      </p:pic>
    </p:spTree>
    <p:extLst>
      <p:ext uri="{BB962C8B-B14F-4D97-AF65-F5344CB8AC3E}">
        <p14:creationId xmlns:p14="http://schemas.microsoft.com/office/powerpoint/2010/main" val="36568968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a:t>
            </a:fld>
            <a:endParaRPr lang="nl-BE"/>
          </a:p>
        </p:txBody>
      </p:sp>
      <p:pic>
        <p:nvPicPr>
          <p:cNvPr id="21" name="Picture 20">
            <a:extLst>
              <a:ext uri="{FF2B5EF4-FFF2-40B4-BE49-F238E27FC236}">
                <a16:creationId xmlns:a16="http://schemas.microsoft.com/office/drawing/2014/main" id="{75333F50-64CD-74FA-06EA-CE328204DEBE}"/>
              </a:ext>
            </a:extLst>
          </p:cNvPr>
          <p:cNvPicPr>
            <a:picLocks noChangeAspect="1"/>
          </p:cNvPicPr>
          <p:nvPr/>
        </p:nvPicPr>
        <p:blipFill>
          <a:blip r:embed="rId2"/>
          <a:stretch>
            <a:fillRect/>
          </a:stretch>
        </p:blipFill>
        <p:spPr>
          <a:xfrm>
            <a:off x="1846965" y="2023408"/>
            <a:ext cx="8149779" cy="4252557"/>
          </a:xfrm>
          <a:prstGeom prst="rect">
            <a:avLst/>
          </a:prstGeom>
        </p:spPr>
      </p:pic>
      <p:sp>
        <p:nvSpPr>
          <p:cNvPr id="22" name="Footer Placeholder 21">
            <a:extLst>
              <a:ext uri="{FF2B5EF4-FFF2-40B4-BE49-F238E27FC236}">
                <a16:creationId xmlns:a16="http://schemas.microsoft.com/office/drawing/2014/main" id="{6F532F29-F07B-1A97-1B0C-1D5818E12F0A}"/>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grpSp>
        <p:nvGrpSpPr>
          <p:cNvPr id="32" name="Group 31">
            <a:extLst>
              <a:ext uri="{FF2B5EF4-FFF2-40B4-BE49-F238E27FC236}">
                <a16:creationId xmlns:a16="http://schemas.microsoft.com/office/drawing/2014/main" id="{F2753A46-A393-72EA-DF36-4C957CD934EE}"/>
              </a:ext>
            </a:extLst>
          </p:cNvPr>
          <p:cNvGrpSpPr/>
          <p:nvPr/>
        </p:nvGrpSpPr>
        <p:grpSpPr>
          <a:xfrm>
            <a:off x="3796880" y="3331021"/>
            <a:ext cx="4301895" cy="2127193"/>
            <a:chOff x="3796880" y="3331021"/>
            <a:chExt cx="4301895" cy="2127193"/>
          </a:xfrm>
        </p:grpSpPr>
        <p:sp>
          <p:nvSpPr>
            <p:cNvPr id="25" name="TextBox 24">
              <a:extLst>
                <a:ext uri="{FF2B5EF4-FFF2-40B4-BE49-F238E27FC236}">
                  <a16:creationId xmlns:a16="http://schemas.microsoft.com/office/drawing/2014/main" id="{877C1C7A-B8AB-4B26-39A7-CF89E6295EA7}"/>
                </a:ext>
              </a:extLst>
            </p:cNvPr>
            <p:cNvSpPr txBox="1"/>
            <p:nvPr/>
          </p:nvSpPr>
          <p:spPr>
            <a:xfrm>
              <a:off x="4045166" y="3331021"/>
              <a:ext cx="3058094" cy="461665"/>
            </a:xfrm>
            <a:prstGeom prst="rect">
              <a:avLst/>
            </a:prstGeom>
            <a:noFill/>
          </p:spPr>
          <p:txBody>
            <a:bodyPr wrap="square" rtlCol="0">
              <a:spAutoFit/>
            </a:bodyPr>
            <a:lstStyle/>
            <a:p>
              <a:r>
                <a:rPr lang="en-US" sz="2400">
                  <a:solidFill>
                    <a:srgbClr val="C00000"/>
                  </a:solidFill>
                </a:rPr>
                <a:t>Most-likely false</a:t>
              </a:r>
              <a:endParaRPr lang="LID4096" sz="2400">
                <a:solidFill>
                  <a:srgbClr val="C00000"/>
                </a:solidFill>
              </a:endParaRPr>
            </a:p>
          </p:txBody>
        </p:sp>
        <p:sp>
          <p:nvSpPr>
            <p:cNvPr id="26" name="TextBox 25">
              <a:extLst>
                <a:ext uri="{FF2B5EF4-FFF2-40B4-BE49-F238E27FC236}">
                  <a16:creationId xmlns:a16="http://schemas.microsoft.com/office/drawing/2014/main" id="{17F7AF84-C739-28A7-6071-3211B28CCE0E}"/>
                </a:ext>
              </a:extLst>
            </p:cNvPr>
            <p:cNvSpPr txBox="1"/>
            <p:nvPr/>
          </p:nvSpPr>
          <p:spPr>
            <a:xfrm>
              <a:off x="5040681" y="4767511"/>
              <a:ext cx="3058094" cy="461665"/>
            </a:xfrm>
            <a:prstGeom prst="rect">
              <a:avLst/>
            </a:prstGeom>
            <a:noFill/>
          </p:spPr>
          <p:txBody>
            <a:bodyPr wrap="square" rtlCol="0">
              <a:spAutoFit/>
            </a:bodyPr>
            <a:lstStyle/>
            <a:p>
              <a:r>
                <a:rPr lang="en-US" sz="2400">
                  <a:solidFill>
                    <a:schemeClr val="accent6">
                      <a:lumMod val="75000"/>
                    </a:schemeClr>
                  </a:solidFill>
                </a:rPr>
                <a:t>Most-likely true</a:t>
              </a:r>
              <a:endParaRPr lang="LID4096" sz="2400">
                <a:solidFill>
                  <a:schemeClr val="accent6">
                    <a:lumMod val="75000"/>
                  </a:schemeClr>
                </a:solidFill>
              </a:endParaRPr>
            </a:p>
          </p:txBody>
        </p:sp>
        <p:cxnSp>
          <p:nvCxnSpPr>
            <p:cNvPr id="28" name="Connector: Curved 27">
              <a:extLst>
                <a:ext uri="{FF2B5EF4-FFF2-40B4-BE49-F238E27FC236}">
                  <a16:creationId xmlns:a16="http://schemas.microsoft.com/office/drawing/2014/main" id="{CE1579A8-D161-F16A-01C0-7BC294FE0C15}"/>
                </a:ext>
              </a:extLst>
            </p:cNvPr>
            <p:cNvCxnSpPr>
              <a:cxnSpLocks/>
              <a:stCxn id="25" idx="1"/>
            </p:cNvCxnSpPr>
            <p:nvPr/>
          </p:nvCxnSpPr>
          <p:spPr>
            <a:xfrm rot="10800000" flipV="1">
              <a:off x="3796880" y="3561853"/>
              <a:ext cx="248286" cy="453025"/>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13AE54-D0DB-D6B0-F36C-2BC7BB7EEFA0}"/>
                </a:ext>
              </a:extLst>
            </p:cNvPr>
            <p:cNvCxnSpPr>
              <a:cxnSpLocks/>
            </p:cNvCxnSpPr>
            <p:nvPr/>
          </p:nvCxnSpPr>
          <p:spPr>
            <a:xfrm rot="10800000" flipV="1">
              <a:off x="4834844" y="5005189"/>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2313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5</a:t>
            </a:fld>
            <a:endParaRPr lang="nl-BE"/>
          </a:p>
        </p:txBody>
      </p:sp>
      <p:pic>
        <p:nvPicPr>
          <p:cNvPr id="8" name="Picture 7">
            <a:extLst>
              <a:ext uri="{FF2B5EF4-FFF2-40B4-BE49-F238E27FC236}">
                <a16:creationId xmlns:a16="http://schemas.microsoft.com/office/drawing/2014/main" id="{E0371EFB-C420-9E84-2217-C7D2B30ABF4B}"/>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3" name="Footer Placeholder 21">
            <a:extLst>
              <a:ext uri="{FF2B5EF4-FFF2-40B4-BE49-F238E27FC236}">
                <a16:creationId xmlns:a16="http://schemas.microsoft.com/office/drawing/2014/main" id="{65808AEA-F51B-6462-7A06-AD235388707A}"/>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5" name="TextBox 4">
            <a:extLst>
              <a:ext uri="{FF2B5EF4-FFF2-40B4-BE49-F238E27FC236}">
                <a16:creationId xmlns:a16="http://schemas.microsoft.com/office/drawing/2014/main" id="{D261523A-0C65-ACAE-8FFE-5558F468C40F}"/>
              </a:ext>
            </a:extLst>
          </p:cNvPr>
          <p:cNvSpPr txBox="1"/>
          <p:nvPr/>
        </p:nvSpPr>
        <p:spPr>
          <a:xfrm>
            <a:off x="4045166" y="3331021"/>
            <a:ext cx="4196708" cy="461665"/>
          </a:xfrm>
          <a:prstGeom prst="rect">
            <a:avLst/>
          </a:prstGeom>
          <a:noFill/>
        </p:spPr>
        <p:txBody>
          <a:bodyPr wrap="square" rtlCol="0">
            <a:spAutoFit/>
          </a:bodyPr>
          <a:lstStyle/>
          <a:p>
            <a:r>
              <a:rPr lang="en-US" sz="2400">
                <a:solidFill>
                  <a:srgbClr val="C00000"/>
                </a:solidFill>
              </a:rPr>
              <a:t>Model the false target distribution</a:t>
            </a:r>
            <a:endParaRPr lang="LID4096" sz="2400">
              <a:solidFill>
                <a:srgbClr val="C00000"/>
              </a:solidFill>
            </a:endParaRPr>
          </a:p>
        </p:txBody>
      </p:sp>
      <p:cxnSp>
        <p:nvCxnSpPr>
          <p:cNvPr id="6" name="Connector: Curved 5">
            <a:extLst>
              <a:ext uri="{FF2B5EF4-FFF2-40B4-BE49-F238E27FC236}">
                <a16:creationId xmlns:a16="http://schemas.microsoft.com/office/drawing/2014/main" id="{84A6C407-230C-0EB8-A20A-1514896E87F2}"/>
              </a:ext>
            </a:extLst>
          </p:cNvPr>
          <p:cNvCxnSpPr>
            <a:cxnSpLocks/>
            <a:stCxn id="5" idx="1"/>
          </p:cNvCxnSpPr>
          <p:nvPr/>
        </p:nvCxnSpPr>
        <p:spPr>
          <a:xfrm rot="10800000" flipV="1">
            <a:off x="3796880" y="3561853"/>
            <a:ext cx="248286" cy="453017"/>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88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A214CA-D722-7235-C247-6547C09EB925}"/>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Search engine scores are used to separate </a:t>
            </a:r>
            <a:r>
              <a:rPr lang="en-US" i="1"/>
              <a:t>true  </a:t>
            </a:r>
            <a:r>
              <a:rPr lang="en-US"/>
              <a:t>from </a:t>
            </a:r>
            <a:r>
              <a:rPr lang="en-US" i="1"/>
              <a:t>false</a:t>
            </a:r>
            <a:r>
              <a:rPr lang="en-US"/>
              <a:t> matches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6</a:t>
            </a:fld>
            <a:endParaRPr lang="nl-BE"/>
          </a:p>
        </p:txBody>
      </p:sp>
      <p:cxnSp>
        <p:nvCxnSpPr>
          <p:cNvPr id="7" name="Straight Connector 6">
            <a:extLst>
              <a:ext uri="{FF2B5EF4-FFF2-40B4-BE49-F238E27FC236}">
                <a16:creationId xmlns:a16="http://schemas.microsoft.com/office/drawing/2014/main" id="{66833335-D2D5-91CC-2878-7494DF6C6A7F}"/>
              </a:ext>
            </a:extLst>
          </p:cNvPr>
          <p:cNvCxnSpPr>
            <a:cxnSpLocks/>
          </p:cNvCxnSpPr>
          <p:nvPr/>
        </p:nvCxnSpPr>
        <p:spPr>
          <a:xfrm flipV="1">
            <a:off x="4402443" y="1962024"/>
            <a:ext cx="0" cy="3698880"/>
          </a:xfrm>
          <a:prstGeom prst="line">
            <a:avLst/>
          </a:prstGeom>
          <a:ln w="57150">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A23FA850-854E-40EF-D679-8D4C8DAB9EB2}"/>
              </a:ext>
            </a:extLst>
          </p:cNvPr>
          <p:cNvSpPr txBox="1"/>
          <p:nvPr/>
        </p:nvSpPr>
        <p:spPr>
          <a:xfrm>
            <a:off x="4450893" y="2204249"/>
            <a:ext cx="3058094" cy="461665"/>
          </a:xfrm>
          <a:prstGeom prst="rect">
            <a:avLst/>
          </a:prstGeom>
          <a:noFill/>
        </p:spPr>
        <p:txBody>
          <a:bodyPr wrap="square" rtlCol="0">
            <a:spAutoFit/>
          </a:bodyPr>
          <a:lstStyle/>
          <a:p>
            <a:r>
              <a:rPr lang="en-US" sz="2400">
                <a:solidFill>
                  <a:srgbClr val="C00000"/>
                </a:solidFill>
              </a:rPr>
              <a:t>1% estimated FDR</a:t>
            </a:r>
            <a:endParaRPr lang="LID4096" sz="2400">
              <a:solidFill>
                <a:srgbClr val="C00000"/>
              </a:solidFill>
            </a:endParaRPr>
          </a:p>
        </p:txBody>
      </p:sp>
      <p:sp>
        <p:nvSpPr>
          <p:cNvPr id="13" name="Footer Placeholder 21">
            <a:extLst>
              <a:ext uri="{FF2B5EF4-FFF2-40B4-BE49-F238E27FC236}">
                <a16:creationId xmlns:a16="http://schemas.microsoft.com/office/drawing/2014/main" id="{7CEC79E4-858A-0BD9-85D5-90CBEDCC4680}"/>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14" name="TextBox 13">
            <a:extLst>
              <a:ext uri="{FF2B5EF4-FFF2-40B4-BE49-F238E27FC236}">
                <a16:creationId xmlns:a16="http://schemas.microsoft.com/office/drawing/2014/main" id="{A0FD2E8A-4103-838E-B82F-695E14B987C0}"/>
              </a:ext>
            </a:extLst>
          </p:cNvPr>
          <p:cNvSpPr txBox="1"/>
          <p:nvPr/>
        </p:nvSpPr>
        <p:spPr>
          <a:xfrm>
            <a:off x="5040681" y="4761374"/>
            <a:ext cx="3058094" cy="461665"/>
          </a:xfrm>
          <a:prstGeom prst="rect">
            <a:avLst/>
          </a:prstGeom>
          <a:noFill/>
        </p:spPr>
        <p:txBody>
          <a:bodyPr wrap="square" rtlCol="0">
            <a:spAutoFit/>
          </a:bodyPr>
          <a:lstStyle/>
          <a:p>
            <a:r>
              <a:rPr lang="en-US" sz="2400">
                <a:solidFill>
                  <a:schemeClr val="accent6">
                    <a:lumMod val="75000"/>
                  </a:schemeClr>
                </a:solidFill>
              </a:rPr>
              <a:t>Accepted as true</a:t>
            </a:r>
            <a:endParaRPr lang="LID4096" sz="2400">
              <a:solidFill>
                <a:schemeClr val="accent6">
                  <a:lumMod val="75000"/>
                </a:schemeClr>
              </a:solidFill>
            </a:endParaRPr>
          </a:p>
        </p:txBody>
      </p:sp>
      <p:cxnSp>
        <p:nvCxnSpPr>
          <p:cNvPr id="15" name="Connector: Curved 14">
            <a:extLst>
              <a:ext uri="{FF2B5EF4-FFF2-40B4-BE49-F238E27FC236}">
                <a16:creationId xmlns:a16="http://schemas.microsoft.com/office/drawing/2014/main" id="{BDD95BA9-8192-112F-1B31-231F0CA44483}"/>
              </a:ext>
            </a:extLst>
          </p:cNvPr>
          <p:cNvCxnSpPr>
            <a:cxnSpLocks/>
          </p:cNvCxnSpPr>
          <p:nvPr/>
        </p:nvCxnSpPr>
        <p:spPr>
          <a:xfrm rot="10800000" flipV="1">
            <a:off x="4834844" y="4999052"/>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52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Annotated spectra contain many more dimensions</a:t>
            </a:r>
            <a:br>
              <a:rPr lang="en-US"/>
            </a:br>
            <a:r>
              <a:rPr lang="en-US"/>
              <a:t>(aka features)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7</a:t>
            </a:fld>
            <a:endParaRPr lang="nl-BE"/>
          </a:p>
        </p:txBody>
      </p:sp>
      <p:grpSp>
        <p:nvGrpSpPr>
          <p:cNvPr id="1043" name="Group 1042">
            <a:extLst>
              <a:ext uri="{FF2B5EF4-FFF2-40B4-BE49-F238E27FC236}">
                <a16:creationId xmlns:a16="http://schemas.microsoft.com/office/drawing/2014/main" id="{D5A39AA6-7A49-57DC-970D-785EC278C641}"/>
              </a:ext>
            </a:extLst>
          </p:cNvPr>
          <p:cNvGrpSpPr/>
          <p:nvPr/>
        </p:nvGrpSpPr>
        <p:grpSpPr>
          <a:xfrm>
            <a:off x="1305495" y="1603704"/>
            <a:ext cx="9787716" cy="4839631"/>
            <a:chOff x="1366455" y="1754928"/>
            <a:chExt cx="9787716" cy="4839631"/>
          </a:xfrm>
        </p:grpSpPr>
        <p:grpSp>
          <p:nvGrpSpPr>
            <p:cNvPr id="29" name="Group 28">
              <a:extLst>
                <a:ext uri="{FF2B5EF4-FFF2-40B4-BE49-F238E27FC236}">
                  <a16:creationId xmlns:a16="http://schemas.microsoft.com/office/drawing/2014/main" id="{0CE8CD43-C839-0725-8D65-94EC337E6650}"/>
                </a:ext>
              </a:extLst>
            </p:cNvPr>
            <p:cNvGrpSpPr/>
            <p:nvPr/>
          </p:nvGrpSpPr>
          <p:grpSpPr>
            <a:xfrm>
              <a:off x="1741055" y="2202456"/>
              <a:ext cx="3180350" cy="1687494"/>
              <a:chOff x="-15744964" y="-2117260"/>
              <a:chExt cx="9685374" cy="5139064"/>
            </a:xfrm>
          </p:grpSpPr>
          <p:pic>
            <p:nvPicPr>
              <p:cNvPr id="18" name="Picture 17">
                <a:extLst>
                  <a:ext uri="{FF2B5EF4-FFF2-40B4-BE49-F238E27FC236}">
                    <a16:creationId xmlns:a16="http://schemas.microsoft.com/office/drawing/2014/main" id="{B516309F-B3D4-2907-097B-5DA4F0A979CC}"/>
                  </a:ext>
                </a:extLst>
              </p:cNvPr>
              <p:cNvPicPr>
                <a:picLocks noChangeAspect="1"/>
              </p:cNvPicPr>
              <p:nvPr/>
            </p:nvPicPr>
            <p:blipFill>
              <a:blip r:embed="rId2"/>
              <a:stretch>
                <a:fillRect/>
              </a:stretch>
            </p:blipFill>
            <p:spPr>
              <a:xfrm>
                <a:off x="-12469052" y="1260182"/>
                <a:ext cx="3266836" cy="1761622"/>
              </a:xfrm>
              <a:prstGeom prst="rect">
                <a:avLst/>
              </a:prstGeom>
            </p:spPr>
          </p:pic>
          <p:pic>
            <p:nvPicPr>
              <p:cNvPr id="20" name="Picture 19">
                <a:extLst>
                  <a:ext uri="{FF2B5EF4-FFF2-40B4-BE49-F238E27FC236}">
                    <a16:creationId xmlns:a16="http://schemas.microsoft.com/office/drawing/2014/main" id="{900E0BCA-3B15-BA5E-687E-23712A07361E}"/>
                  </a:ext>
                </a:extLst>
              </p:cNvPr>
              <p:cNvPicPr>
                <a:picLocks noChangeAspect="1"/>
              </p:cNvPicPr>
              <p:nvPr/>
            </p:nvPicPr>
            <p:blipFill>
              <a:blip r:embed="rId3"/>
              <a:stretch>
                <a:fillRect/>
              </a:stretch>
            </p:blipFill>
            <p:spPr>
              <a:xfrm>
                <a:off x="-12459135" y="-517941"/>
                <a:ext cx="3304821" cy="1761622"/>
              </a:xfrm>
              <a:prstGeom prst="rect">
                <a:avLst/>
              </a:prstGeom>
            </p:spPr>
          </p:pic>
          <p:pic>
            <p:nvPicPr>
              <p:cNvPr id="22" name="Picture 21">
                <a:extLst>
                  <a:ext uri="{FF2B5EF4-FFF2-40B4-BE49-F238E27FC236}">
                    <a16:creationId xmlns:a16="http://schemas.microsoft.com/office/drawing/2014/main" id="{9E04B39F-EA67-79DB-D36E-7495A35A95B8}"/>
                  </a:ext>
                </a:extLst>
              </p:cNvPr>
              <p:cNvPicPr>
                <a:picLocks noChangeAspect="1"/>
              </p:cNvPicPr>
              <p:nvPr/>
            </p:nvPicPr>
            <p:blipFill>
              <a:blip r:embed="rId4"/>
              <a:stretch>
                <a:fillRect/>
              </a:stretch>
            </p:blipFill>
            <p:spPr>
              <a:xfrm>
                <a:off x="-15743726" y="1245936"/>
                <a:ext cx="3266836" cy="1775868"/>
              </a:xfrm>
              <a:prstGeom prst="rect">
                <a:avLst/>
              </a:prstGeom>
            </p:spPr>
          </p:pic>
          <p:pic>
            <p:nvPicPr>
              <p:cNvPr id="24" name="Picture 23">
                <a:extLst>
                  <a:ext uri="{FF2B5EF4-FFF2-40B4-BE49-F238E27FC236}">
                    <a16:creationId xmlns:a16="http://schemas.microsoft.com/office/drawing/2014/main" id="{9672C29B-8A1D-56F6-48B7-0318EB0E2625}"/>
                  </a:ext>
                </a:extLst>
              </p:cNvPr>
              <p:cNvPicPr>
                <a:picLocks noChangeAspect="1"/>
              </p:cNvPicPr>
              <p:nvPr/>
            </p:nvPicPr>
            <p:blipFill>
              <a:blip r:embed="rId5"/>
              <a:stretch>
                <a:fillRect/>
              </a:stretch>
            </p:blipFill>
            <p:spPr>
              <a:xfrm>
                <a:off x="-15744964" y="-515686"/>
                <a:ext cx="3285829" cy="1761622"/>
              </a:xfrm>
              <a:prstGeom prst="rect">
                <a:avLst/>
              </a:prstGeom>
            </p:spPr>
          </p:pic>
          <p:cxnSp>
            <p:nvCxnSpPr>
              <p:cNvPr id="11" name="Straight Connector 10">
                <a:extLst>
                  <a:ext uri="{FF2B5EF4-FFF2-40B4-BE49-F238E27FC236}">
                    <a16:creationId xmlns:a16="http://schemas.microsoft.com/office/drawing/2014/main" id="{945EAD8F-CE98-4303-8D33-EE741360E258}"/>
                  </a:ext>
                </a:extLst>
              </p:cNvPr>
              <p:cNvCxnSpPr>
                <a:cxnSpLocks/>
              </p:cNvCxnSpPr>
              <p:nvPr/>
            </p:nvCxnSpPr>
            <p:spPr>
              <a:xfrm flipV="1">
                <a:off x="-15124066" y="-51568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2D99D952-FB22-3B9C-9EDB-526F1C82461C}"/>
                  </a:ext>
                </a:extLst>
              </p:cNvPr>
              <p:cNvCxnSpPr>
                <a:cxnSpLocks/>
              </p:cNvCxnSpPr>
              <p:nvPr/>
            </p:nvCxnSpPr>
            <p:spPr>
              <a:xfrm flipV="1">
                <a:off x="-1395318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3027FCB-6ECC-9F99-66E7-AE8A37E7B2DB}"/>
                  </a:ext>
                </a:extLst>
              </p:cNvPr>
              <p:cNvCxnSpPr>
                <a:cxnSpLocks/>
              </p:cNvCxnSpPr>
              <p:nvPr/>
            </p:nvCxnSpPr>
            <p:spPr>
              <a:xfrm flipV="1">
                <a:off x="-9778914" y="-46140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A64C9E2-AB39-7453-4F34-7CB5A0E46783}"/>
                  </a:ext>
                </a:extLst>
              </p:cNvPr>
              <p:cNvCxnSpPr>
                <a:cxnSpLocks/>
              </p:cNvCxnSpPr>
              <p:nvPr/>
            </p:nvCxnSpPr>
            <p:spPr>
              <a:xfrm flipV="1">
                <a:off x="-986886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pic>
            <p:nvPicPr>
              <p:cNvPr id="1036" name="Picture 12">
                <a:extLst>
                  <a:ext uri="{FF2B5EF4-FFF2-40B4-BE49-F238E27FC236}">
                    <a16:creationId xmlns:a16="http://schemas.microsoft.com/office/drawing/2014/main" id="{01C30E25-A84D-648F-4D7B-450A0A4576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023" y="-2117260"/>
                <a:ext cx="2393433"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9E4A8F-2F0D-8224-3374-FDC402864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8982" y="-2104463"/>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407A57-5984-7E9A-0BDF-FFF6FA9B86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84941" y="-2089775"/>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C34732D-1A0C-8566-246C-84F30103F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31640" y="-2089775"/>
                <a:ext cx="2441301"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4A700D8-7DE4-2E89-02CD-DB14D458C7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6339" y="1281076"/>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888DADD-BE61-E0E9-40DF-66256AF22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1681" y="-480546"/>
                <a:ext cx="2441301" cy="154869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9478E7E-1996-56B0-A9F0-212192FF1BCA}"/>
                  </a:ext>
                </a:extLst>
              </p:cNvPr>
              <p:cNvCxnSpPr>
                <a:cxnSpLocks/>
              </p:cNvCxnSpPr>
              <p:nvPr/>
            </p:nvCxnSpPr>
            <p:spPr>
              <a:xfrm flipV="1">
                <a:off x="-14548996" y="-2098114"/>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3C3FB7DC-467C-FDF9-87F9-71799C921437}"/>
                  </a:ext>
                </a:extLst>
              </p:cNvPr>
              <p:cNvCxnSpPr>
                <a:cxnSpLocks/>
              </p:cNvCxnSpPr>
              <p:nvPr/>
            </p:nvCxnSpPr>
            <p:spPr>
              <a:xfrm flipV="1">
                <a:off x="-11991863" y="-207896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D5DFFDFE-0C72-424E-BE70-354701260EFE}"/>
                  </a:ext>
                </a:extLst>
              </p:cNvPr>
              <p:cNvCxnSpPr>
                <a:cxnSpLocks/>
              </p:cNvCxnSpPr>
              <p:nvPr/>
            </p:nvCxnSpPr>
            <p:spPr>
              <a:xfrm flipV="1">
                <a:off x="-9691452" y="-2058959"/>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76366C0-2D59-89BB-DFA9-FADA65A739A2}"/>
                  </a:ext>
                </a:extLst>
              </p:cNvPr>
              <p:cNvCxnSpPr>
                <a:cxnSpLocks/>
              </p:cNvCxnSpPr>
              <p:nvPr/>
            </p:nvCxnSpPr>
            <p:spPr>
              <a:xfrm flipV="1">
                <a:off x="-7321621" y="-211726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4C38E608-9528-3548-BBA9-64A9C7BC942D}"/>
                  </a:ext>
                </a:extLst>
              </p:cNvPr>
              <p:cNvCxnSpPr>
                <a:cxnSpLocks/>
              </p:cNvCxnSpPr>
              <p:nvPr/>
            </p:nvCxnSpPr>
            <p:spPr>
              <a:xfrm flipV="1">
                <a:off x="-8210475" y="-48054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0EA3AC86-49FB-3046-B9F4-98A10F78262E}"/>
                  </a:ext>
                </a:extLst>
              </p:cNvPr>
              <p:cNvCxnSpPr>
                <a:cxnSpLocks/>
              </p:cNvCxnSpPr>
              <p:nvPr/>
            </p:nvCxnSpPr>
            <p:spPr>
              <a:xfrm flipV="1">
                <a:off x="-7935910" y="121157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grpSp>
        <p:sp>
          <p:nvSpPr>
            <p:cNvPr id="30" name="TextBox 29">
              <a:extLst>
                <a:ext uri="{FF2B5EF4-FFF2-40B4-BE49-F238E27FC236}">
                  <a16:creationId xmlns:a16="http://schemas.microsoft.com/office/drawing/2014/main" id="{93F02C43-DCA1-328C-9C26-E69A4A864566}"/>
                </a:ext>
              </a:extLst>
            </p:cNvPr>
            <p:cNvSpPr txBox="1"/>
            <p:nvPr/>
          </p:nvSpPr>
          <p:spPr>
            <a:xfrm>
              <a:off x="1366456" y="1764007"/>
              <a:ext cx="3946132" cy="369332"/>
            </a:xfrm>
            <a:prstGeom prst="rect">
              <a:avLst/>
            </a:prstGeom>
            <a:noFill/>
          </p:spPr>
          <p:txBody>
            <a:bodyPr wrap="square" rtlCol="0">
              <a:spAutoFit/>
            </a:bodyPr>
            <a:lstStyle/>
            <a:p>
              <a:pPr algn="ctr"/>
              <a:r>
                <a:rPr lang="en-US"/>
                <a:t>high-dimensional scoring</a:t>
              </a:r>
              <a:endParaRPr lang="en-NL"/>
            </a:p>
          </p:txBody>
        </p:sp>
        <p:grpSp>
          <p:nvGrpSpPr>
            <p:cNvPr id="57" name="Group 56">
              <a:extLst>
                <a:ext uri="{FF2B5EF4-FFF2-40B4-BE49-F238E27FC236}">
                  <a16:creationId xmlns:a16="http://schemas.microsoft.com/office/drawing/2014/main" id="{39495179-85CA-34FA-3877-A3F9D4690C09}"/>
                </a:ext>
              </a:extLst>
            </p:cNvPr>
            <p:cNvGrpSpPr/>
            <p:nvPr/>
          </p:nvGrpSpPr>
          <p:grpSpPr>
            <a:xfrm>
              <a:off x="5477693" y="1754928"/>
              <a:ext cx="5676478" cy="2299211"/>
              <a:chOff x="6157823" y="1754928"/>
              <a:chExt cx="5676478" cy="2299211"/>
            </a:xfrm>
          </p:grpSpPr>
          <p:grpSp>
            <p:nvGrpSpPr>
              <p:cNvPr id="10" name="Group 9">
                <a:extLst>
                  <a:ext uri="{FF2B5EF4-FFF2-40B4-BE49-F238E27FC236}">
                    <a16:creationId xmlns:a16="http://schemas.microsoft.com/office/drawing/2014/main" id="{CD1CD0B8-3371-5D1F-B708-2849586E0899}"/>
                  </a:ext>
                </a:extLst>
              </p:cNvPr>
              <p:cNvGrpSpPr/>
              <p:nvPr/>
            </p:nvGrpSpPr>
            <p:grpSpPr>
              <a:xfrm>
                <a:off x="6406680" y="2144858"/>
                <a:ext cx="5150867" cy="1743975"/>
                <a:chOff x="11263377" y="5113989"/>
                <a:chExt cx="6973570" cy="2361103"/>
              </a:xfrm>
            </p:grpSpPr>
            <p:grpSp>
              <p:nvGrpSpPr>
                <p:cNvPr id="9" name="Group 8">
                  <a:extLst>
                    <a:ext uri="{FF2B5EF4-FFF2-40B4-BE49-F238E27FC236}">
                      <a16:creationId xmlns:a16="http://schemas.microsoft.com/office/drawing/2014/main" id="{75CD4535-E87D-E3D5-8B30-0B2448724F50}"/>
                    </a:ext>
                  </a:extLst>
                </p:cNvPr>
                <p:cNvGrpSpPr/>
                <p:nvPr/>
              </p:nvGrpSpPr>
              <p:grpSpPr>
                <a:xfrm>
                  <a:off x="14611493" y="5164551"/>
                  <a:ext cx="3625454" cy="2310541"/>
                  <a:chOff x="14073013" y="1704574"/>
                  <a:chExt cx="3625454" cy="2310541"/>
                </a:xfrm>
              </p:grpSpPr>
              <p:pic>
                <p:nvPicPr>
                  <p:cNvPr id="1028" name="Picture 4">
                    <a:extLst>
                      <a:ext uri="{FF2B5EF4-FFF2-40B4-BE49-F238E27FC236}">
                        <a16:creationId xmlns:a16="http://schemas.microsoft.com/office/drawing/2014/main" id="{F0000B3A-E9E2-C49D-5559-83CFC1370E3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60"/>
                  <a:stretch/>
                </p:blipFill>
                <p:spPr bwMode="auto">
                  <a:xfrm>
                    <a:off x="14073013" y="1704574"/>
                    <a:ext cx="3591417" cy="2215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C9570-47AF-EA70-48A1-8728B1BAC552}"/>
                      </a:ext>
                    </a:extLst>
                  </p:cNvPr>
                  <p:cNvPicPr>
                    <a:picLocks noChangeAspect="1"/>
                  </p:cNvPicPr>
                  <p:nvPr/>
                </p:nvPicPr>
                <p:blipFill>
                  <a:blip r:embed="rId2"/>
                  <a:srcRect l="23146" t="86219" r="-966"/>
                  <a:stretch/>
                </p:blipFill>
                <p:spPr>
                  <a:xfrm>
                    <a:off x="14331062" y="3693538"/>
                    <a:ext cx="3367405" cy="321577"/>
                  </a:xfrm>
                  <a:prstGeom prst="rect">
                    <a:avLst/>
                  </a:prstGeom>
                </p:spPr>
              </p:pic>
            </p:grpSp>
            <p:grpSp>
              <p:nvGrpSpPr>
                <p:cNvPr id="7" name="Group 6">
                  <a:extLst>
                    <a:ext uri="{FF2B5EF4-FFF2-40B4-BE49-F238E27FC236}">
                      <a16:creationId xmlns:a16="http://schemas.microsoft.com/office/drawing/2014/main" id="{A83E7039-178B-C5A5-520B-D38C830D427B}"/>
                    </a:ext>
                  </a:extLst>
                </p:cNvPr>
                <p:cNvGrpSpPr/>
                <p:nvPr/>
              </p:nvGrpSpPr>
              <p:grpSpPr>
                <a:xfrm>
                  <a:off x="11263377" y="5113989"/>
                  <a:ext cx="3606165" cy="2333401"/>
                  <a:chOff x="14584680" y="1654012"/>
                  <a:chExt cx="3606165" cy="2333401"/>
                </a:xfrm>
              </p:grpSpPr>
              <p:pic>
                <p:nvPicPr>
                  <p:cNvPr id="6" name="Picture 5">
                    <a:extLst>
                      <a:ext uri="{FF2B5EF4-FFF2-40B4-BE49-F238E27FC236}">
                        <a16:creationId xmlns:a16="http://schemas.microsoft.com/office/drawing/2014/main" id="{20BF9C06-BD54-6272-C24E-A4D4E3405250}"/>
                      </a:ext>
                    </a:extLst>
                  </p:cNvPr>
                  <p:cNvPicPr>
                    <a:picLocks noChangeAspect="1"/>
                  </p:cNvPicPr>
                  <p:nvPr/>
                </p:nvPicPr>
                <p:blipFill>
                  <a:blip r:embed="rId2"/>
                  <a:srcRect l="23146" r="-966"/>
                  <a:stretch/>
                </p:blipFill>
                <p:spPr>
                  <a:xfrm>
                    <a:off x="14823440" y="1654012"/>
                    <a:ext cx="3367405" cy="2333401"/>
                  </a:xfrm>
                  <a:prstGeom prst="rect">
                    <a:avLst/>
                  </a:prstGeom>
                </p:spPr>
              </p:pic>
              <p:pic>
                <p:nvPicPr>
                  <p:cNvPr id="5" name="Picture 4">
                    <a:extLst>
                      <a:ext uri="{FF2B5EF4-FFF2-40B4-BE49-F238E27FC236}">
                        <a16:creationId xmlns:a16="http://schemas.microsoft.com/office/drawing/2014/main" id="{1E083F3A-9558-7B46-DCF5-313AF5D43BF7}"/>
                      </a:ext>
                    </a:extLst>
                  </p:cNvPr>
                  <p:cNvPicPr>
                    <a:picLocks noChangeAspect="1"/>
                  </p:cNvPicPr>
                  <p:nvPr/>
                </p:nvPicPr>
                <p:blipFill>
                  <a:blip r:embed="rId2"/>
                  <a:srcRect r="88793"/>
                  <a:stretch/>
                </p:blipFill>
                <p:spPr>
                  <a:xfrm>
                    <a:off x="14584680" y="1654012"/>
                    <a:ext cx="484943" cy="2333401"/>
                  </a:xfrm>
                  <a:prstGeom prst="rect">
                    <a:avLst/>
                  </a:prstGeom>
                </p:spPr>
              </p:pic>
            </p:grpSp>
          </p:grpSp>
          <p:sp>
            <p:nvSpPr>
              <p:cNvPr id="53" name="TextBox 52">
                <a:extLst>
                  <a:ext uri="{FF2B5EF4-FFF2-40B4-BE49-F238E27FC236}">
                    <a16:creationId xmlns:a16="http://schemas.microsoft.com/office/drawing/2014/main" id="{C0E1A7C1-FEA0-A44C-AB67-F12B1EF9B93C}"/>
                  </a:ext>
                </a:extLst>
              </p:cNvPr>
              <p:cNvSpPr txBox="1"/>
              <p:nvPr/>
            </p:nvSpPr>
            <p:spPr>
              <a:xfrm>
                <a:off x="6848037" y="1766145"/>
                <a:ext cx="4586867" cy="369332"/>
              </a:xfrm>
              <a:prstGeom prst="rect">
                <a:avLst/>
              </a:prstGeom>
              <a:noFill/>
            </p:spPr>
            <p:txBody>
              <a:bodyPr wrap="square" rtlCol="0">
                <a:spAutoFit/>
              </a:bodyPr>
              <a:lstStyle/>
              <a:p>
                <a:pPr algn="ctr"/>
                <a:r>
                  <a:rPr lang="en-US"/>
                  <a:t>tailoring the weight to specific experiments or runs</a:t>
                </a:r>
                <a:endParaRPr lang="en-NL"/>
              </a:p>
            </p:txBody>
          </p:sp>
          <p:sp>
            <p:nvSpPr>
              <p:cNvPr id="54" name="Rectangle: Rounded Corners 53">
                <a:extLst>
                  <a:ext uri="{FF2B5EF4-FFF2-40B4-BE49-F238E27FC236}">
                    <a16:creationId xmlns:a16="http://schemas.microsoft.com/office/drawing/2014/main" id="{F1178771-A927-1ED3-A86B-E7080A3404A6}"/>
                  </a:ext>
                </a:extLst>
              </p:cNvPr>
              <p:cNvSpPr/>
              <p:nvPr/>
            </p:nvSpPr>
            <p:spPr>
              <a:xfrm>
                <a:off x="6157823" y="1754928"/>
                <a:ext cx="5676478"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56" name="TextBox 55">
              <a:extLst>
                <a:ext uri="{FF2B5EF4-FFF2-40B4-BE49-F238E27FC236}">
                  <a16:creationId xmlns:a16="http://schemas.microsoft.com/office/drawing/2014/main" id="{9688BFD2-AC58-692E-774B-D1E5BB4F3FC4}"/>
                </a:ext>
              </a:extLst>
            </p:cNvPr>
            <p:cNvSpPr txBox="1"/>
            <p:nvPr/>
          </p:nvSpPr>
          <p:spPr>
            <a:xfrm>
              <a:off x="1366455" y="4304427"/>
              <a:ext cx="9787716" cy="369332"/>
            </a:xfrm>
            <a:prstGeom prst="rect">
              <a:avLst/>
            </a:prstGeom>
            <a:noFill/>
          </p:spPr>
          <p:txBody>
            <a:bodyPr wrap="square" rtlCol="0">
              <a:spAutoFit/>
            </a:bodyPr>
            <a:lstStyle/>
            <a:p>
              <a:pPr algn="ctr"/>
              <a:r>
                <a:rPr lang="en-US"/>
                <a:t>Semi-supervised classification of targets and decoys on high-dimensional data for a specific dataset</a:t>
              </a:r>
              <a:endParaRPr lang="en-NL"/>
            </a:p>
          </p:txBody>
        </p:sp>
        <p:grpSp>
          <p:nvGrpSpPr>
            <p:cNvPr id="3" name="Group 2">
              <a:extLst>
                <a:ext uri="{FF2B5EF4-FFF2-40B4-BE49-F238E27FC236}">
                  <a16:creationId xmlns:a16="http://schemas.microsoft.com/office/drawing/2014/main" id="{CED3B9D6-1471-5CA1-A3DF-34BE401180EC}"/>
                </a:ext>
              </a:extLst>
            </p:cNvPr>
            <p:cNvGrpSpPr/>
            <p:nvPr/>
          </p:nvGrpSpPr>
          <p:grpSpPr>
            <a:xfrm>
              <a:off x="1630459" y="4800917"/>
              <a:ext cx="9402803" cy="1645086"/>
              <a:chOff x="-1291347" y="7654774"/>
              <a:chExt cx="10534395" cy="1843066"/>
            </a:xfrm>
          </p:grpSpPr>
          <p:pic>
            <p:nvPicPr>
              <p:cNvPr id="1030" name="Picture 6">
                <a:extLst>
                  <a:ext uri="{FF2B5EF4-FFF2-40B4-BE49-F238E27FC236}">
                    <a16:creationId xmlns:a16="http://schemas.microsoft.com/office/drawing/2014/main" id="{85DF4496-8000-FA6C-8CDE-95DA742F10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919"/>
              <a:stretch/>
            </p:blipFill>
            <p:spPr bwMode="auto">
              <a:xfrm>
                <a:off x="6293853" y="7654774"/>
                <a:ext cx="2949195" cy="1842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0A14EB-9684-2D08-9A56-33162AD2D2A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919"/>
              <a:stretch/>
            </p:blipFill>
            <p:spPr bwMode="auto">
              <a:xfrm>
                <a:off x="2501603" y="7654774"/>
                <a:ext cx="2949195" cy="1842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CB06811-4944-A3B3-21A6-5DEBE282932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942"/>
              <a:stretch/>
            </p:blipFill>
            <p:spPr bwMode="auto">
              <a:xfrm>
                <a:off x="-1291347" y="7655233"/>
                <a:ext cx="2949893" cy="18426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E43ABCFC-B888-6498-1522-47FBCA1493B8}"/>
                </a:ext>
              </a:extLst>
            </p:cNvPr>
            <p:cNvCxnSpPr>
              <a:cxnSpLocks/>
              <a:stCxn id="1034" idx="3"/>
              <a:endCxn id="1032" idx="1"/>
            </p:cNvCxnSpPr>
            <p:nvPr/>
          </p:nvCxnSpPr>
          <p:spPr>
            <a:xfrm flipV="1">
              <a:off x="4263478" y="5623256"/>
              <a:ext cx="752497" cy="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3ADBF7-1441-1670-7018-D0895D374222}"/>
                </a:ext>
              </a:extLst>
            </p:cNvPr>
            <p:cNvCxnSpPr>
              <a:cxnSpLocks/>
              <a:stCxn id="1032" idx="3"/>
              <a:endCxn id="1030" idx="1"/>
            </p:cNvCxnSpPr>
            <p:nvPr/>
          </p:nvCxnSpPr>
          <p:spPr>
            <a:xfrm>
              <a:off x="7648371" y="5623256"/>
              <a:ext cx="7524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99A8598-1996-2DAA-979F-8CAB555C1805}"/>
                </a:ext>
              </a:extLst>
            </p:cNvPr>
            <p:cNvSpPr txBox="1"/>
            <p:nvPr/>
          </p:nvSpPr>
          <p:spPr>
            <a:xfrm>
              <a:off x="4263478" y="5294615"/>
              <a:ext cx="752496" cy="276999"/>
            </a:xfrm>
            <a:prstGeom prst="rect">
              <a:avLst/>
            </a:prstGeom>
            <a:noFill/>
          </p:spPr>
          <p:txBody>
            <a:bodyPr wrap="square" rtlCol="0">
              <a:spAutoFit/>
            </a:bodyPr>
            <a:lstStyle/>
            <a:p>
              <a:pPr algn="ctr"/>
              <a:r>
                <a:rPr lang="en-US" sz="1200"/>
                <a:t>Iteration</a:t>
              </a:r>
              <a:endParaRPr lang="en-NL" sz="1200"/>
            </a:p>
          </p:txBody>
        </p:sp>
        <p:sp>
          <p:nvSpPr>
            <p:cNvPr id="1024" name="TextBox 1023">
              <a:extLst>
                <a:ext uri="{FF2B5EF4-FFF2-40B4-BE49-F238E27FC236}">
                  <a16:creationId xmlns:a16="http://schemas.microsoft.com/office/drawing/2014/main" id="{A15580E7-8DF4-0984-AB38-CBC6F25E406F}"/>
                </a:ext>
              </a:extLst>
            </p:cNvPr>
            <p:cNvSpPr txBox="1"/>
            <p:nvPr/>
          </p:nvSpPr>
          <p:spPr>
            <a:xfrm>
              <a:off x="7630295" y="5302172"/>
              <a:ext cx="752496" cy="276999"/>
            </a:xfrm>
            <a:prstGeom prst="rect">
              <a:avLst/>
            </a:prstGeom>
            <a:noFill/>
          </p:spPr>
          <p:txBody>
            <a:bodyPr wrap="square" rtlCol="0">
              <a:spAutoFit/>
            </a:bodyPr>
            <a:lstStyle/>
            <a:p>
              <a:pPr algn="ctr"/>
              <a:r>
                <a:rPr lang="en-US" sz="1200"/>
                <a:t>Iteration</a:t>
              </a:r>
              <a:endParaRPr lang="en-NL" sz="1200"/>
            </a:p>
          </p:txBody>
        </p:sp>
        <p:sp>
          <p:nvSpPr>
            <p:cNvPr id="31" name="Rectangle: Rounded Corners 30">
              <a:extLst>
                <a:ext uri="{FF2B5EF4-FFF2-40B4-BE49-F238E27FC236}">
                  <a16:creationId xmlns:a16="http://schemas.microsoft.com/office/drawing/2014/main" id="{632EAA24-2BBA-AD1E-C4A2-123D1D2BC33A}"/>
                </a:ext>
              </a:extLst>
            </p:cNvPr>
            <p:cNvSpPr/>
            <p:nvPr/>
          </p:nvSpPr>
          <p:spPr>
            <a:xfrm>
              <a:off x="1366457" y="1754928"/>
              <a:ext cx="3946132"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25" name="Straight Connector 1024">
              <a:extLst>
                <a:ext uri="{FF2B5EF4-FFF2-40B4-BE49-F238E27FC236}">
                  <a16:creationId xmlns:a16="http://schemas.microsoft.com/office/drawing/2014/main" id="{A3054AB9-8B7F-D8A9-812B-902C90330586}"/>
                </a:ext>
              </a:extLst>
            </p:cNvPr>
            <p:cNvCxnSpPr>
              <a:cxnSpLocks/>
            </p:cNvCxnSpPr>
            <p:nvPr/>
          </p:nvCxnSpPr>
          <p:spPr>
            <a:xfrm flipH="1" flipV="1">
              <a:off x="7786807" y="2214042"/>
              <a:ext cx="17093" cy="1420698"/>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3A729345-F9A6-8215-28B5-E5AF5DEE96EC}"/>
                </a:ext>
              </a:extLst>
            </p:cNvPr>
            <p:cNvCxnSpPr>
              <a:cxnSpLocks/>
            </p:cNvCxnSpPr>
            <p:nvPr/>
          </p:nvCxnSpPr>
          <p:spPr>
            <a:xfrm flipH="1" flipV="1">
              <a:off x="9686725" y="2221599"/>
              <a:ext cx="23060" cy="1413141"/>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60F61724-D463-F4F0-2F06-DCC5FC8E93AD}"/>
                </a:ext>
              </a:extLst>
            </p:cNvPr>
            <p:cNvSpPr/>
            <p:nvPr/>
          </p:nvSpPr>
          <p:spPr>
            <a:xfrm>
              <a:off x="1366456" y="4295348"/>
              <a:ext cx="9787715"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652631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C78-3BE5-933F-14CE-0E81B2982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8FA84-A97B-CD71-F5E6-817CB0E7CCD9}"/>
              </a:ext>
            </a:extLst>
          </p:cNvPr>
          <p:cNvSpPr>
            <a:spLocks noGrp="1"/>
          </p:cNvSpPr>
          <p:nvPr>
            <p:ph type="title"/>
          </p:nvPr>
        </p:nvSpPr>
        <p:spPr/>
        <p:txBody>
          <a:bodyPr>
            <a:normAutofit/>
          </a:bodyPr>
          <a:lstStyle/>
          <a:p>
            <a:r>
              <a:rPr lang="en-US" sz="3800"/>
              <a:t>Mass spectrometry-based proteomics recap</a:t>
            </a:r>
            <a:endParaRPr lang="en-BE" sz="3800"/>
          </a:p>
        </p:txBody>
      </p:sp>
      <p:sp>
        <p:nvSpPr>
          <p:cNvPr id="15" name="Slide Number Placeholder 3">
            <a:extLst>
              <a:ext uri="{FF2B5EF4-FFF2-40B4-BE49-F238E27FC236}">
                <a16:creationId xmlns:a16="http://schemas.microsoft.com/office/drawing/2014/main" id="{BABF5CD7-2EA7-3DA9-0234-017C2373B86C}"/>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8</a:t>
            </a:fld>
            <a:endParaRPr lang="nl-BE"/>
          </a:p>
        </p:txBody>
      </p:sp>
      <p:pic>
        <p:nvPicPr>
          <p:cNvPr id="97" name="Picture 96">
            <a:extLst>
              <a:ext uri="{FF2B5EF4-FFF2-40B4-BE49-F238E27FC236}">
                <a16:creationId xmlns:a16="http://schemas.microsoft.com/office/drawing/2014/main" id="{2CB52D6B-3822-174D-6274-E218E8CE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9BBD49B-3832-1395-BF1A-98A43AB9159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4367E467-7DBB-4BB9-74E8-7C8051015A8A}"/>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262C9068-011D-08C9-5F00-A253C8DC7528}"/>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9FE74A07-71AE-29AD-381D-E43EFC698902}"/>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592F590B-0A89-4040-76E0-9B83A7C8EF25}"/>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D8A32B6D-9672-D9B5-2D5C-DF163C5F077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25FF6DC6-C5FA-24EB-80F6-CB732678BC08}"/>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7D2EEE22-6D13-30A9-330C-4AE3201654A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737F0852-CD85-7EAC-526C-25700403E6B7}"/>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AC11ABCD-4872-659A-DF63-041E951E880F}"/>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C994D170-AD2D-EE5D-D11D-A68CD3B5B482}"/>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AEC9025-6ADC-A06B-2B18-55B6E9F5689C}"/>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D9D7A9AD-11F5-8AE9-AED7-CC2F42C1B021}"/>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D072E3AC-121D-2423-CD06-8D06F55024D3}"/>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CE5B6F32-D413-3E1E-C552-B3C0D009D33D}"/>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5F78873C-F7A4-0A7B-31BF-F5A6E0D0F47C}"/>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BC7034BD-4853-6580-28B4-BE9B5B6DC3AD}"/>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81FD7F21-C581-A036-ADFD-83A6124C596D}"/>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6A737C16-7650-762A-B913-03B810476CE2}"/>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597511C3-88F7-B9A1-84D1-D573CF1A12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D64ADEB4-3029-7E63-BBEF-3F400CC67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6548EF5F-4814-A8E3-C6DD-1B28EC87599B}"/>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B43E46CD-0571-A02B-3BD2-3C2972B83CE6}"/>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E7C68F7-6061-30B7-A97B-A1C2CEFBA4FF}"/>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A23FE5B-9137-6BE7-CF34-B28F510ABF63}"/>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A1FB18D-B465-CCA6-610A-D067C51BADC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B20106C1-5FBA-E78B-9FEE-B277B44FAEAA}"/>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92EDEB40-25ED-7A2D-3CB4-9ACD5DE6E526}"/>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0CF1503-4A77-6AFF-AB7B-8F28ABE24A5B}"/>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DC26473B-ABF3-D9F4-730B-A7947F382654}"/>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2FDB7B6C-8B6F-11C6-4EED-531D0958966C}"/>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541E42B-39D4-FAF3-1768-A08A10C02261}"/>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64EB48BF-85BE-460E-7C05-6C4A1A82DF7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7E2AB3BB-A9CC-FFA9-07E7-DD4FE9D0C866}"/>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0BEFAFBD-336B-5845-3295-A0A828B30387}"/>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C8A951B8-A1FA-FFEE-76AE-A55A876F4C56}"/>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829D6DE7-7725-37A9-746C-8B62C9F8906B}"/>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B21074F8-C61C-D4B5-CF0A-181BBB233E0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7CF1E68F-C1B3-4125-B72E-536CD1756E84}"/>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78654A1C-563B-8BEF-6C93-67306DFB0B1A}"/>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E288B5AD-55E4-2123-866F-08E391068890}"/>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74A3599-E773-3DDA-4FD0-3418FD631C46}"/>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CB1AD5AD-92F1-03BD-CC1C-5E4A8E57849A}"/>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AA2C03EA-F448-B108-38E5-FA0D8EC9B2C1}"/>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62F4431D-89F0-A869-2267-6A42B57C5453}"/>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16761C9B-9E15-5D51-5B12-652F1159BE50}"/>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B9392737-02F0-1EC6-AB19-EC6DDF8AB097}"/>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B0FB77D7-C011-5F12-0F54-F6CEC5250620}"/>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DC670425-283F-0230-A3FA-3A06B149B1F8}"/>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F97A5B65-9AA6-9206-5AC8-447D77208F5C}"/>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8106FD0-A0D5-8CB8-FBD2-27C1637CD6FB}"/>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3A40F8BE-F617-32A3-9750-24F9E4BAB329}"/>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94643FA-92CE-25FF-C758-CF50E5F3C37C}"/>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74FEDED6-D9E2-786B-0656-4B8A58637FE4}"/>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4CF3E6BB-AA7E-FE3D-E7F1-CA117E2D28A3}"/>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0EF25C86-DD4B-69BB-F305-81C21612C981}"/>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72BD50EA-5EF3-8601-FCFD-F41F8F9040D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2DAC3608-1DB2-AF46-F5D7-A014F575E8C8}"/>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13D1DE8B-7BB2-DAF9-5654-F5851E5067EF}"/>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F12E933-5AD9-4923-6CFD-A9AA75997D5F}"/>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D961814B-FFAE-2647-CAF4-0F1CA2D1F61D}"/>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D6D80743-A5DE-45EE-828A-F332D1C9A579}"/>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28F0233-DA51-E224-F882-53EE11F97866}"/>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6F30C22E-9FA9-DDE6-4DA2-15C0FB1591E0}"/>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90112BF4-8198-5F36-B5D8-CCE88C9B299E}"/>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362F731C-F8CB-4B8A-3DF2-04BFC6774F58}"/>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0A911300-696E-0232-666B-6C868ACEA262}"/>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E3766E4-641E-E08E-FC2E-EEAD6D413504}"/>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0CB8060-4DDA-BCBF-BD86-C99FF738753A}"/>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4AB87A11-9222-6665-E401-83696A1DC273}"/>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4AB87A11-9222-6665-E401-83696A1DC273}"/>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2352E0AE-590C-6DA7-BFD7-39CA5FF96F9F}"/>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BEC1213C-7016-A1A6-98E3-8914F872B17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8DEC065-5FC1-5953-4391-D5989ADD0C39}"/>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0B04A71E-E987-8EEB-3AC3-D51868B56F2B}"/>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B493861-2CDF-03A1-7ECC-DF5EA6D82355}"/>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B493861-2CDF-03A1-7ECC-DF5EA6D82355}"/>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9732B1E9-181B-FC56-5050-E3AB036379CE}"/>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CE391AD6-2261-8921-7441-CB2C7DF9FFCC}"/>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6AAFE350-EE39-5A23-F050-858B5301C93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B953B773-92C5-97C9-D0CD-6711B3FAE1A5}"/>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840FF15-855B-F4FE-4828-32FF9CCF239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F45B0BC8-CBEE-8C86-0CF5-F000DA2FEB8C}"/>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A5992512-7025-FCE8-2701-64AAEB70C2AA}"/>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B5E194EC-169D-4D61-F087-6FB2FB0EA084}"/>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37BCA2AD-1356-7878-7FE8-074F58B9FF77}"/>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5C08B5C1-FEA6-8946-8AD5-4966EF014D6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DC6ED8D3-6127-92D5-03AA-4BC77B44C9D9}"/>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D903C11D-F155-A2EF-1711-0D5E42C40CA1}"/>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1C98692D-C7E4-41C2-387D-31C84B4036E7}"/>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9C8B7E0F-FE17-DED2-86E0-7B4BD8FD889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C1B99145-8BF8-63C2-D272-6473658BA05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23F864CD-DD2D-4DEF-9293-542853790352}"/>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FB31781B-D0EA-115C-A532-F82ACCD4AAFA}"/>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AF408549-B5E8-6AA3-9431-51DA9633CC11}"/>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F0571A76-7EE4-9FD0-E3BF-FA1D6809F36C}"/>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6FEFB27C-2521-7A6D-EB85-38E79EFEB1F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B43FD597-B06A-C225-8219-E538998B41E5}"/>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7BA08A48-6A41-9339-919F-BD4C614F7408}"/>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031AF950-9D22-A7DF-6ACB-CCE2A5425A19}"/>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FDD198F-B177-DCA5-42F3-F1F105C23CC3}"/>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ACB2EB2A-0574-B586-4CDF-38BB1256C79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2718BA9C-323A-FE16-9331-2C18D3BE241D}"/>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60AA9F42-A887-9672-33AA-1F85709D2D1F}"/>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descr="Diagram&#10;&#10;Description automatically generated">
            <a:extLst>
              <a:ext uri="{FF2B5EF4-FFF2-40B4-BE49-F238E27FC236}">
                <a16:creationId xmlns:a16="http://schemas.microsoft.com/office/drawing/2014/main" id="{EED76314-AC95-B55F-B426-1BB521473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p:spTree>
    <p:extLst>
      <p:ext uri="{BB962C8B-B14F-4D97-AF65-F5344CB8AC3E}">
        <p14:creationId xmlns:p14="http://schemas.microsoft.com/office/powerpoint/2010/main" val="28335868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9</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9</a:t>
            </a:fld>
            <a:endParaRPr lang="nl-BE"/>
          </a:p>
        </p:txBody>
      </p:sp>
      <p:sp>
        <p:nvSpPr>
          <p:cNvPr id="3" name="TextBox 2">
            <a:extLst>
              <a:ext uri="{FF2B5EF4-FFF2-40B4-BE49-F238E27FC236}">
                <a16:creationId xmlns:a16="http://schemas.microsoft.com/office/drawing/2014/main" id="{69105B01-1F1C-DAAA-709B-4141D1732763}"/>
              </a:ext>
            </a:extLst>
          </p:cNvPr>
          <p:cNvSpPr txBox="1"/>
          <p:nvPr/>
        </p:nvSpPr>
        <p:spPr>
          <a:xfrm>
            <a:off x="2121922" y="4748653"/>
            <a:ext cx="2550365"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theoretical spectrum</a:t>
            </a:r>
          </a:p>
        </p:txBody>
      </p:sp>
      <p:grpSp>
        <p:nvGrpSpPr>
          <p:cNvPr id="18" name="Group 17">
            <a:extLst>
              <a:ext uri="{FF2B5EF4-FFF2-40B4-BE49-F238E27FC236}">
                <a16:creationId xmlns:a16="http://schemas.microsoft.com/office/drawing/2014/main" id="{87F2EFAA-CB29-37EC-E9FE-55453ED6DEF4}"/>
              </a:ext>
            </a:extLst>
          </p:cNvPr>
          <p:cNvGrpSpPr/>
          <p:nvPr/>
        </p:nvGrpSpPr>
        <p:grpSpPr>
          <a:xfrm>
            <a:off x="627643" y="2056526"/>
            <a:ext cx="5214356" cy="2783131"/>
            <a:chOff x="627643" y="2056526"/>
            <a:chExt cx="5214356" cy="2783131"/>
          </a:xfrm>
        </p:grpSpPr>
        <p:pic>
          <p:nvPicPr>
            <p:cNvPr id="19" name="Picture 2">
              <a:extLst>
                <a:ext uri="{FF2B5EF4-FFF2-40B4-BE49-F238E27FC236}">
                  <a16:creationId xmlns:a16="http://schemas.microsoft.com/office/drawing/2014/main" id="{0B962380-E558-A3E3-10A7-EA396330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70" y="2056526"/>
              <a:ext cx="5064529" cy="2625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FB2344-E59A-F07A-6F72-D22B202BB548}"/>
                </a:ext>
              </a:extLst>
            </p:cNvPr>
            <p:cNvSpPr txBox="1"/>
            <p:nvPr/>
          </p:nvSpPr>
          <p:spPr>
            <a:xfrm rot="16200000">
              <a:off x="-97045" y="3148536"/>
              <a:ext cx="1760160" cy="310783"/>
            </a:xfrm>
            <a:prstGeom prst="rect">
              <a:avLst/>
            </a:prstGeom>
            <a:solidFill>
              <a:schemeClr val="bg1"/>
            </a:solidFill>
          </p:spPr>
          <p:txBody>
            <a:bodyPr wrap="square" rtlCol="0">
              <a:spAutoFit/>
            </a:bodyPr>
            <a:lstStyle/>
            <a:p>
              <a:pPr algn="ctr"/>
              <a:r>
                <a:rPr lang="en-US" sz="900"/>
                <a:t>intensity</a:t>
              </a:r>
              <a:endParaRPr lang="en-BE"/>
            </a:p>
          </p:txBody>
        </p:sp>
        <p:sp>
          <p:nvSpPr>
            <p:cNvPr id="21" name="TextBox 20">
              <a:extLst>
                <a:ext uri="{FF2B5EF4-FFF2-40B4-BE49-F238E27FC236}">
                  <a16:creationId xmlns:a16="http://schemas.microsoft.com/office/drawing/2014/main" id="{C5792BCD-2AC0-E7BE-C658-9931B4F9A20C}"/>
                </a:ext>
              </a:extLst>
            </p:cNvPr>
            <p:cNvSpPr txBox="1"/>
            <p:nvPr/>
          </p:nvSpPr>
          <p:spPr>
            <a:xfrm>
              <a:off x="2574477" y="4528874"/>
              <a:ext cx="1760159" cy="310783"/>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22" name="Group 21">
            <a:extLst>
              <a:ext uri="{FF2B5EF4-FFF2-40B4-BE49-F238E27FC236}">
                <a16:creationId xmlns:a16="http://schemas.microsoft.com/office/drawing/2014/main" id="{DA94E04F-98C9-409A-5025-ED69FA4A61AE}"/>
              </a:ext>
            </a:extLst>
          </p:cNvPr>
          <p:cNvGrpSpPr/>
          <p:nvPr/>
        </p:nvGrpSpPr>
        <p:grpSpPr>
          <a:xfrm>
            <a:off x="6263645" y="2044995"/>
            <a:ext cx="5313570" cy="3200912"/>
            <a:chOff x="7407182" y="2828810"/>
            <a:chExt cx="3946618" cy="2377455"/>
          </a:xfrm>
        </p:grpSpPr>
        <p:grpSp>
          <p:nvGrpSpPr>
            <p:cNvPr id="23" name="Group 22">
              <a:extLst>
                <a:ext uri="{FF2B5EF4-FFF2-40B4-BE49-F238E27FC236}">
                  <a16:creationId xmlns:a16="http://schemas.microsoft.com/office/drawing/2014/main" id="{9AE26084-A413-951E-0FC0-66E55722FA19}"/>
                </a:ext>
              </a:extLst>
            </p:cNvPr>
            <p:cNvGrpSpPr/>
            <p:nvPr/>
          </p:nvGrpSpPr>
          <p:grpSpPr>
            <a:xfrm>
              <a:off x="7504310" y="2828810"/>
              <a:ext cx="3849490" cy="2377455"/>
              <a:chOff x="7504310" y="2828810"/>
              <a:chExt cx="3849490" cy="2377455"/>
            </a:xfrm>
          </p:grpSpPr>
          <p:pic>
            <p:nvPicPr>
              <p:cNvPr id="26" name="Picture 4">
                <a:extLst>
                  <a:ext uri="{FF2B5EF4-FFF2-40B4-BE49-F238E27FC236}">
                    <a16:creationId xmlns:a16="http://schemas.microsoft.com/office/drawing/2014/main" id="{CE83D850-4D05-84E9-83BE-24344D0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C2834A-722E-BDA9-6A66-D297AF48B4EE}"/>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24" name="TextBox 23">
              <a:extLst>
                <a:ext uri="{FF2B5EF4-FFF2-40B4-BE49-F238E27FC236}">
                  <a16:creationId xmlns:a16="http://schemas.microsoft.com/office/drawing/2014/main" id="{FC6DFB17-9409-C521-5630-21EEA6CD155B}"/>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25" name="TextBox 24">
              <a:extLst>
                <a:ext uri="{FF2B5EF4-FFF2-40B4-BE49-F238E27FC236}">
                  <a16:creationId xmlns:a16="http://schemas.microsoft.com/office/drawing/2014/main" id="{3CB28E20-726F-50C7-F80E-0174E6651B48}"/>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sp>
        <p:nvSpPr>
          <p:cNvPr id="28" name="Footer Placeholder 15">
            <a:extLst>
              <a:ext uri="{FF2B5EF4-FFF2-40B4-BE49-F238E27FC236}">
                <a16:creationId xmlns:a16="http://schemas.microsoft.com/office/drawing/2014/main" id="{8A6D47A4-FC95-0E59-7800-159BE92BBB20}"/>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spTree>
    <p:extLst>
      <p:ext uri="{BB962C8B-B14F-4D97-AF65-F5344CB8AC3E}">
        <p14:creationId xmlns:p14="http://schemas.microsoft.com/office/powerpoint/2010/main" val="4049989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4010</Words>
  <Application>Microsoft Office PowerPoint</Application>
  <PresentationFormat>Widescreen</PresentationFormat>
  <Paragraphs>582</Paragraphs>
  <Slides>39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Avenir Next LT Pro</vt:lpstr>
      <vt:lpstr>Cambria Math</vt:lpstr>
      <vt:lpstr>Consolas</vt:lpstr>
      <vt:lpstr>Dense</vt:lpstr>
      <vt:lpstr>Open Sans SemiBold</vt:lpstr>
      <vt:lpstr>UGent Panno Text</vt:lpstr>
      <vt:lpstr>UGent Panno Text SemiBold</vt:lpstr>
      <vt:lpstr>Office Theme</vt:lpstr>
      <vt:lpstr>PowerPoint Presentation</vt:lpstr>
      <vt:lpstr>MS-based proteomics: from data to identification &amp; quantification</vt:lpstr>
      <vt:lpstr>MS-based proteomics: from data to identification &amp; quantification</vt:lpstr>
      <vt:lpstr>A better separation between true  and false, leads to a higher sensitivity (and specificity)</vt:lpstr>
      <vt:lpstr>A better separation between true  and false, leads to a higher sensitivity (and specificity)</vt:lpstr>
      <vt:lpstr>Search engine scores are used to separate true  from false matches</vt:lpstr>
      <vt:lpstr>Annotated spectra contain many more dimensions (aka features)</vt:lpstr>
      <vt:lpstr>Mass spectrometry-based proteomics recap</vt:lpstr>
      <vt:lpstr>Machine learning can also add new  dimensions to PSM scoring</vt:lpstr>
      <vt:lpstr>Machine learning can also add new  dimensions to PSM scoring</vt:lpstr>
      <vt:lpstr>A learned scoring function instead of a preset equation</vt:lpstr>
      <vt:lpstr>Nearly the whole LC-IM-MS workflow can be predicted</vt:lpstr>
      <vt:lpstr>Orthogonality in predicted features leads to an improved separation between true  and false  PSMs</vt:lpstr>
      <vt:lpstr>Data-driven rescoring with predicted behavior results in sensitive and accurate peptide identification</vt:lpstr>
      <vt:lpstr>MS²Rescore combines the full workflow and is available with a Graphical User Interface &amp; Python package</vt:lpstr>
      <vt:lpstr>PowerPoint Presentation</vt:lpstr>
      <vt:lpstr>Different fragmentation methods require specialized MS2PIP models</vt:lpstr>
      <vt:lpstr>New timsTOF MS2PIP model shows excellent performance</vt:lpstr>
      <vt:lpstr>Current state of the art models are limited in their ability to encode modified peptides</vt:lpstr>
      <vt:lpstr>Encoding on the atomic level allows CCS prediction  for peptides with modifications not seen during training</vt:lpstr>
      <vt:lpstr>IM2Deep accurately predicts CCS for modified peptidoforms…</vt:lpstr>
      <vt:lpstr>…across many charge states</vt:lpstr>
      <vt:lpstr>MS²Rescore combines the full workflow and is available with a Graphical User Interface &amp; Python package</vt:lpstr>
      <vt:lpstr>TIMSRescore in immunopeptidomics: Enabling the development of anti-cancer vaccines</vt:lpstr>
      <vt:lpstr>MS²Rescore in immunopeptidomics: up to 71% increase in spectrum identification rate</vt:lpstr>
      <vt:lpstr>MS²Rescore in immunopeptidomics: up to 69%  increase in unique identified immunopeptides</vt:lpstr>
      <vt:lpstr>MS²Rescore in immunopeptidomics,  plasma proteomics, metaproteomics…</vt:lpstr>
      <vt:lpstr>PowerPoint Presentation</vt:lpstr>
      <vt:lpstr>Proteomics search engines replicate the LC-MS steps in silico</vt:lpstr>
      <vt:lpstr>Key elements to successful peptide spectrum identification?</vt:lpstr>
      <vt:lpstr>Key elements to successful peptide spectrum identification?</vt:lpstr>
      <vt:lpstr>Key elements to successful peptide spectrum identification?</vt:lpstr>
      <vt:lpstr>Machine learning can generate a dynamically optimized scoring function, tailored to each data set</vt:lpstr>
      <vt:lpstr>Machine learning-based information can be passed to Percolator for improved rescoring</vt:lpstr>
      <vt:lpstr>Machine learning-based information can be passed to Percolator for improved rescoring</vt:lpstr>
      <vt:lpstr>In challenging experimental workflows, machine learning can rescue peptide identification rates</vt:lpstr>
      <vt:lpstr>Mass spectrometry-based proteomics recap</vt:lpstr>
      <vt:lpstr>How do we link MS2 spectra back to the original proteins?</vt:lpstr>
      <vt:lpstr>Search engines return a set of peptide identifications that might be true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Ralf Gabriels</dc:creator>
  <cp:keywords>CompOmics</cp:keywords>
  <cp:lastModifiedBy>Robbin Bouwmeester</cp:lastModifiedBy>
  <cp:revision>1</cp:revision>
  <dcterms:created xsi:type="dcterms:W3CDTF">2022-05-13T15:46:28Z</dcterms:created>
  <dcterms:modified xsi:type="dcterms:W3CDTF">2025-03-28T11:43:06Z</dcterms:modified>
  <cp:contentStatus/>
</cp:coreProperties>
</file>